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6" r:id="rId4"/>
    <p:sldMasterId id="2147483697" r:id="rId5"/>
    <p:sldMasterId id="2147483698" r:id="rId6"/>
    <p:sldMasterId id="2147483699" r:id="rId7"/>
    <p:sldMasterId id="2147483700"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Lst>
  <p:sldSz cy="5143500" cx="9144000"/>
  <p:notesSz cx="6858000" cy="9144000"/>
  <p:embeddedFontLst>
    <p:embeddedFont>
      <p:font typeface="Raleway"/>
      <p:regular r:id="rId40"/>
      <p:bold r:id="rId41"/>
      <p:italic r:id="rId42"/>
      <p:boldItalic r:id="rId43"/>
    </p:embeddedFont>
    <p:embeddedFont>
      <p:font typeface="Corbel"/>
      <p:regular r:id="rId44"/>
      <p:bold r:id="rId45"/>
      <p:italic r:id="rId46"/>
      <p:boldItalic r:id="rId47"/>
    </p:embeddedFont>
    <p:embeddedFont>
      <p:font typeface="Poppins Light"/>
      <p:regular r:id="rId48"/>
      <p:bold r:id="rId49"/>
      <p:italic r:id="rId50"/>
      <p:boldItalic r:id="rId51"/>
    </p:embeddedFont>
    <p:embeddedFont>
      <p:font typeface="Helvetica Neue"/>
      <p:regular r:id="rId52"/>
      <p:bold r:id="rId53"/>
      <p:italic r:id="rId54"/>
      <p:boldItalic r:id="rId55"/>
    </p:embeddedFont>
    <p:embeddedFont>
      <p:font typeface="Roboto"/>
      <p:regular r:id="rId56"/>
      <p:bold r:id="rId57"/>
      <p:italic r:id="rId58"/>
      <p:boldItalic r:id="rId59"/>
    </p:embeddedFont>
    <p:embeddedFont>
      <p:font typeface="Playfair Display"/>
      <p:regular r:id="rId60"/>
      <p:bold r:id="rId61"/>
      <p:italic r:id="rId62"/>
      <p:boldItalic r:id="rId63"/>
    </p:embeddedFont>
    <p:embeddedFont>
      <p:font typeface="Lato"/>
      <p:regular r:id="rId64"/>
      <p:bold r:id="rId65"/>
      <p:italic r:id="rId66"/>
      <p:boldItalic r:id="rId67"/>
    </p:embeddedFont>
    <p:embeddedFont>
      <p:font typeface="Poppins"/>
      <p:regular r:id="rId68"/>
      <p:bold r:id="rId69"/>
      <p:italic r:id="rId70"/>
      <p:boldItalic r:id="rId71"/>
    </p:embeddedFont>
    <p:embeddedFont>
      <p:font typeface="Montserrat"/>
      <p:regular r:id="rId72"/>
      <p:bold r:id="rId73"/>
      <p:italic r:id="rId74"/>
      <p:boldItalic r:id="rId75"/>
    </p:embeddedFont>
    <p:embeddedFont>
      <p:font typeface="Lato Light"/>
      <p:regular r:id="rId76"/>
      <p:bold r:id="rId77"/>
      <p:italic r:id="rId78"/>
      <p:boldItalic r:id="rId79"/>
    </p:embeddedFont>
    <p:embeddedFont>
      <p:font typeface="Poppins SemiBold"/>
      <p:regular r:id="rId80"/>
      <p:bold r:id="rId81"/>
      <p:italic r:id="rId82"/>
      <p:boldItalic r:id="rId83"/>
    </p:embeddedFont>
    <p:embeddedFont>
      <p:font typeface="Oswald"/>
      <p:regular r:id="rId84"/>
      <p:bold r:id="rId85"/>
    </p:embeddedFont>
    <p:embeddedFont>
      <p:font typeface="Helvetica Neue Light"/>
      <p:regular r:id="rId86"/>
      <p:bold r:id="rId87"/>
      <p:italic r:id="rId88"/>
      <p:boldItalic r:id="rId89"/>
    </p:embeddedFont>
    <p:embeddedFont>
      <p:font typeface="Open Sans"/>
      <p:regular r:id="rId90"/>
      <p:bold r:id="rId91"/>
      <p:italic r:id="rId92"/>
      <p:boldItalic r:id="rId9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aleway-regular.fntdata"/><Relationship Id="rId84" Type="http://schemas.openxmlformats.org/officeDocument/2006/relationships/font" Target="fonts/Oswald-regular.fntdata"/><Relationship Id="rId83" Type="http://schemas.openxmlformats.org/officeDocument/2006/relationships/font" Target="fonts/PoppinsSemiBold-boldItalic.fntdata"/><Relationship Id="rId42" Type="http://schemas.openxmlformats.org/officeDocument/2006/relationships/font" Target="fonts/Raleway-italic.fntdata"/><Relationship Id="rId86" Type="http://schemas.openxmlformats.org/officeDocument/2006/relationships/font" Target="fonts/HelveticaNeueLight-regular.fntdata"/><Relationship Id="rId41" Type="http://schemas.openxmlformats.org/officeDocument/2006/relationships/font" Target="fonts/Raleway-bold.fntdata"/><Relationship Id="rId85" Type="http://schemas.openxmlformats.org/officeDocument/2006/relationships/font" Target="fonts/Oswald-bold.fntdata"/><Relationship Id="rId44" Type="http://schemas.openxmlformats.org/officeDocument/2006/relationships/font" Target="fonts/Corbel-regular.fntdata"/><Relationship Id="rId88" Type="http://schemas.openxmlformats.org/officeDocument/2006/relationships/font" Target="fonts/HelveticaNeueLight-italic.fntdata"/><Relationship Id="rId43" Type="http://schemas.openxmlformats.org/officeDocument/2006/relationships/font" Target="fonts/Raleway-boldItalic.fntdata"/><Relationship Id="rId87" Type="http://schemas.openxmlformats.org/officeDocument/2006/relationships/font" Target="fonts/HelveticaNeueLight-bold.fntdata"/><Relationship Id="rId46" Type="http://schemas.openxmlformats.org/officeDocument/2006/relationships/font" Target="fonts/Corbel-italic.fntdata"/><Relationship Id="rId45" Type="http://schemas.openxmlformats.org/officeDocument/2006/relationships/font" Target="fonts/Corbel-bold.fntdata"/><Relationship Id="rId89" Type="http://schemas.openxmlformats.org/officeDocument/2006/relationships/font" Target="fonts/HelveticaNeueLight-boldItalic.fntdata"/><Relationship Id="rId80" Type="http://schemas.openxmlformats.org/officeDocument/2006/relationships/font" Target="fonts/PoppinsSemiBold-regular.fntdata"/><Relationship Id="rId82" Type="http://schemas.openxmlformats.org/officeDocument/2006/relationships/font" Target="fonts/PoppinsSemiBold-italic.fntdata"/><Relationship Id="rId81" Type="http://schemas.openxmlformats.org/officeDocument/2006/relationships/font" Target="fonts/PoppinsSemiBo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48" Type="http://schemas.openxmlformats.org/officeDocument/2006/relationships/font" Target="fonts/PoppinsLight-regular.fntdata"/><Relationship Id="rId47" Type="http://schemas.openxmlformats.org/officeDocument/2006/relationships/font" Target="fonts/Corbel-boldItalic.fntdata"/><Relationship Id="rId49" Type="http://schemas.openxmlformats.org/officeDocument/2006/relationships/font" Target="fonts/PoppinsLight-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73" Type="http://schemas.openxmlformats.org/officeDocument/2006/relationships/font" Target="fonts/Montserrat-bold.fntdata"/><Relationship Id="rId72" Type="http://schemas.openxmlformats.org/officeDocument/2006/relationships/font" Target="fonts/Montserrat-regular.fntdata"/><Relationship Id="rId31" Type="http://schemas.openxmlformats.org/officeDocument/2006/relationships/slide" Target="slides/slide22.xml"/><Relationship Id="rId75" Type="http://schemas.openxmlformats.org/officeDocument/2006/relationships/font" Target="fonts/Montserrat-boldItalic.fntdata"/><Relationship Id="rId30" Type="http://schemas.openxmlformats.org/officeDocument/2006/relationships/slide" Target="slides/slide21.xml"/><Relationship Id="rId74" Type="http://schemas.openxmlformats.org/officeDocument/2006/relationships/font" Target="fonts/Montserrat-italic.fntdata"/><Relationship Id="rId33" Type="http://schemas.openxmlformats.org/officeDocument/2006/relationships/slide" Target="slides/slide24.xml"/><Relationship Id="rId77" Type="http://schemas.openxmlformats.org/officeDocument/2006/relationships/font" Target="fonts/LatoLight-bold.fntdata"/><Relationship Id="rId32" Type="http://schemas.openxmlformats.org/officeDocument/2006/relationships/slide" Target="slides/slide23.xml"/><Relationship Id="rId76" Type="http://schemas.openxmlformats.org/officeDocument/2006/relationships/font" Target="fonts/LatoLight-regular.fntdata"/><Relationship Id="rId35" Type="http://schemas.openxmlformats.org/officeDocument/2006/relationships/slide" Target="slides/slide26.xml"/><Relationship Id="rId79" Type="http://schemas.openxmlformats.org/officeDocument/2006/relationships/font" Target="fonts/LatoLight-boldItalic.fntdata"/><Relationship Id="rId34" Type="http://schemas.openxmlformats.org/officeDocument/2006/relationships/slide" Target="slides/slide25.xml"/><Relationship Id="rId78" Type="http://schemas.openxmlformats.org/officeDocument/2006/relationships/font" Target="fonts/LatoLight-italic.fntdata"/><Relationship Id="rId71" Type="http://schemas.openxmlformats.org/officeDocument/2006/relationships/font" Target="fonts/Poppins-boldItalic.fntdata"/><Relationship Id="rId70" Type="http://schemas.openxmlformats.org/officeDocument/2006/relationships/font" Target="fonts/Poppins-italic.fntdata"/><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62" Type="http://schemas.openxmlformats.org/officeDocument/2006/relationships/font" Target="fonts/PlayfairDisplay-italic.fntdata"/><Relationship Id="rId61" Type="http://schemas.openxmlformats.org/officeDocument/2006/relationships/font" Target="fonts/PlayfairDisplay-bold.fntdata"/><Relationship Id="rId20" Type="http://schemas.openxmlformats.org/officeDocument/2006/relationships/slide" Target="slides/slide11.xml"/><Relationship Id="rId64" Type="http://schemas.openxmlformats.org/officeDocument/2006/relationships/font" Target="fonts/Lato-regular.fntdata"/><Relationship Id="rId63" Type="http://schemas.openxmlformats.org/officeDocument/2006/relationships/font" Target="fonts/PlayfairDisplay-boldItalic.fntdata"/><Relationship Id="rId22" Type="http://schemas.openxmlformats.org/officeDocument/2006/relationships/slide" Target="slides/slide13.xml"/><Relationship Id="rId66" Type="http://schemas.openxmlformats.org/officeDocument/2006/relationships/font" Target="fonts/Lato-italic.fntdata"/><Relationship Id="rId21" Type="http://schemas.openxmlformats.org/officeDocument/2006/relationships/slide" Target="slides/slide12.xml"/><Relationship Id="rId65" Type="http://schemas.openxmlformats.org/officeDocument/2006/relationships/font" Target="fonts/Lato-bold.fntdata"/><Relationship Id="rId24" Type="http://schemas.openxmlformats.org/officeDocument/2006/relationships/slide" Target="slides/slide15.xml"/><Relationship Id="rId68" Type="http://schemas.openxmlformats.org/officeDocument/2006/relationships/font" Target="fonts/Poppins-regular.fntdata"/><Relationship Id="rId23" Type="http://schemas.openxmlformats.org/officeDocument/2006/relationships/slide" Target="slides/slide14.xml"/><Relationship Id="rId67" Type="http://schemas.openxmlformats.org/officeDocument/2006/relationships/font" Target="fonts/Lato-boldItalic.fntdata"/><Relationship Id="rId60" Type="http://schemas.openxmlformats.org/officeDocument/2006/relationships/font" Target="fonts/PlayfairDisplay-regular.fntdata"/><Relationship Id="rId26" Type="http://schemas.openxmlformats.org/officeDocument/2006/relationships/slide" Target="slides/slide17.xml"/><Relationship Id="rId25" Type="http://schemas.openxmlformats.org/officeDocument/2006/relationships/slide" Target="slides/slide16.xml"/><Relationship Id="rId69" Type="http://schemas.openxmlformats.org/officeDocument/2006/relationships/font" Target="fonts/Poppins-bold.fntdata"/><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51" Type="http://schemas.openxmlformats.org/officeDocument/2006/relationships/font" Target="fonts/PoppinsLight-boldItalic.fntdata"/><Relationship Id="rId50" Type="http://schemas.openxmlformats.org/officeDocument/2006/relationships/font" Target="fonts/PoppinsLight-italic.fntdata"/><Relationship Id="rId53" Type="http://schemas.openxmlformats.org/officeDocument/2006/relationships/font" Target="fonts/HelveticaNeue-bold.fntdata"/><Relationship Id="rId52" Type="http://schemas.openxmlformats.org/officeDocument/2006/relationships/font" Target="fonts/HelveticaNeue-regular.fntdata"/><Relationship Id="rId11" Type="http://schemas.openxmlformats.org/officeDocument/2006/relationships/slide" Target="slides/slide2.xml"/><Relationship Id="rId55" Type="http://schemas.openxmlformats.org/officeDocument/2006/relationships/font" Target="fonts/HelveticaNeue-boldItalic.fntdata"/><Relationship Id="rId10" Type="http://schemas.openxmlformats.org/officeDocument/2006/relationships/slide" Target="slides/slide1.xml"/><Relationship Id="rId54" Type="http://schemas.openxmlformats.org/officeDocument/2006/relationships/font" Target="fonts/HelveticaNeue-italic.fntdata"/><Relationship Id="rId13" Type="http://schemas.openxmlformats.org/officeDocument/2006/relationships/slide" Target="slides/slide4.xml"/><Relationship Id="rId57" Type="http://schemas.openxmlformats.org/officeDocument/2006/relationships/font" Target="fonts/Roboto-bold.fntdata"/><Relationship Id="rId12" Type="http://schemas.openxmlformats.org/officeDocument/2006/relationships/slide" Target="slides/slide3.xml"/><Relationship Id="rId56" Type="http://schemas.openxmlformats.org/officeDocument/2006/relationships/font" Target="fonts/Roboto-regular.fntdata"/><Relationship Id="rId91" Type="http://schemas.openxmlformats.org/officeDocument/2006/relationships/font" Target="fonts/OpenSans-bold.fntdata"/><Relationship Id="rId90" Type="http://schemas.openxmlformats.org/officeDocument/2006/relationships/font" Target="fonts/OpenSans-regular.fntdata"/><Relationship Id="rId93" Type="http://schemas.openxmlformats.org/officeDocument/2006/relationships/font" Target="fonts/OpenSans-boldItalic.fntdata"/><Relationship Id="rId92" Type="http://schemas.openxmlformats.org/officeDocument/2006/relationships/font" Target="fonts/OpenSans-italic.fntdata"/><Relationship Id="rId15" Type="http://schemas.openxmlformats.org/officeDocument/2006/relationships/slide" Target="slides/slide6.xml"/><Relationship Id="rId59" Type="http://schemas.openxmlformats.org/officeDocument/2006/relationships/font" Target="fonts/Roboto-boldItalic.fntdata"/><Relationship Id="rId14" Type="http://schemas.openxmlformats.org/officeDocument/2006/relationships/slide" Target="slides/slide5.xml"/><Relationship Id="rId58" Type="http://schemas.openxmlformats.org/officeDocument/2006/relationships/font" Target="fonts/Roboto-italic.fntdata"/><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d1f6fd388a_0_4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d1f6fd388a_0_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Those definitions - and especially the second one - why is the scientific meaning associated with business?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d1f6fd388a_0_4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d1f6fd388a_0_4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d1f6fd388a_0_4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d1f6fd388a_0_4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Institutions buy subscriptions for 'their' subject area. For example, university departments have afferent subscriptions. But some research is relevant at cross-disciplinary and international level. Or some datasets can be used for research projects in completely different areas.  And how do we approach this without Open Access to research products?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d1f6fd388a_0_4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d1f6fd388a_0_4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d1f6fd388a_0_4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8" name="Google Shape;488;gd1f6fd388a_0_4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d1f6fd388a_0_5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d1f6fd388a_0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There are cases of clear contradiction/inconsistency. University is the place where scientific knowledge - in all domains - is being thought. Why can't students read the papers their professors publish?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d1f6fd388a_0_5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2" name="Google Shape;502;gd1f6fd388a_0_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d1f6fd388a_0_5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d1f6fd388a_0_5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d1f6fd388a_0_5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d1f6fd388a_0_5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it">
                <a:solidFill>
                  <a:schemeClr val="dk1"/>
                </a:solidFill>
              </a:rPr>
              <a:t>science is suddenly a matter of discussion even for the non-expert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d1f6fd388a_0_6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3" name="Google Shape;523;gd1f6fd388a_0_6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16885ca3b6_1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g116885ca3b6_1_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it" sz="1400">
                <a:solidFill>
                  <a:schemeClr val="dk1"/>
                </a:solidFill>
                <a:latin typeface="Calibri"/>
                <a:ea typeface="Calibri"/>
                <a:cs typeface="Calibri"/>
                <a:sym typeface="Calibri"/>
              </a:rPr>
              <a:t>Eosc pillar</a:t>
            </a:r>
            <a:endParaRPr sz="14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it" sz="1400">
                <a:solidFill>
                  <a:schemeClr val="dk1"/>
                </a:solidFill>
                <a:latin typeface="Calibri"/>
                <a:ea typeface="Calibri"/>
                <a:cs typeface="Calibri"/>
                <a:sym typeface="Calibri"/>
              </a:rPr>
              <a:t>ICDI</a:t>
            </a:r>
            <a:endParaRPr sz="14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it" sz="1400">
                <a:solidFill>
                  <a:schemeClr val="dk1"/>
                </a:solidFill>
                <a:latin typeface="Calibri"/>
                <a:ea typeface="Calibri"/>
                <a:cs typeface="Calibri"/>
                <a:sym typeface="Calibri"/>
              </a:rPr>
              <a:t>Elixir</a:t>
            </a:r>
            <a:endParaRPr sz="14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it" sz="1400">
                <a:solidFill>
                  <a:schemeClr val="dk1"/>
                </a:solidFill>
                <a:latin typeface="Calibri"/>
                <a:ea typeface="Calibri"/>
                <a:cs typeface="Calibri"/>
                <a:sym typeface="Calibri"/>
              </a:rPr>
              <a:t>Eosc life</a:t>
            </a:r>
            <a:endParaRPr sz="14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it" sz="1400">
                <a:solidFill>
                  <a:schemeClr val="dk1"/>
                </a:solidFill>
                <a:latin typeface="Calibri"/>
                <a:ea typeface="Calibri"/>
                <a:cs typeface="Calibri"/>
                <a:sym typeface="Calibri"/>
              </a:rPr>
              <a:t>IIB</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95" name="Google Shape;295;g116885ca3b6_1_7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 sz="1200"/>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d1f6fd388a_0_6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d1f6fd388a_0_6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The scientists urgently needed to communicate their results as soon as possible. Open access to publications was guaranteed by several scientific journals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d1f6fd388a_0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d1f6fd388a_0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d1f6fd388a_0_6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d1f6fd388a_0_6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000">
                <a:solidFill>
                  <a:srgbClr val="111111"/>
                </a:solidFill>
                <a:highlight>
                  <a:srgbClr val="F5F5F5"/>
                </a:highlight>
                <a:latin typeface="Helvetica Neue"/>
                <a:ea typeface="Helvetica Neue"/>
                <a:cs typeface="Helvetica Neue"/>
                <a:sym typeface="Helvetica Neue"/>
              </a:rPr>
              <a:t>openness was very useful during the pandemic, but wouldn't it be just as useful for other areas? for example, cancer research, or research into artificial intelligence? in many other research field we can have the same urgency to access knowledge as we had in the pandemic</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d1f6fd388a_0_6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d1f6fd388a_0_6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Scientific journals are subscription-based: your institution pays to give you access to the content. What you get with the subscription is access, not ownership! you and your institution do not own the knowledge you produce.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d1f6fd388a_0_6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d1f6fd388a_0_6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Researchers agree not to have any royalty or payment with their product. Transferring copyright means that you give up royalties, profits and other commercial rights and benefits.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gd1f6fd388a_0_643: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7" name="Google Shape;567;gd1f6fd388a_0_643:notes"/>
          <p:cNvSpPr txBox="1"/>
          <p:nvPr>
            <p:ph idx="1" type="body"/>
          </p:nvPr>
        </p:nvSpPr>
        <p:spPr>
          <a:xfrm>
            <a:off x="685963" y="4342743"/>
            <a:ext cx="54861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8" name="Google Shape;568;gd1f6fd388a_0_643:notes"/>
          <p:cNvSpPr txBox="1"/>
          <p:nvPr>
            <p:ph idx="12" type="sldNum"/>
          </p:nvPr>
        </p:nvSpPr>
        <p:spPr>
          <a:xfrm>
            <a:off x="3883916" y="8685486"/>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d1f6fd388a_0_1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d1f6fd388a_0_1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gd1f6fd388a_0_6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0" name="Google Shape;600;gd1f6fd388a_0_6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11690663f66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g11690663f66_1_8:notes"/>
          <p:cNvSpPr/>
          <p:nvPr>
            <p:ph idx="2" type="sldImg"/>
          </p:nvPr>
        </p:nvSpPr>
        <p:spPr>
          <a:xfrm>
            <a:off x="380206" y="685800"/>
            <a:ext cx="6097588"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gd1f6fd388a_0_1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4" name="Google Shape;634;gd1f6fd388a_0_1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d1f6fd388a_7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gd1f6fd388a_7_6:notes"/>
          <p:cNvSpPr/>
          <p:nvPr>
            <p:ph idx="2" type="sldImg"/>
          </p:nvPr>
        </p:nvSpPr>
        <p:spPr>
          <a:xfrm>
            <a:off x="380206" y="685800"/>
            <a:ext cx="6097588"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117da05db2f_1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117da05db2f_1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d1f6fd388a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gd1f6fd388a_0_178:notes"/>
          <p:cNvSpPr/>
          <p:nvPr>
            <p:ph idx="2" type="sldImg"/>
          </p:nvPr>
        </p:nvSpPr>
        <p:spPr>
          <a:xfrm>
            <a:off x="380206"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117da05db2f_1_1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117da05db2f_1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117da05db2f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g117da05db2f_1_1:notes"/>
          <p:cNvSpPr/>
          <p:nvPr>
            <p:ph idx="2" type="sldImg"/>
          </p:nvPr>
        </p:nvSpPr>
        <p:spPr>
          <a:xfrm>
            <a:off x="380206"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d1f6fd388a_0_15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d1f6fd388a_0_15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d1f6fd388a_0_4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d1f6fd388a_0_4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F8E71C"/>
              </a:buClr>
              <a:buSzPts val="1100"/>
              <a:buFont typeface="Arial"/>
              <a:buNone/>
            </a:pPr>
            <a:r>
              <a:rPr lang="it">
                <a:solidFill>
                  <a:schemeClr val="dk1"/>
                </a:solidFill>
              </a:rPr>
              <a:t>Open Science concerns all disciplines and science domains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d1f6fd388a_0_46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d1f6fd388a_0_4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19.png"/><Relationship Id="rId4" Type="http://schemas.openxmlformats.org/officeDocument/2006/relationships/image" Target="../media/image12.png"/><Relationship Id="rId5"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19.png"/><Relationship Id="rId4" Type="http://schemas.openxmlformats.org/officeDocument/2006/relationships/image" Target="../media/image12.png"/><Relationship Id="rId5"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27.png"/><Relationship Id="rId4" Type="http://schemas.openxmlformats.org/officeDocument/2006/relationships/image" Target="../media/image8.png"/><Relationship Id="rId5"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0"/>
              </a:spcBef>
              <a:spcAft>
                <a:spcPts val="0"/>
              </a:spcAft>
              <a:buClr>
                <a:schemeClr val="lt1"/>
              </a:buClr>
              <a:buSzPts val="1100"/>
              <a:buChar char="○"/>
              <a:defRPr>
                <a:solidFill>
                  <a:schemeClr val="lt1"/>
                </a:solidFill>
              </a:defRPr>
            </a:lvl2pPr>
            <a:lvl3pPr indent="-298450" lvl="2" marL="1371600">
              <a:spcBef>
                <a:spcPts val="0"/>
              </a:spcBef>
              <a:spcAft>
                <a:spcPts val="0"/>
              </a:spcAft>
              <a:buClr>
                <a:schemeClr val="lt1"/>
              </a:buClr>
              <a:buSzPts val="1100"/>
              <a:buChar char="■"/>
              <a:defRPr>
                <a:solidFill>
                  <a:schemeClr val="lt1"/>
                </a:solidFill>
              </a:defRPr>
            </a:lvl3pPr>
            <a:lvl4pPr indent="-298450" lvl="3" marL="1828800">
              <a:spcBef>
                <a:spcPts val="0"/>
              </a:spcBef>
              <a:spcAft>
                <a:spcPts val="0"/>
              </a:spcAft>
              <a:buClr>
                <a:schemeClr val="lt1"/>
              </a:buClr>
              <a:buSzPts val="1100"/>
              <a:buChar char="●"/>
              <a:defRPr>
                <a:solidFill>
                  <a:schemeClr val="lt1"/>
                </a:solidFill>
              </a:defRPr>
            </a:lvl4pPr>
            <a:lvl5pPr indent="-298450" lvl="4" marL="2286000">
              <a:spcBef>
                <a:spcPts val="0"/>
              </a:spcBef>
              <a:spcAft>
                <a:spcPts val="0"/>
              </a:spcAft>
              <a:buClr>
                <a:schemeClr val="lt1"/>
              </a:buClr>
              <a:buSzPts val="1100"/>
              <a:buChar char="○"/>
              <a:defRPr>
                <a:solidFill>
                  <a:schemeClr val="lt1"/>
                </a:solidFill>
              </a:defRPr>
            </a:lvl5pPr>
            <a:lvl6pPr indent="-298450" lvl="5" marL="2743200">
              <a:spcBef>
                <a:spcPts val="0"/>
              </a:spcBef>
              <a:spcAft>
                <a:spcPts val="0"/>
              </a:spcAft>
              <a:buClr>
                <a:schemeClr val="lt1"/>
              </a:buClr>
              <a:buSzPts val="1100"/>
              <a:buChar char="■"/>
              <a:defRPr>
                <a:solidFill>
                  <a:schemeClr val="lt1"/>
                </a:solidFill>
              </a:defRPr>
            </a:lvl6pPr>
            <a:lvl7pPr indent="-298450" lvl="6" marL="3200400">
              <a:spcBef>
                <a:spcPts val="0"/>
              </a:spcBef>
              <a:spcAft>
                <a:spcPts val="0"/>
              </a:spcAft>
              <a:buClr>
                <a:schemeClr val="lt1"/>
              </a:buClr>
              <a:buSzPts val="1100"/>
              <a:buChar char="●"/>
              <a:defRPr>
                <a:solidFill>
                  <a:schemeClr val="lt1"/>
                </a:solidFill>
              </a:defRPr>
            </a:lvl7pPr>
            <a:lvl8pPr indent="-298450" lvl="7" marL="3657600">
              <a:spcBef>
                <a:spcPts val="0"/>
              </a:spcBef>
              <a:spcAft>
                <a:spcPts val="0"/>
              </a:spcAft>
              <a:buClr>
                <a:schemeClr val="lt1"/>
              </a:buClr>
              <a:buSzPts val="1100"/>
              <a:buChar char="○"/>
              <a:defRPr>
                <a:solidFill>
                  <a:schemeClr val="lt1"/>
                </a:solidFill>
              </a:defRPr>
            </a:lvl8pPr>
            <a:lvl9pPr indent="-298450" lvl="8" marL="4114800">
              <a:spcBef>
                <a:spcPts val="0"/>
              </a:spcBef>
              <a:spcAft>
                <a:spcPts val="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area science park">
  <p:cSld name="6_area science park">
    <p:spTree>
      <p:nvGrpSpPr>
        <p:cNvPr id="82" name="Shape 82"/>
        <p:cNvGrpSpPr/>
        <p:nvPr/>
      </p:nvGrpSpPr>
      <p:grpSpPr>
        <a:xfrm>
          <a:off x="0" y="0"/>
          <a:ext cx="0" cy="0"/>
          <a:chOff x="0" y="0"/>
          <a:chExt cx="0" cy="0"/>
        </a:xfrm>
      </p:grpSpPr>
      <p:cxnSp>
        <p:nvCxnSpPr>
          <p:cNvPr id="83" name="Google Shape;83;p13"/>
          <p:cNvCxnSpPr>
            <a:endCxn id="84"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84" name="Google Shape;84;p13"/>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85" name="Google Shape;85;p13"/>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86" name="Google Shape;86;p13"/>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87" name="Google Shape;87;p13"/>
          <p:cNvSpPr txBox="1"/>
          <p:nvPr>
            <p:ph idx="1" type="body"/>
          </p:nvPr>
        </p:nvSpPr>
        <p:spPr>
          <a:xfrm>
            <a:off x="251520" y="1084145"/>
            <a:ext cx="8640900" cy="8394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88" name="Google Shape;88;p13"/>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9" name="Google Shape;89;p13"/>
          <p:cNvSpPr/>
          <p:nvPr>
            <p:ph idx="2" type="pic"/>
          </p:nvPr>
        </p:nvSpPr>
        <p:spPr>
          <a:xfrm>
            <a:off x="6300192" y="2143186"/>
            <a:ext cx="2589000" cy="2217900"/>
          </a:xfrm>
          <a:prstGeom prst="rect">
            <a:avLst/>
          </a:prstGeom>
          <a:solidFill>
            <a:srgbClr val="D8D8D8"/>
          </a:solidFill>
          <a:ln>
            <a:noFill/>
          </a:ln>
        </p:spPr>
      </p:sp>
      <p:sp>
        <p:nvSpPr>
          <p:cNvPr id="90" name="Google Shape;90;p13"/>
          <p:cNvSpPr/>
          <p:nvPr>
            <p:ph idx="3" type="pic"/>
          </p:nvPr>
        </p:nvSpPr>
        <p:spPr>
          <a:xfrm>
            <a:off x="3270335" y="2143186"/>
            <a:ext cx="2589000" cy="2217900"/>
          </a:xfrm>
          <a:prstGeom prst="rect">
            <a:avLst/>
          </a:prstGeom>
          <a:solidFill>
            <a:srgbClr val="D8D8D8"/>
          </a:solidFill>
          <a:ln>
            <a:noFill/>
          </a:ln>
        </p:spPr>
      </p:sp>
      <p:sp>
        <p:nvSpPr>
          <p:cNvPr id="91" name="Google Shape;91;p13"/>
          <p:cNvSpPr/>
          <p:nvPr>
            <p:ph idx="4" type="pic"/>
          </p:nvPr>
        </p:nvSpPr>
        <p:spPr>
          <a:xfrm>
            <a:off x="240478" y="2143186"/>
            <a:ext cx="2589000" cy="2217900"/>
          </a:xfrm>
          <a:prstGeom prst="rect">
            <a:avLst/>
          </a:prstGeom>
          <a:solidFill>
            <a:srgbClr val="D8D8D8"/>
          </a:solidFill>
          <a:ln>
            <a:noFill/>
          </a:ln>
        </p:spPr>
      </p:sp>
      <p:pic>
        <p:nvPicPr>
          <p:cNvPr id="92" name="Google Shape;92;p13"/>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93" name="Google Shape;93;p13"/>
          <p:cNvGrpSpPr/>
          <p:nvPr/>
        </p:nvGrpSpPr>
        <p:grpSpPr>
          <a:xfrm>
            <a:off x="8100392" y="4531287"/>
            <a:ext cx="841438" cy="539501"/>
            <a:chOff x="1403648" y="4531287"/>
            <a:chExt cx="841438" cy="539501"/>
          </a:xfrm>
        </p:grpSpPr>
        <p:pic>
          <p:nvPicPr>
            <p:cNvPr id="94" name="Google Shape;94;p13"/>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95" name="Google Shape;95;p13"/>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area science park">
  <p:cSld name="3_area science park">
    <p:spTree>
      <p:nvGrpSpPr>
        <p:cNvPr id="96" name="Shape 96"/>
        <p:cNvGrpSpPr/>
        <p:nvPr/>
      </p:nvGrpSpPr>
      <p:grpSpPr>
        <a:xfrm>
          <a:off x="0" y="0"/>
          <a:ext cx="0" cy="0"/>
          <a:chOff x="0" y="0"/>
          <a:chExt cx="0" cy="0"/>
        </a:xfrm>
      </p:grpSpPr>
      <p:cxnSp>
        <p:nvCxnSpPr>
          <p:cNvPr id="97" name="Google Shape;97;p14"/>
          <p:cNvCxnSpPr>
            <a:endCxn id="98"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98" name="Google Shape;98;p14"/>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99" name="Google Shape;99;p14"/>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100" name="Google Shape;100;p14"/>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101" name="Google Shape;101;p14"/>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2" name="Google Shape;102;p14"/>
          <p:cNvSpPr txBox="1"/>
          <p:nvPr>
            <p:ph idx="1" type="body"/>
          </p:nvPr>
        </p:nvSpPr>
        <p:spPr>
          <a:xfrm>
            <a:off x="250825" y="1063625"/>
            <a:ext cx="8642400" cy="3560700"/>
          </a:xfrm>
          <a:prstGeom prst="rect">
            <a:avLst/>
          </a:prstGeom>
          <a:noFill/>
          <a:ln>
            <a:noFill/>
          </a:ln>
        </p:spPr>
        <p:txBody>
          <a:bodyPr anchorCtr="0" anchor="t" bIns="45700" lIns="91425" spcFirstLastPara="1" rIns="91425" wrap="square" tIns="45700">
            <a:normAutofit/>
          </a:bodyPr>
          <a:lstStyle>
            <a:lvl1pPr indent="-330200" lvl="0" marL="457200" rtl="0" algn="l">
              <a:lnSpc>
                <a:spcPct val="90000"/>
              </a:lnSpc>
              <a:spcBef>
                <a:spcPts val="1000"/>
              </a:spcBef>
              <a:spcAft>
                <a:spcPts val="0"/>
              </a:spcAft>
              <a:buClr>
                <a:schemeClr val="accent1"/>
              </a:buClr>
              <a:buSzPts val="1600"/>
              <a:buChar char="●"/>
              <a:defRPr sz="1600">
                <a:solidFill>
                  <a:srgbClr val="3F3F3F"/>
                </a:solidFill>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pic>
        <p:nvPicPr>
          <p:cNvPr id="103" name="Google Shape;103;p14"/>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104" name="Google Shape;104;p14"/>
          <p:cNvGrpSpPr/>
          <p:nvPr/>
        </p:nvGrpSpPr>
        <p:grpSpPr>
          <a:xfrm>
            <a:off x="8100392" y="4531287"/>
            <a:ext cx="841438" cy="539501"/>
            <a:chOff x="1403648" y="4531287"/>
            <a:chExt cx="841438" cy="539501"/>
          </a:xfrm>
        </p:grpSpPr>
        <p:pic>
          <p:nvPicPr>
            <p:cNvPr id="105" name="Google Shape;105;p14"/>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106" name="Google Shape;106;p14"/>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rea science park">
  <p:cSld name="2_area science park">
    <p:spTree>
      <p:nvGrpSpPr>
        <p:cNvPr id="107" name="Shape 107"/>
        <p:cNvGrpSpPr/>
        <p:nvPr/>
      </p:nvGrpSpPr>
      <p:grpSpPr>
        <a:xfrm>
          <a:off x="0" y="0"/>
          <a:ext cx="0" cy="0"/>
          <a:chOff x="0" y="0"/>
          <a:chExt cx="0" cy="0"/>
        </a:xfrm>
      </p:grpSpPr>
      <p:pic>
        <p:nvPicPr>
          <p:cNvPr id="108" name="Google Shape;108;p15"/>
          <p:cNvPicPr preferRelativeResize="0"/>
          <p:nvPr/>
        </p:nvPicPr>
        <p:blipFill rotWithShape="1">
          <a:blip r:embed="rId2">
            <a:alphaModFix/>
          </a:blip>
          <a:srcRect b="10602" l="0" r="0" t="0"/>
          <a:stretch/>
        </p:blipFill>
        <p:spPr>
          <a:xfrm>
            <a:off x="0" y="6190"/>
            <a:ext cx="9143999" cy="4587269"/>
          </a:xfrm>
          <a:prstGeom prst="rect">
            <a:avLst/>
          </a:prstGeom>
          <a:noFill/>
          <a:ln>
            <a:noFill/>
          </a:ln>
        </p:spPr>
      </p:pic>
      <p:cxnSp>
        <p:nvCxnSpPr>
          <p:cNvPr id="109" name="Google Shape;109;p15"/>
          <p:cNvCxnSpPr>
            <a:endCxn id="110"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110" name="Google Shape;110;p15"/>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11" name="Google Shape;111;p15"/>
          <p:cNvPicPr preferRelativeResize="0"/>
          <p:nvPr/>
        </p:nvPicPr>
        <p:blipFill rotWithShape="1">
          <a:blip r:embed="rId3">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112" name="Google Shape;112;p15"/>
          <p:cNvPicPr preferRelativeResize="0"/>
          <p:nvPr/>
        </p:nvPicPr>
        <p:blipFill rotWithShape="1">
          <a:blip r:embed="rId4">
            <a:alphaModFix/>
          </a:blip>
          <a:srcRect b="0" l="0" r="0" t="0"/>
          <a:stretch/>
        </p:blipFill>
        <p:spPr>
          <a:xfrm>
            <a:off x="107504" y="4624192"/>
            <a:ext cx="835897" cy="395830"/>
          </a:xfrm>
          <a:prstGeom prst="rect">
            <a:avLst/>
          </a:prstGeom>
          <a:noFill/>
          <a:ln>
            <a:noFill/>
          </a:ln>
        </p:spPr>
      </p:pic>
      <p:sp>
        <p:nvSpPr>
          <p:cNvPr id="113" name="Google Shape;113;p15"/>
          <p:cNvSpPr txBox="1"/>
          <p:nvPr>
            <p:ph idx="1" type="body"/>
          </p:nvPr>
        </p:nvSpPr>
        <p:spPr>
          <a:xfrm>
            <a:off x="251520"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14" name="Google Shape;114;p15"/>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5" name="Google Shape;115;p15"/>
          <p:cNvSpPr/>
          <p:nvPr>
            <p:ph idx="2" type="pic"/>
          </p:nvPr>
        </p:nvSpPr>
        <p:spPr>
          <a:xfrm>
            <a:off x="5723830" y="1084144"/>
            <a:ext cx="3168600" cy="3509400"/>
          </a:xfrm>
          <a:prstGeom prst="rect">
            <a:avLst/>
          </a:prstGeom>
          <a:solidFill>
            <a:srgbClr val="D8D8D8"/>
          </a:solidFill>
          <a:ln>
            <a:noFill/>
          </a:ln>
        </p:spPr>
      </p:sp>
      <p:grpSp>
        <p:nvGrpSpPr>
          <p:cNvPr id="116" name="Google Shape;116;p15"/>
          <p:cNvGrpSpPr/>
          <p:nvPr/>
        </p:nvGrpSpPr>
        <p:grpSpPr>
          <a:xfrm>
            <a:off x="8100392" y="4531287"/>
            <a:ext cx="841438" cy="539501"/>
            <a:chOff x="1403648" y="4531287"/>
            <a:chExt cx="841438" cy="539501"/>
          </a:xfrm>
        </p:grpSpPr>
        <p:pic>
          <p:nvPicPr>
            <p:cNvPr id="117" name="Google Shape;117;p15"/>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118" name="Google Shape;118;p15"/>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Slide">
  <p:cSld name="Default Slide">
    <p:spTree>
      <p:nvGrpSpPr>
        <p:cNvPr id="122" name="Shape 122"/>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27" name="Shape 127"/>
        <p:cNvGrpSpPr/>
        <p:nvPr/>
      </p:nvGrpSpPr>
      <p:grpSpPr>
        <a:xfrm>
          <a:off x="0" y="0"/>
          <a:ext cx="0" cy="0"/>
          <a:chOff x="0" y="0"/>
          <a:chExt cx="0" cy="0"/>
        </a:xfrm>
      </p:grpSpPr>
      <p:sp>
        <p:nvSpPr>
          <p:cNvPr id="128" name="Google Shape;128;p19"/>
          <p:cNvSpPr/>
          <p:nvPr/>
        </p:nvSpPr>
        <p:spPr>
          <a:xfrm>
            <a:off x="4286250" y="0"/>
            <a:ext cx="723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9"/>
          <p:cNvSpPr/>
          <p:nvPr/>
        </p:nvSpPr>
        <p:spPr>
          <a:xfrm>
            <a:off x="4358475" y="0"/>
            <a:ext cx="38532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9"/>
          <p:cNvSpPr txBox="1"/>
          <p:nvPr>
            <p:ph type="ctrTitle"/>
          </p:nvPr>
        </p:nvSpPr>
        <p:spPr>
          <a:xfrm>
            <a:off x="344250" y="1403850"/>
            <a:ext cx="8455500" cy="2146800"/>
          </a:xfrm>
          <a:prstGeom prst="rect">
            <a:avLst/>
          </a:prstGeom>
          <a:solidFill>
            <a:srgbClr val="FFFFFF"/>
          </a:solidFill>
        </p:spPr>
        <p:txBody>
          <a:bodyPr anchorCtr="0" anchor="ctr" bIns="91425" lIns="91425" spcFirstLastPara="1" rIns="91425" wrap="square" tIns="91425">
            <a:normAutofit/>
          </a:bodyPr>
          <a:lstStyle>
            <a:lvl1pPr lvl="0"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1pPr>
            <a:lvl2pPr lvl="1"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2pPr>
            <a:lvl3pPr lvl="2"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3pPr>
            <a:lvl4pPr lvl="3"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4pPr>
            <a:lvl5pPr lvl="4"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5pPr>
            <a:lvl6pPr lvl="5"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6pPr>
            <a:lvl7pPr lvl="6"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7pPr>
            <a:lvl8pPr lvl="7"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8pPr>
            <a:lvl9pPr lvl="8" rtl="0" algn="ctr">
              <a:spcBef>
                <a:spcPts val="0"/>
              </a:spcBef>
              <a:spcAft>
                <a:spcPts val="0"/>
              </a:spcAft>
              <a:buSzPts val="6800"/>
              <a:buFont typeface="Playfair Display"/>
              <a:buNone/>
              <a:defRPr b="1" sz="6800">
                <a:latin typeface="Playfair Display"/>
                <a:ea typeface="Playfair Display"/>
                <a:cs typeface="Playfair Display"/>
                <a:sym typeface="Playfair Display"/>
              </a:defRPr>
            </a:lvl9pPr>
          </a:lstStyle>
          <a:p/>
        </p:txBody>
      </p:sp>
      <p:sp>
        <p:nvSpPr>
          <p:cNvPr id="131" name="Google Shape;131;p19"/>
          <p:cNvSpPr txBox="1"/>
          <p:nvPr>
            <p:ph idx="1" type="subTitle"/>
          </p:nvPr>
        </p:nvSpPr>
        <p:spPr>
          <a:xfrm>
            <a:off x="344250" y="3550650"/>
            <a:ext cx="4910100" cy="577800"/>
          </a:xfrm>
          <a:prstGeom prst="rect">
            <a:avLst/>
          </a:prstGeom>
          <a:solidFill>
            <a:schemeClr val="dk2"/>
          </a:solidFill>
        </p:spPr>
        <p:txBody>
          <a:bodyPr anchorCtr="0" anchor="ctr" bIns="91425" lIns="91425" spcFirstLastPara="1" rIns="91425" wrap="square" tIns="91425">
            <a:normAutofit/>
          </a:bodyPr>
          <a:lstStyle>
            <a:lvl1pPr lvl="0"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1pPr>
            <a:lvl2pPr lvl="1"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2pPr>
            <a:lvl3pPr lvl="2"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3pPr>
            <a:lvl4pPr lvl="3"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4pPr>
            <a:lvl5pPr lvl="4"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5pPr>
            <a:lvl6pPr lvl="5"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6pPr>
            <a:lvl7pPr lvl="6"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7pPr>
            <a:lvl8pPr lvl="7"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8pPr>
            <a:lvl9pPr lvl="8" rt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9pPr>
          </a:lstStyle>
          <a:p/>
        </p:txBody>
      </p:sp>
      <p:sp>
        <p:nvSpPr>
          <p:cNvPr id="132" name="Google Shape;132;p19"/>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4"/>
        </a:solidFill>
      </p:bgPr>
    </p:bg>
    <p:spTree>
      <p:nvGrpSpPr>
        <p:cNvPr id="133" name="Shape 133"/>
        <p:cNvGrpSpPr/>
        <p:nvPr/>
      </p:nvGrpSpPr>
      <p:grpSpPr>
        <a:xfrm>
          <a:off x="0" y="0"/>
          <a:ext cx="0" cy="0"/>
          <a:chOff x="0" y="0"/>
          <a:chExt cx="0" cy="0"/>
        </a:xfrm>
      </p:grpSpPr>
      <p:sp>
        <p:nvSpPr>
          <p:cNvPr id="134" name="Google Shape;134;p20"/>
          <p:cNvSpPr/>
          <p:nvPr/>
        </p:nvSpPr>
        <p:spPr>
          <a:xfrm rot="5400000">
            <a:off x="4550700" y="-498600"/>
            <a:ext cx="42600" cy="84558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0"/>
          <p:cNvSpPr txBox="1"/>
          <p:nvPr>
            <p:ph type="title"/>
          </p:nvPr>
        </p:nvSpPr>
        <p:spPr>
          <a:xfrm>
            <a:off x="344250" y="1403850"/>
            <a:ext cx="8455500" cy="2146800"/>
          </a:xfrm>
          <a:prstGeom prst="rect">
            <a:avLst/>
          </a:prstGeom>
          <a:solidFill>
            <a:srgbClr val="FFFFFF"/>
          </a:solidFill>
        </p:spPr>
        <p:txBody>
          <a:bodyPr anchorCtr="0" anchor="ctr" bIns="91425" lIns="91425" spcFirstLastPara="1" rIns="91425" wrap="square" tIns="91425">
            <a:normAutofit/>
          </a:bodyPr>
          <a:lstStyle>
            <a:lvl1pPr lvl="0"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1pPr>
            <a:lvl2pPr lvl="1"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2pPr>
            <a:lvl3pPr lvl="2"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3pPr>
            <a:lvl4pPr lvl="3"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4pPr>
            <a:lvl5pPr lvl="4"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5pPr>
            <a:lvl6pPr lvl="5"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6pPr>
            <a:lvl7pPr lvl="6"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7pPr>
            <a:lvl8pPr lvl="7"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8pPr>
            <a:lvl9pPr lvl="8"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9pPr>
          </a:lstStyle>
          <a:p/>
        </p:txBody>
      </p:sp>
      <p:sp>
        <p:nvSpPr>
          <p:cNvPr id="136" name="Google Shape;136;p20"/>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7" name="Shape 137"/>
        <p:cNvGrpSpPr/>
        <p:nvPr/>
      </p:nvGrpSpPr>
      <p:grpSpPr>
        <a:xfrm>
          <a:off x="0" y="0"/>
          <a:ext cx="0" cy="0"/>
          <a:chOff x="0" y="0"/>
          <a:chExt cx="0" cy="0"/>
        </a:xfrm>
      </p:grpSpPr>
      <p:sp>
        <p:nvSpPr>
          <p:cNvPr id="138" name="Google Shape;138;p2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39" name="Google Shape;139;p21"/>
          <p:cNvSpPr txBox="1"/>
          <p:nvPr>
            <p:ph idx="1" type="body"/>
          </p:nvPr>
        </p:nvSpPr>
        <p:spPr>
          <a:xfrm>
            <a:off x="311700" y="1234075"/>
            <a:ext cx="8520600" cy="33348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40" name="Google Shape;140;p21"/>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1" name="Shape 141"/>
        <p:cNvGrpSpPr/>
        <p:nvPr/>
      </p:nvGrpSpPr>
      <p:grpSpPr>
        <a:xfrm>
          <a:off x="0" y="0"/>
          <a:ext cx="0" cy="0"/>
          <a:chOff x="0" y="0"/>
          <a:chExt cx="0" cy="0"/>
        </a:xfrm>
      </p:grpSpPr>
      <p:sp>
        <p:nvSpPr>
          <p:cNvPr id="142" name="Google Shape;142;p2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43" name="Google Shape;143;p22"/>
          <p:cNvSpPr txBox="1"/>
          <p:nvPr>
            <p:ph idx="1" type="body"/>
          </p:nvPr>
        </p:nvSpPr>
        <p:spPr>
          <a:xfrm>
            <a:off x="311700" y="1234050"/>
            <a:ext cx="3999900" cy="33348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44" name="Google Shape;144;p22"/>
          <p:cNvSpPr txBox="1"/>
          <p:nvPr>
            <p:ph idx="2" type="body"/>
          </p:nvPr>
        </p:nvSpPr>
        <p:spPr>
          <a:xfrm>
            <a:off x="4832400" y="1234050"/>
            <a:ext cx="3999900" cy="33348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45" name="Google Shape;145;p2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6" name="Shape 146"/>
        <p:cNvGrpSpPr/>
        <p:nvPr/>
      </p:nvGrpSpPr>
      <p:grpSpPr>
        <a:xfrm>
          <a:off x="0" y="0"/>
          <a:ext cx="0" cy="0"/>
          <a:chOff x="0" y="0"/>
          <a:chExt cx="0" cy="0"/>
        </a:xfrm>
      </p:grpSpPr>
      <p:sp>
        <p:nvSpPr>
          <p:cNvPr id="147" name="Google Shape;147;p2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48" name="Google Shape;148;p23"/>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9" name="Shape 149"/>
        <p:cNvGrpSpPr/>
        <p:nvPr/>
      </p:nvGrpSpPr>
      <p:grpSpPr>
        <a:xfrm>
          <a:off x="0" y="0"/>
          <a:ext cx="0" cy="0"/>
          <a:chOff x="0" y="0"/>
          <a:chExt cx="0" cy="0"/>
        </a:xfrm>
      </p:grpSpPr>
      <p:sp>
        <p:nvSpPr>
          <p:cNvPr id="150" name="Google Shape;150;p24"/>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1" name="Google Shape;151;p24"/>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52" name="Google Shape;152;p24"/>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153" name="Shape 153"/>
        <p:cNvGrpSpPr/>
        <p:nvPr/>
      </p:nvGrpSpPr>
      <p:grpSpPr>
        <a:xfrm>
          <a:off x="0" y="0"/>
          <a:ext cx="0" cy="0"/>
          <a:chOff x="0" y="0"/>
          <a:chExt cx="0" cy="0"/>
        </a:xfrm>
      </p:grpSpPr>
      <p:sp>
        <p:nvSpPr>
          <p:cNvPr id="154" name="Google Shape;154;p25"/>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p:txBody>
      </p:sp>
      <p:sp>
        <p:nvSpPr>
          <p:cNvPr id="155" name="Google Shape;155;p25"/>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56" name="Shape 156"/>
        <p:cNvGrpSpPr/>
        <p:nvPr/>
      </p:nvGrpSpPr>
      <p:grpSpPr>
        <a:xfrm>
          <a:off x="0" y="0"/>
          <a:ext cx="0" cy="0"/>
          <a:chOff x="0" y="0"/>
          <a:chExt cx="0" cy="0"/>
        </a:xfrm>
      </p:grpSpPr>
      <p:sp>
        <p:nvSpPr>
          <p:cNvPr id="157" name="Google Shape;157;p26"/>
          <p:cNvSpPr/>
          <p:nvPr/>
        </p:nvSpPr>
        <p:spPr>
          <a:xfrm>
            <a:off x="4572000" y="-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8" name="Google Shape;158;p26"/>
          <p:cNvCxnSpPr/>
          <p:nvPr/>
        </p:nvCxnSpPr>
        <p:spPr>
          <a:xfrm>
            <a:off x="5029675" y="4495500"/>
            <a:ext cx="468300" cy="0"/>
          </a:xfrm>
          <a:prstGeom prst="straightConnector1">
            <a:avLst/>
          </a:prstGeom>
          <a:noFill/>
          <a:ln cap="flat" cmpd="sng" w="19050">
            <a:solidFill>
              <a:schemeClr val="dk2"/>
            </a:solidFill>
            <a:prstDash val="solid"/>
            <a:round/>
            <a:headEnd len="sm" w="sm" type="none"/>
            <a:tailEnd len="sm" w="sm" type="none"/>
          </a:ln>
        </p:spPr>
      </p:cxnSp>
      <p:sp>
        <p:nvSpPr>
          <p:cNvPr id="159" name="Google Shape;159;p26"/>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60" name="Google Shape;160;p26"/>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61" name="Google Shape;161;p26"/>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highlight>
                  <a:schemeClr val="lt1"/>
                </a:highlight>
              </a:defRPr>
            </a:lvl1pPr>
            <a:lvl2pPr indent="-317500" lvl="1" marL="914400" rtl="0">
              <a:spcBef>
                <a:spcPts val="0"/>
              </a:spcBef>
              <a:spcAft>
                <a:spcPts val="0"/>
              </a:spcAft>
              <a:buSzPts val="1400"/>
              <a:buChar char="○"/>
              <a:defRPr>
                <a:highlight>
                  <a:schemeClr val="lt1"/>
                </a:highlight>
              </a:defRPr>
            </a:lvl2pPr>
            <a:lvl3pPr indent="-317500" lvl="2" marL="1371600" rtl="0">
              <a:spcBef>
                <a:spcPts val="0"/>
              </a:spcBef>
              <a:spcAft>
                <a:spcPts val="0"/>
              </a:spcAft>
              <a:buSzPts val="1400"/>
              <a:buChar char="■"/>
              <a:defRPr>
                <a:highlight>
                  <a:schemeClr val="lt1"/>
                </a:highlight>
              </a:defRPr>
            </a:lvl3pPr>
            <a:lvl4pPr indent="-317500" lvl="3" marL="1828800" rtl="0">
              <a:spcBef>
                <a:spcPts val="0"/>
              </a:spcBef>
              <a:spcAft>
                <a:spcPts val="0"/>
              </a:spcAft>
              <a:buSzPts val="1400"/>
              <a:buChar char="●"/>
              <a:defRPr>
                <a:highlight>
                  <a:schemeClr val="lt1"/>
                </a:highlight>
              </a:defRPr>
            </a:lvl4pPr>
            <a:lvl5pPr indent="-317500" lvl="4" marL="2286000" rtl="0">
              <a:spcBef>
                <a:spcPts val="0"/>
              </a:spcBef>
              <a:spcAft>
                <a:spcPts val="0"/>
              </a:spcAft>
              <a:buSzPts val="1400"/>
              <a:buChar char="○"/>
              <a:defRPr>
                <a:highlight>
                  <a:schemeClr val="lt1"/>
                </a:highlight>
              </a:defRPr>
            </a:lvl5pPr>
            <a:lvl6pPr indent="-317500" lvl="5" marL="2743200" rtl="0">
              <a:spcBef>
                <a:spcPts val="0"/>
              </a:spcBef>
              <a:spcAft>
                <a:spcPts val="0"/>
              </a:spcAft>
              <a:buSzPts val="1400"/>
              <a:buChar char="■"/>
              <a:defRPr>
                <a:highlight>
                  <a:schemeClr val="lt1"/>
                </a:highlight>
              </a:defRPr>
            </a:lvl6pPr>
            <a:lvl7pPr indent="-317500" lvl="6" marL="3200400" rtl="0">
              <a:spcBef>
                <a:spcPts val="0"/>
              </a:spcBef>
              <a:spcAft>
                <a:spcPts val="0"/>
              </a:spcAft>
              <a:buSzPts val="1400"/>
              <a:buChar char="●"/>
              <a:defRPr>
                <a:highlight>
                  <a:schemeClr val="lt1"/>
                </a:highlight>
              </a:defRPr>
            </a:lvl7pPr>
            <a:lvl8pPr indent="-317500" lvl="7" marL="3657600" rtl="0">
              <a:spcBef>
                <a:spcPts val="0"/>
              </a:spcBef>
              <a:spcAft>
                <a:spcPts val="0"/>
              </a:spcAft>
              <a:buSzPts val="1400"/>
              <a:buChar char="○"/>
              <a:defRPr>
                <a:highlight>
                  <a:schemeClr val="lt1"/>
                </a:highlight>
              </a:defRPr>
            </a:lvl8pPr>
            <a:lvl9pPr indent="-317500" lvl="8" marL="4114800" rtl="0">
              <a:spcBef>
                <a:spcPts val="0"/>
              </a:spcBef>
              <a:spcAft>
                <a:spcPts val="0"/>
              </a:spcAft>
              <a:buSzPts val="1400"/>
              <a:buChar char="■"/>
              <a:defRPr>
                <a:highlight>
                  <a:schemeClr val="lt1"/>
                </a:highlight>
              </a:defRPr>
            </a:lvl9pPr>
          </a:lstStyle>
          <a:p/>
        </p:txBody>
      </p:sp>
      <p:sp>
        <p:nvSpPr>
          <p:cNvPr id="162" name="Google Shape;162;p26"/>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63" name="Shape 163"/>
        <p:cNvGrpSpPr/>
        <p:nvPr/>
      </p:nvGrpSpPr>
      <p:grpSpPr>
        <a:xfrm>
          <a:off x="0" y="0"/>
          <a:ext cx="0" cy="0"/>
          <a:chOff x="0" y="0"/>
          <a:chExt cx="0" cy="0"/>
        </a:xfrm>
      </p:grpSpPr>
      <p:sp>
        <p:nvSpPr>
          <p:cNvPr id="164" name="Google Shape;164;p27"/>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highlight>
                  <a:schemeClr val="dk1"/>
                </a:highlight>
              </a:defRPr>
            </a:lvl1pPr>
          </a:lstStyle>
          <a:p/>
        </p:txBody>
      </p:sp>
      <p:sp>
        <p:nvSpPr>
          <p:cNvPr id="165" name="Google Shape;165;p2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6" name="Shape 166"/>
        <p:cNvGrpSpPr/>
        <p:nvPr/>
      </p:nvGrpSpPr>
      <p:grpSpPr>
        <a:xfrm>
          <a:off x="0" y="0"/>
          <a:ext cx="0" cy="0"/>
          <a:chOff x="0" y="0"/>
          <a:chExt cx="0" cy="0"/>
        </a:xfrm>
      </p:grpSpPr>
      <p:sp>
        <p:nvSpPr>
          <p:cNvPr id="167" name="Google Shape;167;p28"/>
          <p:cNvSpPr txBox="1"/>
          <p:nvPr>
            <p:ph hasCustomPrompt="1" type="title"/>
          </p:nvPr>
        </p:nvSpPr>
        <p:spPr>
          <a:xfrm>
            <a:off x="311700" y="999925"/>
            <a:ext cx="8520600" cy="21462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4000"/>
              <a:buFont typeface="Montserrat"/>
              <a:buNone/>
              <a:defRPr sz="14000">
                <a:latin typeface="Montserrat"/>
                <a:ea typeface="Montserrat"/>
                <a:cs typeface="Montserrat"/>
                <a:sym typeface="Montserrat"/>
              </a:defRPr>
            </a:lvl1pPr>
            <a:lvl2pPr lvl="1" rtl="0" algn="ctr">
              <a:spcBef>
                <a:spcPts val="0"/>
              </a:spcBef>
              <a:spcAft>
                <a:spcPts val="0"/>
              </a:spcAft>
              <a:buSzPts val="14000"/>
              <a:buFont typeface="Montserrat"/>
              <a:buNone/>
              <a:defRPr sz="14000">
                <a:latin typeface="Montserrat"/>
                <a:ea typeface="Montserrat"/>
                <a:cs typeface="Montserrat"/>
                <a:sym typeface="Montserrat"/>
              </a:defRPr>
            </a:lvl2pPr>
            <a:lvl3pPr lvl="2" rtl="0" algn="ctr">
              <a:spcBef>
                <a:spcPts val="0"/>
              </a:spcBef>
              <a:spcAft>
                <a:spcPts val="0"/>
              </a:spcAft>
              <a:buSzPts val="14000"/>
              <a:buFont typeface="Montserrat"/>
              <a:buNone/>
              <a:defRPr sz="14000">
                <a:latin typeface="Montserrat"/>
                <a:ea typeface="Montserrat"/>
                <a:cs typeface="Montserrat"/>
                <a:sym typeface="Montserrat"/>
              </a:defRPr>
            </a:lvl3pPr>
            <a:lvl4pPr lvl="3" rtl="0" algn="ctr">
              <a:spcBef>
                <a:spcPts val="0"/>
              </a:spcBef>
              <a:spcAft>
                <a:spcPts val="0"/>
              </a:spcAft>
              <a:buSzPts val="14000"/>
              <a:buFont typeface="Montserrat"/>
              <a:buNone/>
              <a:defRPr sz="14000">
                <a:latin typeface="Montserrat"/>
                <a:ea typeface="Montserrat"/>
                <a:cs typeface="Montserrat"/>
                <a:sym typeface="Montserrat"/>
              </a:defRPr>
            </a:lvl4pPr>
            <a:lvl5pPr lvl="4" rtl="0" algn="ctr">
              <a:spcBef>
                <a:spcPts val="0"/>
              </a:spcBef>
              <a:spcAft>
                <a:spcPts val="0"/>
              </a:spcAft>
              <a:buSzPts val="14000"/>
              <a:buFont typeface="Montserrat"/>
              <a:buNone/>
              <a:defRPr sz="14000">
                <a:latin typeface="Montserrat"/>
                <a:ea typeface="Montserrat"/>
                <a:cs typeface="Montserrat"/>
                <a:sym typeface="Montserrat"/>
              </a:defRPr>
            </a:lvl5pPr>
            <a:lvl6pPr lvl="5" rtl="0" algn="ctr">
              <a:spcBef>
                <a:spcPts val="0"/>
              </a:spcBef>
              <a:spcAft>
                <a:spcPts val="0"/>
              </a:spcAft>
              <a:buSzPts val="14000"/>
              <a:buFont typeface="Montserrat"/>
              <a:buNone/>
              <a:defRPr sz="14000">
                <a:latin typeface="Montserrat"/>
                <a:ea typeface="Montserrat"/>
                <a:cs typeface="Montserrat"/>
                <a:sym typeface="Montserrat"/>
              </a:defRPr>
            </a:lvl6pPr>
            <a:lvl7pPr lvl="6" rtl="0" algn="ctr">
              <a:spcBef>
                <a:spcPts val="0"/>
              </a:spcBef>
              <a:spcAft>
                <a:spcPts val="0"/>
              </a:spcAft>
              <a:buSzPts val="14000"/>
              <a:buFont typeface="Montserrat"/>
              <a:buNone/>
              <a:defRPr sz="14000">
                <a:latin typeface="Montserrat"/>
                <a:ea typeface="Montserrat"/>
                <a:cs typeface="Montserrat"/>
                <a:sym typeface="Montserrat"/>
              </a:defRPr>
            </a:lvl7pPr>
            <a:lvl8pPr lvl="7" rtl="0" algn="ctr">
              <a:spcBef>
                <a:spcPts val="0"/>
              </a:spcBef>
              <a:spcAft>
                <a:spcPts val="0"/>
              </a:spcAft>
              <a:buSzPts val="14000"/>
              <a:buFont typeface="Montserrat"/>
              <a:buNone/>
              <a:defRPr sz="14000">
                <a:latin typeface="Montserrat"/>
                <a:ea typeface="Montserrat"/>
                <a:cs typeface="Montserrat"/>
                <a:sym typeface="Montserrat"/>
              </a:defRPr>
            </a:lvl8pPr>
            <a:lvl9pPr lvl="8" rtl="0" algn="ctr">
              <a:spcBef>
                <a:spcPts val="0"/>
              </a:spcBef>
              <a:spcAft>
                <a:spcPts val="0"/>
              </a:spcAft>
              <a:buSzPts val="14000"/>
              <a:buFont typeface="Montserrat"/>
              <a:buNone/>
              <a:defRPr sz="14000">
                <a:latin typeface="Montserrat"/>
                <a:ea typeface="Montserrat"/>
                <a:cs typeface="Montserrat"/>
                <a:sym typeface="Montserrat"/>
              </a:defRPr>
            </a:lvl9pPr>
          </a:lstStyle>
          <a:p>
            <a:r>
              <a:t>xx%</a:t>
            </a:r>
          </a:p>
        </p:txBody>
      </p:sp>
      <p:sp>
        <p:nvSpPr>
          <p:cNvPr id="168" name="Google Shape;168;p28"/>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highlight>
                  <a:schemeClr val="dk1"/>
                </a:highlight>
              </a:defRPr>
            </a:lvl1pPr>
            <a:lvl2pPr indent="-317500" lvl="1" marL="914400" rtl="0" algn="ctr">
              <a:spcBef>
                <a:spcPts val="0"/>
              </a:spcBef>
              <a:spcAft>
                <a:spcPts val="0"/>
              </a:spcAft>
              <a:buSzPts val="1400"/>
              <a:buChar char="○"/>
              <a:defRPr>
                <a:highlight>
                  <a:schemeClr val="dk1"/>
                </a:highlight>
              </a:defRPr>
            </a:lvl2pPr>
            <a:lvl3pPr indent="-317500" lvl="2" marL="1371600" rtl="0" algn="ctr">
              <a:spcBef>
                <a:spcPts val="0"/>
              </a:spcBef>
              <a:spcAft>
                <a:spcPts val="0"/>
              </a:spcAft>
              <a:buSzPts val="1400"/>
              <a:buChar char="■"/>
              <a:defRPr>
                <a:highlight>
                  <a:schemeClr val="dk1"/>
                </a:highlight>
              </a:defRPr>
            </a:lvl3pPr>
            <a:lvl4pPr indent="-317500" lvl="3" marL="1828800" rtl="0" algn="ctr">
              <a:spcBef>
                <a:spcPts val="0"/>
              </a:spcBef>
              <a:spcAft>
                <a:spcPts val="0"/>
              </a:spcAft>
              <a:buSzPts val="1400"/>
              <a:buChar char="●"/>
              <a:defRPr>
                <a:highlight>
                  <a:schemeClr val="dk1"/>
                </a:highlight>
              </a:defRPr>
            </a:lvl4pPr>
            <a:lvl5pPr indent="-317500" lvl="4" marL="2286000" rtl="0" algn="ctr">
              <a:spcBef>
                <a:spcPts val="0"/>
              </a:spcBef>
              <a:spcAft>
                <a:spcPts val="0"/>
              </a:spcAft>
              <a:buSzPts val="1400"/>
              <a:buChar char="○"/>
              <a:defRPr>
                <a:highlight>
                  <a:schemeClr val="dk1"/>
                </a:highlight>
              </a:defRPr>
            </a:lvl5pPr>
            <a:lvl6pPr indent="-317500" lvl="5" marL="2743200" rtl="0" algn="ctr">
              <a:spcBef>
                <a:spcPts val="0"/>
              </a:spcBef>
              <a:spcAft>
                <a:spcPts val="0"/>
              </a:spcAft>
              <a:buSzPts val="1400"/>
              <a:buChar char="■"/>
              <a:defRPr>
                <a:highlight>
                  <a:schemeClr val="dk1"/>
                </a:highlight>
              </a:defRPr>
            </a:lvl6pPr>
            <a:lvl7pPr indent="-317500" lvl="6" marL="3200400" rtl="0" algn="ctr">
              <a:spcBef>
                <a:spcPts val="0"/>
              </a:spcBef>
              <a:spcAft>
                <a:spcPts val="0"/>
              </a:spcAft>
              <a:buSzPts val="1400"/>
              <a:buChar char="●"/>
              <a:defRPr>
                <a:highlight>
                  <a:schemeClr val="dk1"/>
                </a:highlight>
              </a:defRPr>
            </a:lvl7pPr>
            <a:lvl8pPr indent="-317500" lvl="7" marL="3657600" rtl="0" algn="ctr">
              <a:spcBef>
                <a:spcPts val="0"/>
              </a:spcBef>
              <a:spcAft>
                <a:spcPts val="0"/>
              </a:spcAft>
              <a:buSzPts val="1400"/>
              <a:buChar char="○"/>
              <a:defRPr>
                <a:highlight>
                  <a:schemeClr val="dk1"/>
                </a:highlight>
              </a:defRPr>
            </a:lvl8pPr>
            <a:lvl9pPr indent="-317500" lvl="8" marL="4114800" rtl="0" algn="ctr">
              <a:spcBef>
                <a:spcPts val="0"/>
              </a:spcBef>
              <a:spcAft>
                <a:spcPts val="0"/>
              </a:spcAft>
              <a:buSzPts val="1400"/>
              <a:buChar char="■"/>
              <a:defRPr>
                <a:highlight>
                  <a:schemeClr val="dk1"/>
                </a:highlight>
              </a:defRPr>
            </a:lvl9pPr>
          </a:lstStyle>
          <a:p/>
        </p:txBody>
      </p:sp>
      <p:sp>
        <p:nvSpPr>
          <p:cNvPr id="169" name="Google Shape;169;p28"/>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0" name="Shape 170"/>
        <p:cNvGrpSpPr/>
        <p:nvPr/>
      </p:nvGrpSpPr>
      <p:grpSpPr>
        <a:xfrm>
          <a:off x="0" y="0"/>
          <a:ext cx="0" cy="0"/>
          <a:chOff x="0" y="0"/>
          <a:chExt cx="0" cy="0"/>
        </a:xfrm>
      </p:grpSpPr>
      <p:sp>
        <p:nvSpPr>
          <p:cNvPr id="171" name="Google Shape;171;p29"/>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della sezione 1">
  <p:cSld name="SECTION_HEADER_1">
    <p:bg>
      <p:bgPr>
        <a:solidFill>
          <a:schemeClr val="accent4"/>
        </a:solidFill>
      </p:bgPr>
    </p:bg>
    <p:spTree>
      <p:nvGrpSpPr>
        <p:cNvPr id="172" name="Shape 172"/>
        <p:cNvGrpSpPr/>
        <p:nvPr/>
      </p:nvGrpSpPr>
      <p:grpSpPr>
        <a:xfrm>
          <a:off x="0" y="0"/>
          <a:ext cx="0" cy="0"/>
          <a:chOff x="0" y="0"/>
          <a:chExt cx="0" cy="0"/>
        </a:xfrm>
      </p:grpSpPr>
      <p:sp>
        <p:nvSpPr>
          <p:cNvPr id="173" name="Google Shape;173;p30"/>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della sezione 2">
  <p:cSld name="SECTION_HEADER_2">
    <p:bg>
      <p:bgPr>
        <a:solidFill>
          <a:schemeClr val="accent4"/>
        </a:solidFill>
      </p:bgPr>
    </p:bg>
    <p:spTree>
      <p:nvGrpSpPr>
        <p:cNvPr id="174" name="Shape 174"/>
        <p:cNvGrpSpPr/>
        <p:nvPr/>
      </p:nvGrpSpPr>
      <p:grpSpPr>
        <a:xfrm>
          <a:off x="0" y="0"/>
          <a:ext cx="0" cy="0"/>
          <a:chOff x="0" y="0"/>
          <a:chExt cx="0" cy="0"/>
        </a:xfrm>
      </p:grpSpPr>
      <p:sp>
        <p:nvSpPr>
          <p:cNvPr id="175" name="Google Shape;175;p31"/>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area science park">
  <p:cSld name="8_area science park">
    <p:spTree>
      <p:nvGrpSpPr>
        <p:cNvPr id="176" name="Shape 176"/>
        <p:cNvGrpSpPr/>
        <p:nvPr/>
      </p:nvGrpSpPr>
      <p:grpSpPr>
        <a:xfrm>
          <a:off x="0" y="0"/>
          <a:ext cx="0" cy="0"/>
          <a:chOff x="0" y="0"/>
          <a:chExt cx="0" cy="0"/>
        </a:xfrm>
      </p:grpSpPr>
      <p:sp>
        <p:nvSpPr>
          <p:cNvPr id="177" name="Google Shape;177;p32"/>
          <p:cNvSpPr txBox="1"/>
          <p:nvPr>
            <p:ph idx="1" type="body"/>
          </p:nvPr>
        </p:nvSpPr>
        <p:spPr>
          <a:xfrm>
            <a:off x="3672285"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78" name="Google Shape;178;p32"/>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79" name="Google Shape;179;p32"/>
          <p:cNvSpPr/>
          <p:nvPr>
            <p:ph idx="2" type="pic"/>
          </p:nvPr>
        </p:nvSpPr>
        <p:spPr>
          <a:xfrm>
            <a:off x="253008" y="1084144"/>
            <a:ext cx="3168600" cy="3509400"/>
          </a:xfrm>
          <a:prstGeom prst="rect">
            <a:avLst/>
          </a:prstGeom>
          <a:solidFill>
            <a:srgbClr val="D8D8D8"/>
          </a:solid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rea science park">
  <p:cSld name="2_area science park">
    <p:spTree>
      <p:nvGrpSpPr>
        <p:cNvPr id="180" name="Shape 180"/>
        <p:cNvGrpSpPr/>
        <p:nvPr/>
      </p:nvGrpSpPr>
      <p:grpSpPr>
        <a:xfrm>
          <a:off x="0" y="0"/>
          <a:ext cx="0" cy="0"/>
          <a:chOff x="0" y="0"/>
          <a:chExt cx="0" cy="0"/>
        </a:xfrm>
      </p:grpSpPr>
      <p:sp>
        <p:nvSpPr>
          <p:cNvPr id="181" name="Google Shape;181;p33"/>
          <p:cNvSpPr txBox="1"/>
          <p:nvPr>
            <p:ph idx="1" type="body"/>
          </p:nvPr>
        </p:nvSpPr>
        <p:spPr>
          <a:xfrm>
            <a:off x="251520"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82" name="Google Shape;182;p33"/>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83" name="Google Shape;183;p33"/>
          <p:cNvSpPr/>
          <p:nvPr>
            <p:ph idx="2" type="pic"/>
          </p:nvPr>
        </p:nvSpPr>
        <p:spPr>
          <a:xfrm>
            <a:off x="5723830" y="1084144"/>
            <a:ext cx="3168600" cy="3509400"/>
          </a:xfrm>
          <a:prstGeom prst="rect">
            <a:avLst/>
          </a:prstGeom>
          <a:solidFill>
            <a:srgbClr val="D8D8D8"/>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area science park">
  <p:cSld name="6_area science park">
    <p:spTree>
      <p:nvGrpSpPr>
        <p:cNvPr id="184" name="Shape 184"/>
        <p:cNvGrpSpPr/>
        <p:nvPr/>
      </p:nvGrpSpPr>
      <p:grpSpPr>
        <a:xfrm>
          <a:off x="0" y="0"/>
          <a:ext cx="0" cy="0"/>
          <a:chOff x="0" y="0"/>
          <a:chExt cx="0" cy="0"/>
        </a:xfrm>
      </p:grpSpPr>
      <p:sp>
        <p:nvSpPr>
          <p:cNvPr id="185" name="Google Shape;185;p34"/>
          <p:cNvSpPr txBox="1"/>
          <p:nvPr>
            <p:ph idx="1" type="body"/>
          </p:nvPr>
        </p:nvSpPr>
        <p:spPr>
          <a:xfrm>
            <a:off x="251520" y="1084145"/>
            <a:ext cx="8640900" cy="8394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86" name="Google Shape;186;p34"/>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87" name="Google Shape;187;p34"/>
          <p:cNvSpPr/>
          <p:nvPr>
            <p:ph idx="2" type="pic"/>
          </p:nvPr>
        </p:nvSpPr>
        <p:spPr>
          <a:xfrm>
            <a:off x="6300192" y="2143186"/>
            <a:ext cx="2589000" cy="2217900"/>
          </a:xfrm>
          <a:prstGeom prst="rect">
            <a:avLst/>
          </a:prstGeom>
          <a:solidFill>
            <a:srgbClr val="D8D8D8"/>
          </a:solidFill>
          <a:ln>
            <a:noFill/>
          </a:ln>
        </p:spPr>
      </p:sp>
      <p:sp>
        <p:nvSpPr>
          <p:cNvPr id="188" name="Google Shape;188;p34"/>
          <p:cNvSpPr/>
          <p:nvPr>
            <p:ph idx="3" type="pic"/>
          </p:nvPr>
        </p:nvSpPr>
        <p:spPr>
          <a:xfrm>
            <a:off x="3270335" y="2143186"/>
            <a:ext cx="2589000" cy="2217900"/>
          </a:xfrm>
          <a:prstGeom prst="rect">
            <a:avLst/>
          </a:prstGeom>
          <a:solidFill>
            <a:srgbClr val="D8D8D8"/>
          </a:solidFill>
          <a:ln>
            <a:noFill/>
          </a:ln>
        </p:spPr>
      </p:sp>
      <p:sp>
        <p:nvSpPr>
          <p:cNvPr id="189" name="Google Shape;189;p34"/>
          <p:cNvSpPr/>
          <p:nvPr>
            <p:ph idx="4" type="pic"/>
          </p:nvPr>
        </p:nvSpPr>
        <p:spPr>
          <a:xfrm>
            <a:off x="240478" y="2143186"/>
            <a:ext cx="2589000" cy="2217900"/>
          </a:xfrm>
          <a:prstGeom prst="rect">
            <a:avLst/>
          </a:prstGeom>
          <a:solidFill>
            <a:srgbClr val="D8D8D8"/>
          </a:solid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area science park">
  <p:cSld name="3_area science park">
    <p:spTree>
      <p:nvGrpSpPr>
        <p:cNvPr id="190" name="Shape 190"/>
        <p:cNvGrpSpPr/>
        <p:nvPr/>
      </p:nvGrpSpPr>
      <p:grpSpPr>
        <a:xfrm>
          <a:off x="0" y="0"/>
          <a:ext cx="0" cy="0"/>
          <a:chOff x="0" y="0"/>
          <a:chExt cx="0" cy="0"/>
        </a:xfrm>
      </p:grpSpPr>
      <p:sp>
        <p:nvSpPr>
          <p:cNvPr id="191" name="Google Shape;191;p35"/>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92" name="Google Shape;192;p35"/>
          <p:cNvSpPr txBox="1"/>
          <p:nvPr>
            <p:ph idx="1" type="body"/>
          </p:nvPr>
        </p:nvSpPr>
        <p:spPr>
          <a:xfrm>
            <a:off x="250825" y="1063625"/>
            <a:ext cx="8642400" cy="3560700"/>
          </a:xfrm>
          <a:prstGeom prst="rect">
            <a:avLst/>
          </a:prstGeom>
          <a:noFill/>
          <a:ln>
            <a:noFill/>
          </a:ln>
        </p:spPr>
        <p:txBody>
          <a:bodyPr anchorCtr="0" anchor="t" bIns="45700" lIns="91425" spcFirstLastPara="1" rIns="91425" wrap="square" tIns="45700">
            <a:normAutofit/>
          </a:bodyPr>
          <a:lstStyle>
            <a:lvl1pPr indent="-330200" lvl="0" marL="457200" rtl="0" algn="l">
              <a:lnSpc>
                <a:spcPct val="90000"/>
              </a:lnSpc>
              <a:spcBef>
                <a:spcPts val="1000"/>
              </a:spcBef>
              <a:spcAft>
                <a:spcPts val="0"/>
              </a:spcAft>
              <a:buClr>
                <a:schemeClr val="accent1"/>
              </a:buClr>
              <a:buSzPts val="1600"/>
              <a:buChar char="●"/>
              <a:defRPr sz="1600">
                <a:solidFill>
                  <a:srgbClr val="3F3F3F"/>
                </a:solidFill>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della sezione 1 1">
  <p:cSld name="SECTION_HEADER_1_1">
    <p:bg>
      <p:bgPr>
        <a:solidFill>
          <a:schemeClr val="accent4"/>
        </a:solidFill>
      </p:bgPr>
    </p:bg>
    <p:spTree>
      <p:nvGrpSpPr>
        <p:cNvPr id="193" name="Shape 193"/>
        <p:cNvGrpSpPr/>
        <p:nvPr/>
      </p:nvGrpSpPr>
      <p:grpSpPr>
        <a:xfrm>
          <a:off x="0" y="0"/>
          <a:ext cx="0" cy="0"/>
          <a:chOff x="0" y="0"/>
          <a:chExt cx="0" cy="0"/>
        </a:xfrm>
      </p:grpSpPr>
      <p:sp>
        <p:nvSpPr>
          <p:cNvPr id="194" name="Google Shape;194;p36"/>
          <p:cNvSpPr/>
          <p:nvPr/>
        </p:nvSpPr>
        <p:spPr>
          <a:xfrm rot="5400000">
            <a:off x="4550700" y="-498600"/>
            <a:ext cx="42600" cy="84558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36"/>
          <p:cNvSpPr txBox="1"/>
          <p:nvPr>
            <p:ph type="title"/>
          </p:nvPr>
        </p:nvSpPr>
        <p:spPr>
          <a:xfrm>
            <a:off x="344250" y="1403850"/>
            <a:ext cx="8455500" cy="2146800"/>
          </a:xfrm>
          <a:prstGeom prst="rect">
            <a:avLst/>
          </a:prstGeom>
          <a:solidFill>
            <a:srgbClr val="FFFFFF"/>
          </a:solidFill>
        </p:spPr>
        <p:txBody>
          <a:bodyPr anchorCtr="0" anchor="ctr" bIns="91425" lIns="91425" spcFirstLastPara="1" rIns="91425" wrap="square" tIns="91425">
            <a:normAutofit/>
          </a:bodyPr>
          <a:lstStyle>
            <a:lvl1pPr lvl="0"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1pPr>
            <a:lvl2pPr lvl="1"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2pPr>
            <a:lvl3pPr lvl="2"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3pPr>
            <a:lvl4pPr lvl="3"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4pPr>
            <a:lvl5pPr lvl="4"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5pPr>
            <a:lvl6pPr lvl="5"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6pPr>
            <a:lvl7pPr lvl="6"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7pPr>
            <a:lvl8pPr lvl="7"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8pPr>
            <a:lvl9pPr lvl="8"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9pPr>
          </a:lstStyle>
          <a:p/>
        </p:txBody>
      </p:sp>
      <p:sp>
        <p:nvSpPr>
          <p:cNvPr id="196" name="Google Shape;196;p36"/>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della sezione 3">
  <p:cSld name="SECTION_HEADER_3">
    <p:bg>
      <p:bgPr>
        <a:solidFill>
          <a:schemeClr val="accent4"/>
        </a:solidFill>
      </p:bgPr>
    </p:bg>
    <p:spTree>
      <p:nvGrpSpPr>
        <p:cNvPr id="197" name="Shape 197"/>
        <p:cNvGrpSpPr/>
        <p:nvPr/>
      </p:nvGrpSpPr>
      <p:grpSpPr>
        <a:xfrm>
          <a:off x="0" y="0"/>
          <a:ext cx="0" cy="0"/>
          <a:chOff x="0" y="0"/>
          <a:chExt cx="0" cy="0"/>
        </a:xfrm>
      </p:grpSpPr>
      <p:sp>
        <p:nvSpPr>
          <p:cNvPr id="198" name="Google Shape;198;p3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della sezione 4">
  <p:cSld name="SECTION_HEADER_4">
    <p:bg>
      <p:bgPr>
        <a:solidFill>
          <a:schemeClr val="accent4"/>
        </a:solidFill>
      </p:bgPr>
    </p:bg>
    <p:spTree>
      <p:nvGrpSpPr>
        <p:cNvPr id="199" name="Shape 199"/>
        <p:cNvGrpSpPr/>
        <p:nvPr/>
      </p:nvGrpSpPr>
      <p:grpSpPr>
        <a:xfrm>
          <a:off x="0" y="0"/>
          <a:ext cx="0" cy="0"/>
          <a:chOff x="0" y="0"/>
          <a:chExt cx="0" cy="0"/>
        </a:xfrm>
      </p:grpSpPr>
      <p:sp>
        <p:nvSpPr>
          <p:cNvPr id="200" name="Google Shape;200;p38"/>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7" name="Shape 207"/>
        <p:cNvGrpSpPr/>
        <p:nvPr/>
      </p:nvGrpSpPr>
      <p:grpSpPr>
        <a:xfrm>
          <a:off x="0" y="0"/>
          <a:ext cx="0" cy="0"/>
          <a:chOff x="0" y="0"/>
          <a:chExt cx="0" cy="0"/>
        </a:xfrm>
      </p:grpSpPr>
      <p:sp>
        <p:nvSpPr>
          <p:cNvPr id="208" name="Google Shape;208;p40"/>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09" name="Google Shape;209;p40"/>
          <p:cNvSpPr txBox="1"/>
          <p:nvPr>
            <p:ph idx="1" type="subTitle"/>
          </p:nvPr>
        </p:nvSpPr>
        <p:spPr>
          <a:xfrm>
            <a:off x="1143000" y="2701528"/>
            <a:ext cx="6858000" cy="1241821"/>
          </a:xfrm>
          <a:prstGeom prst="rect">
            <a:avLst/>
          </a:prstGeom>
          <a:noFill/>
          <a:ln>
            <a:noFill/>
          </a:ln>
        </p:spPr>
        <p:txBody>
          <a:bodyPr anchorCtr="0" anchor="t" bIns="34275" lIns="68575" spcFirstLastPara="1" rIns="68575" wrap="square" tIns="34275">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210" name="Google Shape;210;p4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1" name="Google Shape;211;p4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2" name="Google Shape;212;p4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3" name="Shape 213"/>
        <p:cNvGrpSpPr/>
        <p:nvPr/>
      </p:nvGrpSpPr>
      <p:grpSpPr>
        <a:xfrm>
          <a:off x="0" y="0"/>
          <a:ext cx="0" cy="0"/>
          <a:chOff x="0" y="0"/>
          <a:chExt cx="0" cy="0"/>
        </a:xfrm>
      </p:grpSpPr>
      <p:sp>
        <p:nvSpPr>
          <p:cNvPr id="214" name="Google Shape;214;p4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15" name="Google Shape;215;p41"/>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6" name="Google Shape;216;p4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7" name="Google Shape;217;p41"/>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8" name="Google Shape;218;p41"/>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19" name="Shape 219"/>
        <p:cNvGrpSpPr/>
        <p:nvPr/>
      </p:nvGrpSpPr>
      <p:grpSpPr>
        <a:xfrm>
          <a:off x="0" y="0"/>
          <a:ext cx="0" cy="0"/>
          <a:chOff x="0" y="0"/>
          <a:chExt cx="0" cy="0"/>
        </a:xfrm>
      </p:grpSpPr>
      <p:sp>
        <p:nvSpPr>
          <p:cNvPr id="220" name="Google Shape;220;p42"/>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21" name="Google Shape;221;p42"/>
          <p:cNvSpPr/>
          <p:nvPr>
            <p:ph idx="2" type="pic"/>
          </p:nvPr>
        </p:nvSpPr>
        <p:spPr>
          <a:xfrm>
            <a:off x="3887391" y="740569"/>
            <a:ext cx="4629150" cy="3655219"/>
          </a:xfrm>
          <a:prstGeom prst="rect">
            <a:avLst/>
          </a:prstGeom>
          <a:noFill/>
          <a:ln>
            <a:noFill/>
          </a:ln>
        </p:spPr>
      </p:sp>
      <p:sp>
        <p:nvSpPr>
          <p:cNvPr id="222" name="Google Shape;222;p42"/>
          <p:cNvSpPr txBox="1"/>
          <p:nvPr>
            <p:ph idx="1"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223" name="Google Shape;223;p4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4" name="Google Shape;224;p4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5" name="Google Shape;225;p42"/>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6" name="Shape 226"/>
        <p:cNvGrpSpPr/>
        <p:nvPr/>
      </p:nvGrpSpPr>
      <p:grpSpPr>
        <a:xfrm>
          <a:off x="0" y="0"/>
          <a:ext cx="0" cy="0"/>
          <a:chOff x="0" y="0"/>
          <a:chExt cx="0" cy="0"/>
        </a:xfrm>
      </p:grpSpPr>
      <p:sp>
        <p:nvSpPr>
          <p:cNvPr id="227" name="Google Shape;227;p43"/>
          <p:cNvSpPr txBox="1"/>
          <p:nvPr>
            <p:ph type="title"/>
          </p:nvPr>
        </p:nvSpPr>
        <p:spPr>
          <a:xfrm>
            <a:off x="623888" y="1282304"/>
            <a:ext cx="7886700" cy="2139553"/>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28" name="Google Shape;228;p43"/>
          <p:cNvSpPr txBox="1"/>
          <p:nvPr>
            <p:ph idx="1" type="body"/>
          </p:nvPr>
        </p:nvSpPr>
        <p:spPr>
          <a:xfrm>
            <a:off x="623888" y="3442097"/>
            <a:ext cx="7886700" cy="112514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229" name="Google Shape;229;p4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0" name="Google Shape;230;p4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1" name="Google Shape;231;p4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2" name="Shape 232"/>
        <p:cNvGrpSpPr/>
        <p:nvPr/>
      </p:nvGrpSpPr>
      <p:grpSpPr>
        <a:xfrm>
          <a:off x="0" y="0"/>
          <a:ext cx="0" cy="0"/>
          <a:chOff x="0" y="0"/>
          <a:chExt cx="0" cy="0"/>
        </a:xfrm>
      </p:grpSpPr>
      <p:sp>
        <p:nvSpPr>
          <p:cNvPr id="233" name="Google Shape;233;p4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34" name="Google Shape;234;p44"/>
          <p:cNvSpPr txBox="1"/>
          <p:nvPr>
            <p:ph idx="1" type="body"/>
          </p:nvPr>
        </p:nvSpPr>
        <p:spPr>
          <a:xfrm>
            <a:off x="628650" y="1369219"/>
            <a:ext cx="38862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5" name="Google Shape;235;p44"/>
          <p:cNvSpPr txBox="1"/>
          <p:nvPr>
            <p:ph idx="2" type="body"/>
          </p:nvPr>
        </p:nvSpPr>
        <p:spPr>
          <a:xfrm>
            <a:off x="4629150" y="1369219"/>
            <a:ext cx="38862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6" name="Google Shape;236;p44"/>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7" name="Google Shape;237;p44"/>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8" name="Google Shape;238;p44"/>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39" name="Shape 239"/>
        <p:cNvGrpSpPr/>
        <p:nvPr/>
      </p:nvGrpSpPr>
      <p:grpSpPr>
        <a:xfrm>
          <a:off x="0" y="0"/>
          <a:ext cx="0" cy="0"/>
          <a:chOff x="0" y="0"/>
          <a:chExt cx="0" cy="0"/>
        </a:xfrm>
      </p:grpSpPr>
      <p:sp>
        <p:nvSpPr>
          <p:cNvPr id="240" name="Google Shape;240;p45"/>
          <p:cNvSpPr txBox="1"/>
          <p:nvPr>
            <p:ph type="title"/>
          </p:nvPr>
        </p:nvSpPr>
        <p:spPr>
          <a:xfrm>
            <a:off x="629841"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41" name="Google Shape;241;p45"/>
          <p:cNvSpPr txBox="1"/>
          <p:nvPr>
            <p:ph idx="1" type="body"/>
          </p:nvPr>
        </p:nvSpPr>
        <p:spPr>
          <a:xfrm>
            <a:off x="629841" y="1260872"/>
            <a:ext cx="386834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242" name="Google Shape;242;p45"/>
          <p:cNvSpPr txBox="1"/>
          <p:nvPr>
            <p:ph idx="2" type="body"/>
          </p:nvPr>
        </p:nvSpPr>
        <p:spPr>
          <a:xfrm>
            <a:off x="629841" y="1878806"/>
            <a:ext cx="3868340" cy="276344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43" name="Google Shape;243;p45"/>
          <p:cNvSpPr txBox="1"/>
          <p:nvPr>
            <p:ph idx="3" type="body"/>
          </p:nvPr>
        </p:nvSpPr>
        <p:spPr>
          <a:xfrm>
            <a:off x="4629150" y="1260872"/>
            <a:ext cx="388739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244" name="Google Shape;244;p45"/>
          <p:cNvSpPr txBox="1"/>
          <p:nvPr>
            <p:ph idx="4" type="body"/>
          </p:nvPr>
        </p:nvSpPr>
        <p:spPr>
          <a:xfrm>
            <a:off x="4629150" y="1878806"/>
            <a:ext cx="3887391" cy="276344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45" name="Google Shape;245;p4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6" name="Google Shape;246;p4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7" name="Google Shape;247;p4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8" name="Shape 248"/>
        <p:cNvGrpSpPr/>
        <p:nvPr/>
      </p:nvGrpSpPr>
      <p:grpSpPr>
        <a:xfrm>
          <a:off x="0" y="0"/>
          <a:ext cx="0" cy="0"/>
          <a:chOff x="0" y="0"/>
          <a:chExt cx="0" cy="0"/>
        </a:xfrm>
      </p:grpSpPr>
      <p:sp>
        <p:nvSpPr>
          <p:cNvPr id="249" name="Google Shape;249;p46"/>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0" name="Google Shape;250;p4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1" name="Google Shape;251;p46"/>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2" name="Google Shape;252;p46"/>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53" name="Shape 253"/>
        <p:cNvGrpSpPr/>
        <p:nvPr/>
      </p:nvGrpSpPr>
      <p:grpSpPr>
        <a:xfrm>
          <a:off x="0" y="0"/>
          <a:ext cx="0" cy="0"/>
          <a:chOff x="0" y="0"/>
          <a:chExt cx="0" cy="0"/>
        </a:xfrm>
      </p:grpSpPr>
      <p:sp>
        <p:nvSpPr>
          <p:cNvPr id="254" name="Google Shape;254;p47"/>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5" name="Google Shape;255;p4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6" name="Google Shape;256;p47"/>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57" name="Shape 257"/>
        <p:cNvGrpSpPr/>
        <p:nvPr/>
      </p:nvGrpSpPr>
      <p:grpSpPr>
        <a:xfrm>
          <a:off x="0" y="0"/>
          <a:ext cx="0" cy="0"/>
          <a:chOff x="0" y="0"/>
          <a:chExt cx="0" cy="0"/>
        </a:xfrm>
      </p:grpSpPr>
      <p:sp>
        <p:nvSpPr>
          <p:cNvPr id="258" name="Google Shape;258;p48"/>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9" name="Google Shape;259;p48"/>
          <p:cNvSpPr txBox="1"/>
          <p:nvPr>
            <p:ph idx="1" type="body"/>
          </p:nvPr>
        </p:nvSpPr>
        <p:spPr>
          <a:xfrm>
            <a:off x="3887391" y="740569"/>
            <a:ext cx="4629150" cy="3655219"/>
          </a:xfrm>
          <a:prstGeom prst="rect">
            <a:avLst/>
          </a:prstGeom>
          <a:noFill/>
          <a:ln>
            <a:noFill/>
          </a:ln>
        </p:spPr>
        <p:txBody>
          <a:bodyPr anchorCtr="0" anchor="t" bIns="34275" lIns="68575" spcFirstLastPara="1" rIns="68575" wrap="square" tIns="34275">
            <a:norm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260" name="Google Shape;260;p48"/>
          <p:cNvSpPr txBox="1"/>
          <p:nvPr>
            <p:ph idx="2"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261" name="Google Shape;261;p48"/>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2" name="Google Shape;262;p4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3" name="Google Shape;263;p4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64" name="Shape 264"/>
        <p:cNvGrpSpPr/>
        <p:nvPr/>
      </p:nvGrpSpPr>
      <p:grpSpPr>
        <a:xfrm>
          <a:off x="0" y="0"/>
          <a:ext cx="0" cy="0"/>
          <a:chOff x="0" y="0"/>
          <a:chExt cx="0" cy="0"/>
        </a:xfrm>
      </p:grpSpPr>
      <p:sp>
        <p:nvSpPr>
          <p:cNvPr id="265" name="Google Shape;265;p4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66" name="Google Shape;266;p49"/>
          <p:cNvSpPr txBox="1"/>
          <p:nvPr>
            <p:ph idx="1" type="body"/>
          </p:nvPr>
        </p:nvSpPr>
        <p:spPr>
          <a:xfrm rot="5400000">
            <a:off x="2940248" y="-942379"/>
            <a:ext cx="3263504" cy="78867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67" name="Google Shape;267;p4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8" name="Google Shape;268;p4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9" name="Google Shape;269;p4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70" name="Shape 270"/>
        <p:cNvGrpSpPr/>
        <p:nvPr/>
      </p:nvGrpSpPr>
      <p:grpSpPr>
        <a:xfrm>
          <a:off x="0" y="0"/>
          <a:ext cx="0" cy="0"/>
          <a:chOff x="0" y="0"/>
          <a:chExt cx="0" cy="0"/>
        </a:xfrm>
      </p:grpSpPr>
      <p:sp>
        <p:nvSpPr>
          <p:cNvPr id="271" name="Google Shape;271;p50"/>
          <p:cNvSpPr txBox="1"/>
          <p:nvPr>
            <p:ph type="title"/>
          </p:nvPr>
        </p:nvSpPr>
        <p:spPr>
          <a:xfrm rot="5400000">
            <a:off x="5350073" y="1467445"/>
            <a:ext cx="4358879" cy="1971675"/>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72" name="Google Shape;272;p50"/>
          <p:cNvSpPr txBox="1"/>
          <p:nvPr>
            <p:ph idx="1" type="body"/>
          </p:nvPr>
        </p:nvSpPr>
        <p:spPr>
          <a:xfrm rot="5400000">
            <a:off x="1349573" y="-447080"/>
            <a:ext cx="4358879" cy="5800725"/>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73" name="Google Shape;273;p5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4" name="Google Shape;274;p5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5" name="Google Shape;275;p5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888888"/>
                </a:solidFill>
              </a:defRPr>
            </a:lvl1pPr>
            <a:lvl2pPr indent="0" lvl="1" marL="0" algn="r">
              <a:spcBef>
                <a:spcPts val="0"/>
              </a:spcBef>
              <a:buNone/>
              <a:defRPr sz="900">
                <a:solidFill>
                  <a:srgbClr val="888888"/>
                </a:solidFill>
              </a:defRPr>
            </a:lvl2pPr>
            <a:lvl3pPr indent="0" lvl="2" marL="0" algn="r">
              <a:spcBef>
                <a:spcPts val="0"/>
              </a:spcBef>
              <a:buNone/>
              <a:defRPr sz="900">
                <a:solidFill>
                  <a:srgbClr val="888888"/>
                </a:solidFill>
              </a:defRPr>
            </a:lvl3pPr>
            <a:lvl4pPr indent="0" lvl="3" marL="0" algn="r">
              <a:spcBef>
                <a:spcPts val="0"/>
              </a:spcBef>
              <a:buNone/>
              <a:defRPr sz="900">
                <a:solidFill>
                  <a:srgbClr val="888888"/>
                </a:solidFill>
              </a:defRPr>
            </a:lvl4pPr>
            <a:lvl5pPr indent="0" lvl="4" marL="0" algn="r">
              <a:spcBef>
                <a:spcPts val="0"/>
              </a:spcBef>
              <a:buNone/>
              <a:defRPr sz="900">
                <a:solidFill>
                  <a:srgbClr val="888888"/>
                </a:solidFill>
              </a:defRPr>
            </a:lvl5pPr>
            <a:lvl6pPr indent="0" lvl="5" marL="0" algn="r">
              <a:spcBef>
                <a:spcPts val="0"/>
              </a:spcBef>
              <a:buNone/>
              <a:defRPr sz="900">
                <a:solidFill>
                  <a:srgbClr val="888888"/>
                </a:solidFill>
              </a:defRPr>
            </a:lvl6pPr>
            <a:lvl7pPr indent="0" lvl="6" marL="0" algn="r">
              <a:spcBef>
                <a:spcPts val="0"/>
              </a:spcBef>
              <a:buNone/>
              <a:defRPr sz="900">
                <a:solidFill>
                  <a:srgbClr val="888888"/>
                </a:solidFill>
              </a:defRPr>
            </a:lvl7pPr>
            <a:lvl8pPr indent="0" lvl="7" marL="0" algn="r">
              <a:spcBef>
                <a:spcPts val="0"/>
              </a:spcBef>
              <a:buNone/>
              <a:defRPr sz="900">
                <a:solidFill>
                  <a:srgbClr val="888888"/>
                </a:solidFill>
              </a:defRPr>
            </a:lvl8pPr>
            <a:lvl9pPr indent="0" lvl="8" marL="0" algn="r">
              <a:spcBef>
                <a:spcPts val="0"/>
              </a:spcBef>
              <a:buNone/>
              <a:defRPr sz="900">
                <a:solidFill>
                  <a:srgbClr val="888888"/>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Slide">
  <p:cSld name="Default Slide">
    <p:spTree>
      <p:nvGrpSpPr>
        <p:cNvPr id="279" name="Shape 279"/>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0" name="Shape 280"/>
        <p:cNvGrpSpPr/>
        <p:nvPr/>
      </p:nvGrpSpPr>
      <p:grpSpPr>
        <a:xfrm>
          <a:off x="0" y="0"/>
          <a:ext cx="0" cy="0"/>
          <a:chOff x="0" y="0"/>
          <a:chExt cx="0" cy="0"/>
        </a:xfrm>
      </p:grpSpPr>
      <p:sp>
        <p:nvSpPr>
          <p:cNvPr id="281" name="Google Shape;281;p53"/>
          <p:cNvSpPr txBox="1"/>
          <p:nvPr>
            <p:ph idx="12" type="sldNum"/>
          </p:nvPr>
        </p:nvSpPr>
        <p:spPr>
          <a:xfrm>
            <a:off x="0" y="0"/>
            <a:ext cx="1125293" cy="1125000"/>
          </a:xfrm>
          <a:prstGeom prst="rect">
            <a:avLst/>
          </a:prstGeom>
          <a:noFill/>
          <a:ln>
            <a:noFill/>
          </a:ln>
        </p:spPr>
        <p:txBody>
          <a:bodyPr anchorCtr="0" anchor="t" bIns="17150" lIns="34300" spcFirstLastPara="1" rIns="34300" wrap="square" tIns="17150">
            <a:noAutofit/>
          </a:bodyPr>
          <a:lstStyle>
            <a:lvl1pPr indent="0" lvl="0" marL="0" marR="0" rtl="0" algn="l">
              <a:spcBef>
                <a:spcPts val="0"/>
              </a:spcBef>
              <a:buNone/>
              <a:defRPr b="0" i="0" sz="1400">
                <a:solidFill>
                  <a:schemeClr val="dk1"/>
                </a:solidFill>
                <a:latin typeface="Lato Light"/>
                <a:ea typeface="Lato Light"/>
                <a:cs typeface="Lato Light"/>
                <a:sym typeface="Lato Light"/>
              </a:defRPr>
            </a:lvl1pPr>
            <a:lvl2pPr indent="0" lvl="1" marL="0" marR="0" rtl="0" algn="l">
              <a:spcBef>
                <a:spcPts val="0"/>
              </a:spcBef>
              <a:buNone/>
              <a:defRPr b="0" i="0" sz="1400">
                <a:solidFill>
                  <a:schemeClr val="dk1"/>
                </a:solidFill>
                <a:latin typeface="Lato Light"/>
                <a:ea typeface="Lato Light"/>
                <a:cs typeface="Lato Light"/>
                <a:sym typeface="Lato Light"/>
              </a:defRPr>
            </a:lvl2pPr>
            <a:lvl3pPr indent="0" lvl="2" marL="0" marR="0" rtl="0" algn="l">
              <a:spcBef>
                <a:spcPts val="0"/>
              </a:spcBef>
              <a:buNone/>
              <a:defRPr b="0" i="0" sz="1400">
                <a:solidFill>
                  <a:schemeClr val="dk1"/>
                </a:solidFill>
                <a:latin typeface="Lato Light"/>
                <a:ea typeface="Lato Light"/>
                <a:cs typeface="Lato Light"/>
                <a:sym typeface="Lato Light"/>
              </a:defRPr>
            </a:lvl3pPr>
            <a:lvl4pPr indent="0" lvl="3" marL="0" marR="0" rtl="0" algn="l">
              <a:spcBef>
                <a:spcPts val="0"/>
              </a:spcBef>
              <a:buNone/>
              <a:defRPr b="0" i="0" sz="1400">
                <a:solidFill>
                  <a:schemeClr val="dk1"/>
                </a:solidFill>
                <a:latin typeface="Lato Light"/>
                <a:ea typeface="Lato Light"/>
                <a:cs typeface="Lato Light"/>
                <a:sym typeface="Lato Light"/>
              </a:defRPr>
            </a:lvl4pPr>
            <a:lvl5pPr indent="0" lvl="4" marL="0" marR="0" rtl="0" algn="l">
              <a:spcBef>
                <a:spcPts val="0"/>
              </a:spcBef>
              <a:buNone/>
              <a:defRPr b="0" i="0" sz="1400">
                <a:solidFill>
                  <a:schemeClr val="dk1"/>
                </a:solidFill>
                <a:latin typeface="Lato Light"/>
                <a:ea typeface="Lato Light"/>
                <a:cs typeface="Lato Light"/>
                <a:sym typeface="Lato Light"/>
              </a:defRPr>
            </a:lvl5pPr>
            <a:lvl6pPr indent="0" lvl="5" marL="0" marR="0" rtl="0" algn="l">
              <a:spcBef>
                <a:spcPts val="0"/>
              </a:spcBef>
              <a:buNone/>
              <a:defRPr b="0" i="0" sz="1400">
                <a:solidFill>
                  <a:schemeClr val="dk1"/>
                </a:solidFill>
                <a:latin typeface="Lato Light"/>
                <a:ea typeface="Lato Light"/>
                <a:cs typeface="Lato Light"/>
                <a:sym typeface="Lato Light"/>
              </a:defRPr>
            </a:lvl6pPr>
            <a:lvl7pPr indent="0" lvl="6" marL="0" marR="0" rtl="0" algn="l">
              <a:spcBef>
                <a:spcPts val="0"/>
              </a:spcBef>
              <a:buNone/>
              <a:defRPr b="0" i="0" sz="1400">
                <a:solidFill>
                  <a:schemeClr val="dk1"/>
                </a:solidFill>
                <a:latin typeface="Lato Light"/>
                <a:ea typeface="Lato Light"/>
                <a:cs typeface="Lato Light"/>
                <a:sym typeface="Lato Light"/>
              </a:defRPr>
            </a:lvl7pPr>
            <a:lvl8pPr indent="0" lvl="7" marL="0" marR="0" rtl="0" algn="l">
              <a:spcBef>
                <a:spcPts val="0"/>
              </a:spcBef>
              <a:buNone/>
              <a:defRPr b="0" i="0" sz="1400">
                <a:solidFill>
                  <a:schemeClr val="dk1"/>
                </a:solidFill>
                <a:latin typeface="Lato Light"/>
                <a:ea typeface="Lato Light"/>
                <a:cs typeface="Lato Light"/>
                <a:sym typeface="Lato Light"/>
              </a:defRPr>
            </a:lvl8pPr>
            <a:lvl9pPr indent="0" lvl="8" marL="0" marR="0" rtl="0" algn="l">
              <a:spcBef>
                <a:spcPts val="0"/>
              </a:spcBef>
              <a:buNone/>
              <a:defRPr b="0" i="0" sz="1400">
                <a:solidFill>
                  <a:schemeClr val="dk1"/>
                </a:solidFill>
                <a:latin typeface="Lato Light"/>
                <a:ea typeface="Lato Light"/>
                <a:cs typeface="Lato Light"/>
                <a:sym typeface="Lato Light"/>
              </a:defRPr>
            </a:lvl9pPr>
          </a:lstStyle>
          <a:p>
            <a:pPr indent="0" lvl="0" marL="0" rtl="0" algn="l">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theme" Target="../theme/theme6.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35.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21" Type="http://schemas.openxmlformats.org/officeDocument/2006/relationships/theme" Target="../theme/theme3.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5" Type="http://schemas.openxmlformats.org/officeDocument/2006/relationships/slideLayout" Target="../slideLayouts/slideLayout30.xml"/><Relationship Id="rId14" Type="http://schemas.openxmlformats.org/officeDocument/2006/relationships/slideLayout" Target="../slideLayouts/slideLayout29.xml"/><Relationship Id="rId17" Type="http://schemas.openxmlformats.org/officeDocument/2006/relationships/slideLayout" Target="../slideLayouts/slideLayout32.xml"/><Relationship Id="rId16" Type="http://schemas.openxmlformats.org/officeDocument/2006/relationships/slideLayout" Target="../slideLayouts/slideLayout31.xml"/><Relationship Id="rId5" Type="http://schemas.openxmlformats.org/officeDocument/2006/relationships/slideLayout" Target="../slideLayouts/slideLayout20.xml"/><Relationship Id="rId19" Type="http://schemas.openxmlformats.org/officeDocument/2006/relationships/slideLayout" Target="../slideLayouts/slideLayout34.xml"/><Relationship Id="rId6" Type="http://schemas.openxmlformats.org/officeDocument/2006/relationships/slideLayout" Target="../slideLayouts/slideLayout21.xml"/><Relationship Id="rId18" Type="http://schemas.openxmlformats.org/officeDocument/2006/relationships/slideLayout" Target="../slideLayouts/slideLayout33.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0" Type="http://schemas.openxmlformats.org/officeDocument/2006/relationships/slideLayout" Target="../slideLayouts/slideLayout45.xml"/><Relationship Id="rId12"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9" Type="http://schemas.openxmlformats.org/officeDocument/2006/relationships/slideLayout" Target="../slideLayouts/slideLayout44.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slideLayout" Target="../slideLayouts/slideLayout48.xml"/><Relationship Id="rId3"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19" name="Shape 119"/>
        <p:cNvGrpSpPr/>
        <p:nvPr/>
      </p:nvGrpSpPr>
      <p:grpSpPr>
        <a:xfrm>
          <a:off x="0" y="0"/>
          <a:ext cx="0" cy="0"/>
          <a:chOff x="0" y="0"/>
          <a:chExt cx="0" cy="0"/>
        </a:xfrm>
      </p:grpSpPr>
      <p:sp>
        <p:nvSpPr>
          <p:cNvPr id="120" name="Google Shape;120;p16"/>
          <p:cNvSpPr txBox="1"/>
          <p:nvPr>
            <p:ph type="title"/>
          </p:nvPr>
        </p:nvSpPr>
        <p:spPr>
          <a:xfrm>
            <a:off x="628650" y="273847"/>
            <a:ext cx="7886700" cy="9942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2"/>
              </a:buClr>
              <a:buSzPts val="2300"/>
              <a:buFont typeface="Poppins"/>
              <a:buNone/>
              <a:defRPr b="1" i="0" sz="2300" u="none" cap="none" strike="noStrike">
                <a:solidFill>
                  <a:schemeClr val="dk2"/>
                </a:solidFill>
                <a:latin typeface="Poppins"/>
                <a:ea typeface="Poppins"/>
                <a:cs typeface="Poppins"/>
                <a:sym typeface="Poppins"/>
              </a:defRPr>
            </a:lvl1pPr>
            <a:lvl2pPr lvl="1" rtl="0">
              <a:spcBef>
                <a:spcPts val="0"/>
              </a:spcBef>
              <a:spcAft>
                <a:spcPts val="0"/>
              </a:spcAft>
              <a:buSzPts val="500"/>
              <a:buNone/>
              <a:defRPr sz="700"/>
            </a:lvl2pPr>
            <a:lvl3pPr lvl="2" rtl="0">
              <a:spcBef>
                <a:spcPts val="0"/>
              </a:spcBef>
              <a:spcAft>
                <a:spcPts val="0"/>
              </a:spcAft>
              <a:buSzPts val="500"/>
              <a:buNone/>
              <a:defRPr sz="700"/>
            </a:lvl3pPr>
            <a:lvl4pPr lvl="3" rtl="0">
              <a:spcBef>
                <a:spcPts val="0"/>
              </a:spcBef>
              <a:spcAft>
                <a:spcPts val="0"/>
              </a:spcAft>
              <a:buSzPts val="500"/>
              <a:buNone/>
              <a:defRPr sz="700"/>
            </a:lvl4pPr>
            <a:lvl5pPr lvl="4" rtl="0">
              <a:spcBef>
                <a:spcPts val="0"/>
              </a:spcBef>
              <a:spcAft>
                <a:spcPts val="0"/>
              </a:spcAft>
              <a:buSzPts val="500"/>
              <a:buNone/>
              <a:defRPr sz="700"/>
            </a:lvl5pPr>
            <a:lvl6pPr lvl="5" rtl="0">
              <a:spcBef>
                <a:spcPts val="0"/>
              </a:spcBef>
              <a:spcAft>
                <a:spcPts val="0"/>
              </a:spcAft>
              <a:buSzPts val="500"/>
              <a:buNone/>
              <a:defRPr sz="700"/>
            </a:lvl6pPr>
            <a:lvl7pPr lvl="6" rtl="0">
              <a:spcBef>
                <a:spcPts val="0"/>
              </a:spcBef>
              <a:spcAft>
                <a:spcPts val="0"/>
              </a:spcAft>
              <a:buSzPts val="500"/>
              <a:buNone/>
              <a:defRPr sz="700"/>
            </a:lvl7pPr>
            <a:lvl8pPr lvl="7" rtl="0">
              <a:spcBef>
                <a:spcPts val="0"/>
              </a:spcBef>
              <a:spcAft>
                <a:spcPts val="0"/>
              </a:spcAft>
              <a:buSzPts val="500"/>
              <a:buNone/>
              <a:defRPr sz="700"/>
            </a:lvl8pPr>
            <a:lvl9pPr lvl="8" rtl="0">
              <a:spcBef>
                <a:spcPts val="0"/>
              </a:spcBef>
              <a:spcAft>
                <a:spcPts val="0"/>
              </a:spcAft>
              <a:buSzPts val="500"/>
              <a:buNone/>
              <a:defRPr sz="700"/>
            </a:lvl9pPr>
          </a:lstStyle>
          <a:p/>
        </p:txBody>
      </p:sp>
      <p:sp>
        <p:nvSpPr>
          <p:cNvPr id="121" name="Google Shape;121;p1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42900" lvl="0" marL="457200"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Poppins Light"/>
                <a:ea typeface="Poppins Light"/>
                <a:cs typeface="Poppins Light"/>
                <a:sym typeface="Poppins Light"/>
              </a:defRPr>
            </a:lvl1pPr>
            <a:lvl2pPr indent="-323850" lvl="1" marL="914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Poppins Light"/>
                <a:ea typeface="Poppins Light"/>
                <a:cs typeface="Poppins Light"/>
                <a:sym typeface="Poppins Light"/>
              </a:defRPr>
            </a:lvl2pPr>
            <a:lvl3pPr indent="-317500" lvl="2" marL="1371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Poppins Light"/>
                <a:ea typeface="Poppins Light"/>
                <a:cs typeface="Poppins Light"/>
                <a:sym typeface="Poppins Light"/>
              </a:defRPr>
            </a:lvl3pPr>
            <a:lvl4pPr indent="-304800" lvl="3" marL="18288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Poppins Light"/>
                <a:ea typeface="Poppins Light"/>
                <a:cs typeface="Poppins Light"/>
                <a:sym typeface="Poppins Light"/>
              </a:defRPr>
            </a:lvl4pPr>
            <a:lvl5pPr indent="-304800" lvl="4" marL="22860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Poppins Light"/>
                <a:ea typeface="Poppins Light"/>
                <a:cs typeface="Poppins Light"/>
                <a:sym typeface="Poppins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62"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op">
    <p:bg>
      <p:bgPr>
        <a:solidFill>
          <a:schemeClr val="lt1"/>
        </a:solidFill>
      </p:bgPr>
    </p:bg>
    <p:spTree>
      <p:nvGrpSpPr>
        <p:cNvPr id="123" name="Shape 123"/>
        <p:cNvGrpSpPr/>
        <p:nvPr/>
      </p:nvGrpSpPr>
      <p:grpSpPr>
        <a:xfrm>
          <a:off x="0" y="0"/>
          <a:ext cx="0" cy="0"/>
          <a:chOff x="0" y="0"/>
          <a:chExt cx="0" cy="0"/>
        </a:xfrm>
      </p:grpSpPr>
      <p:sp>
        <p:nvSpPr>
          <p:cNvPr id="124" name="Google Shape;124;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1pPr>
            <a:lvl2pPr lvl="1"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2pPr>
            <a:lvl3pPr lvl="2"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3pPr>
            <a:lvl4pPr lvl="3"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4pPr>
            <a:lvl5pPr lvl="4"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5pPr>
            <a:lvl6pPr lvl="5"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6pPr>
            <a:lvl7pPr lvl="6"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7pPr>
            <a:lvl8pPr lvl="7"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8pPr>
            <a:lvl9pPr lvl="8" rt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9pPr>
          </a:lstStyle>
          <a:p/>
        </p:txBody>
      </p:sp>
      <p:sp>
        <p:nvSpPr>
          <p:cNvPr id="125" name="Google Shape;125;p18"/>
          <p:cNvSpPr txBox="1"/>
          <p:nvPr>
            <p:ph idx="1" type="body"/>
          </p:nvPr>
        </p:nvSpPr>
        <p:spPr>
          <a:xfrm>
            <a:off x="311700" y="1234075"/>
            <a:ext cx="8520600" cy="33348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Font typeface="Playfair Display"/>
              <a:buChar char="●"/>
              <a:defRPr sz="1800">
                <a:solidFill>
                  <a:schemeClr val="dk2"/>
                </a:solidFill>
                <a:latin typeface="Playfair Display"/>
                <a:ea typeface="Playfair Display"/>
                <a:cs typeface="Playfair Display"/>
                <a:sym typeface="Playfair Display"/>
              </a:defRPr>
            </a:lvl1pPr>
            <a:lvl2pPr indent="-317500" lvl="1" marL="9144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2pPr>
            <a:lvl3pPr indent="-317500" lvl="2" marL="13716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3pPr>
            <a:lvl4pPr indent="-317500" lvl="3" marL="18288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4pPr>
            <a:lvl5pPr indent="-317500" lvl="4" marL="22860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5pPr>
            <a:lvl6pPr indent="-317500" lvl="5" marL="27432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6pPr>
            <a:lvl7pPr indent="-317500" lvl="6" marL="32004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7pPr>
            <a:lvl8pPr indent="-317500" lvl="7" marL="36576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8pPr>
            <a:lvl9pPr indent="-317500" lvl="8" marL="4114800" rtl="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9pPr>
          </a:lstStyle>
          <a:p/>
        </p:txBody>
      </p:sp>
      <p:sp>
        <p:nvSpPr>
          <p:cNvPr id="126" name="Google Shape;126;p1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latin typeface="Playfair Display"/>
                <a:ea typeface="Playfair Display"/>
                <a:cs typeface="Playfair Display"/>
                <a:sym typeface="Playfair Display"/>
              </a:defRPr>
            </a:lvl1pPr>
            <a:lvl2pPr lvl="1" rtl="0" algn="r">
              <a:buNone/>
              <a:defRPr sz="1000">
                <a:solidFill>
                  <a:schemeClr val="dk2"/>
                </a:solidFill>
                <a:latin typeface="Playfair Display"/>
                <a:ea typeface="Playfair Display"/>
                <a:cs typeface="Playfair Display"/>
                <a:sym typeface="Playfair Display"/>
              </a:defRPr>
            </a:lvl2pPr>
            <a:lvl3pPr lvl="2" rtl="0" algn="r">
              <a:buNone/>
              <a:defRPr sz="1000">
                <a:solidFill>
                  <a:schemeClr val="dk2"/>
                </a:solidFill>
                <a:latin typeface="Playfair Display"/>
                <a:ea typeface="Playfair Display"/>
                <a:cs typeface="Playfair Display"/>
                <a:sym typeface="Playfair Display"/>
              </a:defRPr>
            </a:lvl3pPr>
            <a:lvl4pPr lvl="3" rtl="0" algn="r">
              <a:buNone/>
              <a:defRPr sz="1000">
                <a:solidFill>
                  <a:schemeClr val="dk2"/>
                </a:solidFill>
                <a:latin typeface="Playfair Display"/>
                <a:ea typeface="Playfair Display"/>
                <a:cs typeface="Playfair Display"/>
                <a:sym typeface="Playfair Display"/>
              </a:defRPr>
            </a:lvl4pPr>
            <a:lvl5pPr lvl="4" rtl="0" algn="r">
              <a:buNone/>
              <a:defRPr sz="1000">
                <a:solidFill>
                  <a:schemeClr val="dk2"/>
                </a:solidFill>
                <a:latin typeface="Playfair Display"/>
                <a:ea typeface="Playfair Display"/>
                <a:cs typeface="Playfair Display"/>
                <a:sym typeface="Playfair Display"/>
              </a:defRPr>
            </a:lvl5pPr>
            <a:lvl6pPr lvl="5" rtl="0" algn="r">
              <a:buNone/>
              <a:defRPr sz="1000">
                <a:solidFill>
                  <a:schemeClr val="dk2"/>
                </a:solidFill>
                <a:latin typeface="Playfair Display"/>
                <a:ea typeface="Playfair Display"/>
                <a:cs typeface="Playfair Display"/>
                <a:sym typeface="Playfair Display"/>
              </a:defRPr>
            </a:lvl6pPr>
            <a:lvl7pPr lvl="6" rtl="0" algn="r">
              <a:buNone/>
              <a:defRPr sz="1000">
                <a:solidFill>
                  <a:schemeClr val="dk2"/>
                </a:solidFill>
                <a:latin typeface="Playfair Display"/>
                <a:ea typeface="Playfair Display"/>
                <a:cs typeface="Playfair Display"/>
                <a:sym typeface="Playfair Display"/>
              </a:defRPr>
            </a:lvl7pPr>
            <a:lvl8pPr lvl="7" rtl="0" algn="r">
              <a:buNone/>
              <a:defRPr sz="1000">
                <a:solidFill>
                  <a:schemeClr val="dk2"/>
                </a:solidFill>
                <a:latin typeface="Playfair Display"/>
                <a:ea typeface="Playfair Display"/>
                <a:cs typeface="Playfair Display"/>
                <a:sym typeface="Playfair Display"/>
              </a:defRPr>
            </a:lvl8pPr>
            <a:lvl9pPr lvl="8" rtl="0" algn="r">
              <a:buNone/>
              <a:defRPr sz="1000">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1" name="Shape 201"/>
        <p:cNvGrpSpPr/>
        <p:nvPr/>
      </p:nvGrpSpPr>
      <p:grpSpPr>
        <a:xfrm>
          <a:off x="0" y="0"/>
          <a:ext cx="0" cy="0"/>
          <a:chOff x="0" y="0"/>
          <a:chExt cx="0" cy="0"/>
        </a:xfrm>
      </p:grpSpPr>
      <p:sp>
        <p:nvSpPr>
          <p:cNvPr id="202" name="Google Shape;202;p3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03" name="Google Shape;203;p39"/>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04" name="Google Shape;204;p3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05" name="Google Shape;205;p3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06" name="Google Shape;206;p3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76" name="Shape 276"/>
        <p:cNvGrpSpPr/>
        <p:nvPr/>
      </p:nvGrpSpPr>
      <p:grpSpPr>
        <a:xfrm>
          <a:off x="0" y="0"/>
          <a:ext cx="0" cy="0"/>
          <a:chOff x="0" y="0"/>
          <a:chExt cx="0" cy="0"/>
        </a:xfrm>
      </p:grpSpPr>
      <p:sp>
        <p:nvSpPr>
          <p:cNvPr id="277" name="Google Shape;277;p51"/>
          <p:cNvSpPr txBox="1"/>
          <p:nvPr>
            <p:ph type="title"/>
          </p:nvPr>
        </p:nvSpPr>
        <p:spPr>
          <a:xfrm>
            <a:off x="628650" y="273844"/>
            <a:ext cx="7886700" cy="994172"/>
          </a:xfrm>
          <a:prstGeom prst="rect">
            <a:avLst/>
          </a:prstGeom>
          <a:noFill/>
          <a:ln>
            <a:noFill/>
          </a:ln>
        </p:spPr>
        <p:txBody>
          <a:bodyPr anchorCtr="0" anchor="ctr" bIns="17150" lIns="34300" spcFirstLastPara="1" rIns="34300" wrap="square" tIns="17150">
            <a:normAutofit/>
          </a:bodyPr>
          <a:lstStyle>
            <a:lvl1pPr lvl="0" marR="0" rtl="0" algn="l">
              <a:lnSpc>
                <a:spcPct val="90000"/>
              </a:lnSpc>
              <a:spcBef>
                <a:spcPts val="0"/>
              </a:spcBef>
              <a:spcAft>
                <a:spcPts val="0"/>
              </a:spcAft>
              <a:buClr>
                <a:schemeClr val="dk2"/>
              </a:buClr>
              <a:buSzPts val="3300"/>
              <a:buFont typeface="Poppins"/>
              <a:buNone/>
              <a:defRPr b="1" i="0" sz="3300" u="none" cap="none" strike="noStrike">
                <a:solidFill>
                  <a:schemeClr val="dk2"/>
                </a:solidFill>
                <a:latin typeface="Poppins"/>
                <a:ea typeface="Poppins"/>
                <a:cs typeface="Poppins"/>
                <a:sym typeface="Poppins"/>
              </a:defRPr>
            </a:lvl1pPr>
            <a:lvl2pPr lvl="1">
              <a:spcBef>
                <a:spcPts val="0"/>
              </a:spcBef>
              <a:spcAft>
                <a:spcPts val="0"/>
              </a:spcAft>
              <a:buSzPts val="500"/>
              <a:buNone/>
              <a:defRPr sz="700"/>
            </a:lvl2pPr>
            <a:lvl3pPr lvl="2">
              <a:spcBef>
                <a:spcPts val="0"/>
              </a:spcBef>
              <a:spcAft>
                <a:spcPts val="0"/>
              </a:spcAft>
              <a:buSzPts val="500"/>
              <a:buNone/>
              <a:defRPr sz="700"/>
            </a:lvl3pPr>
            <a:lvl4pPr lvl="3">
              <a:spcBef>
                <a:spcPts val="0"/>
              </a:spcBef>
              <a:spcAft>
                <a:spcPts val="0"/>
              </a:spcAft>
              <a:buSzPts val="500"/>
              <a:buNone/>
              <a:defRPr sz="700"/>
            </a:lvl4pPr>
            <a:lvl5pPr lvl="4">
              <a:spcBef>
                <a:spcPts val="0"/>
              </a:spcBef>
              <a:spcAft>
                <a:spcPts val="0"/>
              </a:spcAft>
              <a:buSzPts val="500"/>
              <a:buNone/>
              <a:defRPr sz="700"/>
            </a:lvl5pPr>
            <a:lvl6pPr lvl="5">
              <a:spcBef>
                <a:spcPts val="0"/>
              </a:spcBef>
              <a:spcAft>
                <a:spcPts val="0"/>
              </a:spcAft>
              <a:buSzPts val="500"/>
              <a:buNone/>
              <a:defRPr sz="700"/>
            </a:lvl6pPr>
            <a:lvl7pPr lvl="6">
              <a:spcBef>
                <a:spcPts val="0"/>
              </a:spcBef>
              <a:spcAft>
                <a:spcPts val="0"/>
              </a:spcAft>
              <a:buSzPts val="500"/>
              <a:buNone/>
              <a:defRPr sz="700"/>
            </a:lvl7pPr>
            <a:lvl8pPr lvl="7">
              <a:spcBef>
                <a:spcPts val="0"/>
              </a:spcBef>
              <a:spcAft>
                <a:spcPts val="0"/>
              </a:spcAft>
              <a:buSzPts val="500"/>
              <a:buNone/>
              <a:defRPr sz="700"/>
            </a:lvl8pPr>
            <a:lvl9pPr lvl="8">
              <a:spcBef>
                <a:spcPts val="0"/>
              </a:spcBef>
              <a:spcAft>
                <a:spcPts val="0"/>
              </a:spcAft>
              <a:buSzPts val="500"/>
              <a:buNone/>
              <a:defRPr sz="700"/>
            </a:lvl9pPr>
          </a:lstStyle>
          <a:p/>
        </p:txBody>
      </p:sp>
      <p:sp>
        <p:nvSpPr>
          <p:cNvPr id="278" name="Google Shape;278;p51"/>
          <p:cNvSpPr txBox="1"/>
          <p:nvPr>
            <p:ph idx="1" type="body"/>
          </p:nvPr>
        </p:nvSpPr>
        <p:spPr>
          <a:xfrm>
            <a:off x="628650" y="1369219"/>
            <a:ext cx="7886700" cy="3263504"/>
          </a:xfrm>
          <a:prstGeom prst="rect">
            <a:avLst/>
          </a:prstGeom>
          <a:noFill/>
          <a:ln>
            <a:noFill/>
          </a:ln>
        </p:spPr>
        <p:txBody>
          <a:bodyPr anchorCtr="0" anchor="t" bIns="17150" lIns="34300" spcFirstLastPara="1" rIns="34300" wrap="square" tIns="17150">
            <a:normAutofit/>
          </a:bodyPr>
          <a:lstStyle>
            <a:lvl1pPr indent="-228600" lvl="0" marL="457200" marR="0" rtl="0" algn="l">
              <a:lnSpc>
                <a:spcPct val="90000"/>
              </a:lnSpc>
              <a:spcBef>
                <a:spcPts val="800"/>
              </a:spcBef>
              <a:spcAft>
                <a:spcPts val="0"/>
              </a:spcAft>
              <a:buClr>
                <a:schemeClr val="dk1"/>
              </a:buClr>
              <a:buSzPts val="2100"/>
              <a:buFont typeface="Arial"/>
              <a:buNone/>
              <a:defRPr b="0" i="0" sz="2100" u="none" cap="none" strike="noStrike">
                <a:solidFill>
                  <a:schemeClr val="dk1"/>
                </a:solidFill>
                <a:latin typeface="Lato Light"/>
                <a:ea typeface="Lato Light"/>
                <a:cs typeface="Lato Light"/>
                <a:sym typeface="Lato Light"/>
              </a:defRPr>
            </a:lvl1pPr>
            <a:lvl2pPr indent="-228600" lvl="1" marL="914400"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Lato Light"/>
                <a:ea typeface="Lato Light"/>
                <a:cs typeface="Lato Light"/>
                <a:sym typeface="Lato Light"/>
              </a:defRPr>
            </a:lvl2pPr>
            <a:lvl3pPr indent="-228600" lvl="2" marL="1371600"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Lato Light"/>
                <a:ea typeface="Lato Light"/>
                <a:cs typeface="Lato Light"/>
                <a:sym typeface="Lato Light"/>
              </a:defRPr>
            </a:lvl3pPr>
            <a:lvl4pPr indent="-228600" lvl="3" marL="1828800" marR="0" rtl="0" algn="l">
              <a:lnSpc>
                <a:spcPct val="90000"/>
              </a:lnSpc>
              <a:spcBef>
                <a:spcPts val="400"/>
              </a:spcBef>
              <a:spcAft>
                <a:spcPts val="0"/>
              </a:spcAft>
              <a:buClr>
                <a:schemeClr val="dk1"/>
              </a:buClr>
              <a:buSzPts val="1300"/>
              <a:buFont typeface="Arial"/>
              <a:buNone/>
              <a:defRPr b="0" i="0" sz="1300" u="none" cap="none" strike="noStrike">
                <a:solidFill>
                  <a:schemeClr val="dk1"/>
                </a:solidFill>
                <a:latin typeface="Lato Light"/>
                <a:ea typeface="Lato Light"/>
                <a:cs typeface="Lato Light"/>
                <a:sym typeface="Lato Light"/>
              </a:defRPr>
            </a:lvl4pPr>
            <a:lvl5pPr indent="-228600" lvl="4" marL="2286000" marR="0" rtl="0" algn="l">
              <a:lnSpc>
                <a:spcPct val="90000"/>
              </a:lnSpc>
              <a:spcBef>
                <a:spcPts val="400"/>
              </a:spcBef>
              <a:spcAft>
                <a:spcPts val="0"/>
              </a:spcAft>
              <a:buClr>
                <a:schemeClr val="dk1"/>
              </a:buClr>
              <a:buSzPts val="1300"/>
              <a:buFont typeface="Arial"/>
              <a:buNone/>
              <a:defRPr b="0" i="0" sz="1300" u="none" cap="none" strike="noStrike">
                <a:solidFill>
                  <a:schemeClr val="dk1"/>
                </a:solidFill>
                <a:latin typeface="Lato Light"/>
                <a:ea typeface="Lato Light"/>
                <a:cs typeface="Lato Light"/>
                <a:sym typeface="Lato Light"/>
              </a:defRPr>
            </a:lvl5pPr>
            <a:lvl6pPr indent="-311150" lvl="5" marL="27432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6pPr>
            <a:lvl7pPr indent="-311150" lvl="6" marL="32004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7pPr>
            <a:lvl8pPr indent="-311150" lvl="7" marL="36576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8pPr>
            <a:lvl9pPr indent="-311150" lvl="8" marL="41148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94" r:id="rId1"/>
    <p:sldLayoutId id="2147483695"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7.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3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2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9.xml"/><Relationship Id="rId3" Type="http://schemas.openxmlformats.org/officeDocument/2006/relationships/image" Target="../media/image44.jpg"/><Relationship Id="rId4" Type="http://schemas.openxmlformats.org/officeDocument/2006/relationships/hyperlink" Target="https://unsplash.com/@kobuagency?utm_source=unsplash&amp;utm_medium=referral&amp;utm_content=creditCopyText" TargetMode="External"/><Relationship Id="rId5" Type="http://schemas.openxmlformats.org/officeDocument/2006/relationships/hyperlink" Target="https://unsplash.com/@kobuagency?utm_source=unsplash&amp;utm_medium=referral&amp;utm_content=creditCopyText" TargetMode="External"/><Relationship Id="rId6" Type="http://schemas.openxmlformats.org/officeDocument/2006/relationships/hyperlink" Target="https://unsplash.com/s/photos/covid-data?utm_source=unsplash&amp;utm_medium=referral&amp;utm_content=creditCopyText" TargetMode="External"/><Relationship Id="rId7" Type="http://schemas.openxmlformats.org/officeDocument/2006/relationships/hyperlink" Target="https://unsplash.com/s/photos/covid-data?utm_source=unsplash&amp;utm_medium=referral&amp;utm_content=creditCopyText" TargetMode="External"/></Relationships>
</file>

<file path=ppt/slides/_rels/slide2.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20.png"/><Relationship Id="rId13" Type="http://schemas.openxmlformats.org/officeDocument/2006/relationships/image" Target="../media/image30.jpg"/><Relationship Id="rId12" Type="http://schemas.openxmlformats.org/officeDocument/2006/relationships/image" Target="../media/image14.png"/><Relationship Id="rId1" Type="http://schemas.openxmlformats.org/officeDocument/2006/relationships/slideLayout" Target="../slideLayouts/slideLayout37.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hyperlink" Target="http://open-science.it" TargetMode="External"/><Relationship Id="rId9" Type="http://schemas.openxmlformats.org/officeDocument/2006/relationships/image" Target="../media/image11.jpg"/><Relationship Id="rId15" Type="http://schemas.openxmlformats.org/officeDocument/2006/relationships/image" Target="../media/image15.jpg"/><Relationship Id="rId14" Type="http://schemas.openxmlformats.org/officeDocument/2006/relationships/image" Target="../media/image25.jpg"/><Relationship Id="rId5" Type="http://schemas.openxmlformats.org/officeDocument/2006/relationships/image" Target="../media/image5.jpg"/><Relationship Id="rId6" Type="http://schemas.openxmlformats.org/officeDocument/2006/relationships/image" Target="../media/image3.jpg"/><Relationship Id="rId7" Type="http://schemas.openxmlformats.org/officeDocument/2006/relationships/image" Target="../media/image9.jpg"/><Relationship Id="rId8" Type="http://schemas.openxmlformats.org/officeDocument/2006/relationships/image" Target="../media/image1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 Id="rId3" Type="http://schemas.openxmlformats.org/officeDocument/2006/relationships/image" Target="../media/image29.png"/><Relationship Id="rId4" Type="http://schemas.openxmlformats.org/officeDocument/2006/relationships/hyperlink" Target="https://wellcome.ac.uk/press-release/publishers-make-coronavirus-covid-19-content-freely-available-and-reusable"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1.xml"/><Relationship Id="rId3"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 Id="rId3" Type="http://schemas.openxmlformats.org/officeDocument/2006/relationships/image" Target="../media/image45.jpg"/><Relationship Id="rId4" Type="http://schemas.openxmlformats.org/officeDocument/2006/relationships/hyperlink" Target="https://unsplash.com/@jornadaprodutora?utm_source=unsplash&amp;utm_medium=referral&amp;utm_content=creditCopyText" TargetMode="External"/><Relationship Id="rId5" Type="http://schemas.openxmlformats.org/officeDocument/2006/relationships/hyperlink" Target="https://unsplash.com/s/photos/lock?utm_source=unsplash&amp;utm_medium=referral&amp;utm_content=creditCopyText"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3.xml"/><Relationship Id="rId3" Type="http://schemas.openxmlformats.org/officeDocument/2006/relationships/image" Target="../media/image3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 Id="rId3" Type="http://schemas.openxmlformats.org/officeDocument/2006/relationships/image" Target="../media/image4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xml"/><Relationship Id="rId3" Type="http://schemas.openxmlformats.org/officeDocument/2006/relationships/image" Target="../media/image31.png"/><Relationship Id="rId4" Type="http://schemas.openxmlformats.org/officeDocument/2006/relationships/image" Target="../media/image35.jpg"/><Relationship Id="rId5" Type="http://schemas.openxmlformats.org/officeDocument/2006/relationships/image" Target="../media/image33.png"/><Relationship Id="rId6" Type="http://schemas.openxmlformats.org/officeDocument/2006/relationships/image" Target="../media/image36.png"/><Relationship Id="rId7" Type="http://schemas.openxmlformats.org/officeDocument/2006/relationships/image" Target="../media/image38.png"/><Relationship Id="rId8" Type="http://schemas.openxmlformats.org/officeDocument/2006/relationships/image" Target="../media/image3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7.xml"/><Relationship Id="rId3" Type="http://schemas.openxmlformats.org/officeDocument/2006/relationships/image" Target="../media/image4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xml"/><Relationship Id="rId3" Type="http://schemas.openxmlformats.org/officeDocument/2006/relationships/image" Target="../media/image40.jpg"/><Relationship Id="rId4" Type="http://schemas.openxmlformats.org/officeDocument/2006/relationships/hyperlink" Target="http://www.menti.com" TargetMode="External"/><Relationship Id="rId5"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0" Type="http://schemas.openxmlformats.org/officeDocument/2006/relationships/image" Target="../media/image43.png"/><Relationship Id="rId1" Type="http://schemas.openxmlformats.org/officeDocument/2006/relationships/slideLayout" Target="../slideLayouts/slideLayout10.xml"/><Relationship Id="rId2" Type="http://schemas.openxmlformats.org/officeDocument/2006/relationships/notesSlide" Target="../notesSlides/notesSlide30.xml"/><Relationship Id="rId3" Type="http://schemas.openxmlformats.org/officeDocument/2006/relationships/image" Target="../media/image1.png"/><Relationship Id="rId4" Type="http://schemas.openxmlformats.org/officeDocument/2006/relationships/image" Target="../media/image20.png"/><Relationship Id="rId9" Type="http://schemas.openxmlformats.org/officeDocument/2006/relationships/image" Target="../media/image15.jpg"/><Relationship Id="rId5" Type="http://schemas.openxmlformats.org/officeDocument/2006/relationships/image" Target="../media/image16.png"/><Relationship Id="rId6" Type="http://schemas.openxmlformats.org/officeDocument/2006/relationships/image" Target="../media/image14.png"/><Relationship Id="rId7" Type="http://schemas.openxmlformats.org/officeDocument/2006/relationships/image" Target="../media/image30.jpg"/><Relationship Id="rId8" Type="http://schemas.openxmlformats.org/officeDocument/2006/relationships/image" Target="../media/image2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www.menti.com" TargetMode="External"/><Relationship Id="rId4" Type="http://schemas.openxmlformats.org/officeDocument/2006/relationships/hyperlink" Target="https://eosc-pillar.d4science.org/group/eoscpillaroslf" TargetMode="External"/><Relationship Id="rId5" Type="http://schemas.openxmlformats.org/officeDocument/2006/relationships/image" Target="../media/image17.png"/><Relationship Id="rId6"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xml"/><Relationship Id="rId3" Type="http://schemas.openxmlformats.org/officeDocument/2006/relationships/image" Target="../media/image40.jpg"/><Relationship Id="rId4" Type="http://schemas.openxmlformats.org/officeDocument/2006/relationships/hyperlink" Target="http://www.menti.com" TargetMode="External"/><Relationship Id="rId5"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46.jpg"/><Relationship Id="rId4" Type="http://schemas.openxmlformats.org/officeDocument/2006/relationships/hyperlink" Target="https://unsplash.com/@nci?utm_source=unsplash&amp;utm_medium=referral&amp;utm_content=creditCopyText" TargetMode="External"/><Relationship Id="rId5" Type="http://schemas.openxmlformats.org/officeDocument/2006/relationships/hyperlink" Target="https://unsplash.com/@nci?utm_source=unsplash&amp;utm_medium=referral&amp;utm_content=creditCopyText" TargetMode="External"/><Relationship Id="rId6" Type="http://schemas.openxmlformats.org/officeDocument/2006/relationships/hyperlink" Target="https://unsplash.com/s/photos/life-science?utm_source=unsplash&amp;utm_medium=referral&amp;utm_content=creditCopyText" TargetMode="External"/><Relationship Id="rId7" Type="http://schemas.openxmlformats.org/officeDocument/2006/relationships/hyperlink" Target="https://unsplash.com/s/photos/life-science?utm_source=unsplash&amp;utm_medium=referral&amp;utm_content=creditCopyTex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xml"/><Relationship Id="rId3" Type="http://schemas.openxmlformats.org/officeDocument/2006/relationships/image" Target="../media/image4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4"/>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p>
            <a:pPr indent="0" lvl="0" marL="0" rtl="0" algn="l">
              <a:lnSpc>
                <a:spcPct val="120000"/>
              </a:lnSpc>
              <a:spcBef>
                <a:spcPts val="3000"/>
              </a:spcBef>
              <a:spcAft>
                <a:spcPts val="1500"/>
              </a:spcAft>
              <a:buNone/>
            </a:pPr>
            <a:r>
              <a:rPr lang="it" sz="3150">
                <a:solidFill>
                  <a:srgbClr val="2D2E33"/>
                </a:solidFill>
                <a:latin typeface="Montserrat"/>
                <a:ea typeface="Montserrat"/>
                <a:cs typeface="Montserrat"/>
                <a:sym typeface="Montserrat"/>
              </a:rPr>
              <a:t>Practical course on FAIR Data Stewardship in Life Science</a:t>
            </a:r>
            <a:endParaRPr/>
          </a:p>
        </p:txBody>
      </p:sp>
      <p:sp>
        <p:nvSpPr>
          <p:cNvPr id="287" name="Google Shape;287;p54"/>
          <p:cNvSpPr txBox="1"/>
          <p:nvPr>
            <p:ph idx="1" type="subTitle"/>
          </p:nvPr>
        </p:nvSpPr>
        <p:spPr>
          <a:xfrm>
            <a:off x="727950" y="2893475"/>
            <a:ext cx="7688100" cy="43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Module 1.1</a:t>
            </a:r>
            <a:r>
              <a:rPr lang="it"/>
              <a:t> - Why do we need Open Science </a:t>
            </a:r>
            <a:endParaRPr/>
          </a:p>
        </p:txBody>
      </p:sp>
      <p:sp>
        <p:nvSpPr>
          <p:cNvPr id="288" name="Google Shape;288;p54"/>
          <p:cNvSpPr txBox="1"/>
          <p:nvPr/>
        </p:nvSpPr>
        <p:spPr>
          <a:xfrm>
            <a:off x="838275" y="3808475"/>
            <a:ext cx="74985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Lato"/>
                <a:ea typeface="Lato"/>
                <a:cs typeface="Lato"/>
                <a:sym typeface="Lato"/>
              </a:rPr>
              <a:t>Gina Pavone, CNR-ISTI		0000-0003-0087-2151</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it">
                <a:latin typeface="Lato"/>
                <a:ea typeface="Lato"/>
                <a:cs typeface="Lato"/>
                <a:sym typeface="Lato"/>
              </a:rPr>
              <a:t>Emma Lazzeri, GARR</a:t>
            </a:r>
            <a:r>
              <a:rPr lang="it">
                <a:latin typeface="Lato"/>
                <a:ea typeface="Lato"/>
                <a:cs typeface="Lato"/>
                <a:sym typeface="Lato"/>
              </a:rPr>
              <a:t>	</a:t>
            </a:r>
            <a:r>
              <a:rPr lang="it">
                <a:latin typeface="Lato"/>
                <a:ea typeface="Lato"/>
                <a:cs typeface="Lato"/>
                <a:sym typeface="Lato"/>
              </a:rPr>
              <a:t>	0000-0003-0506-046X</a:t>
            </a:r>
            <a:endParaRPr>
              <a:latin typeface="Lato"/>
              <a:ea typeface="Lato"/>
              <a:cs typeface="Lato"/>
              <a:sym typeface="Lato"/>
            </a:endParaRPr>
          </a:p>
        </p:txBody>
      </p:sp>
      <p:pic>
        <p:nvPicPr>
          <p:cNvPr id="289" name="Google Shape;289;p54"/>
          <p:cNvPicPr preferRelativeResize="0"/>
          <p:nvPr/>
        </p:nvPicPr>
        <p:blipFill>
          <a:blip r:embed="rId3">
            <a:alphaModFix/>
          </a:blip>
          <a:stretch>
            <a:fillRect/>
          </a:stretch>
        </p:blipFill>
        <p:spPr>
          <a:xfrm>
            <a:off x="2878100" y="3864475"/>
            <a:ext cx="282148" cy="282148"/>
          </a:xfrm>
          <a:prstGeom prst="rect">
            <a:avLst/>
          </a:prstGeom>
          <a:noFill/>
          <a:ln>
            <a:noFill/>
          </a:ln>
        </p:spPr>
      </p:pic>
      <p:pic>
        <p:nvPicPr>
          <p:cNvPr id="290" name="Google Shape;290;p54"/>
          <p:cNvPicPr preferRelativeResize="0"/>
          <p:nvPr/>
        </p:nvPicPr>
        <p:blipFill>
          <a:blip r:embed="rId3">
            <a:alphaModFix/>
          </a:blip>
          <a:stretch>
            <a:fillRect/>
          </a:stretch>
        </p:blipFill>
        <p:spPr>
          <a:xfrm>
            <a:off x="2805675" y="4284150"/>
            <a:ext cx="282148" cy="282148"/>
          </a:xfrm>
          <a:prstGeom prst="rect">
            <a:avLst/>
          </a:prstGeom>
          <a:noFill/>
          <a:ln>
            <a:noFill/>
          </a:ln>
        </p:spPr>
      </p:pic>
      <p:pic>
        <p:nvPicPr>
          <p:cNvPr id="291" name="Google Shape;291;p54"/>
          <p:cNvPicPr preferRelativeResize="0"/>
          <p:nvPr/>
        </p:nvPicPr>
        <p:blipFill>
          <a:blip r:embed="rId4">
            <a:alphaModFix/>
          </a:blip>
          <a:stretch>
            <a:fillRect/>
          </a:stretch>
        </p:blipFill>
        <p:spPr>
          <a:xfrm>
            <a:off x="7940975" y="4695226"/>
            <a:ext cx="1129551" cy="3981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63"/>
          <p:cNvSpPr/>
          <p:nvPr/>
        </p:nvSpPr>
        <p:spPr>
          <a:xfrm>
            <a:off x="0" y="0"/>
            <a:ext cx="9144000" cy="5181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2" name="Google Shape;462;p63"/>
          <p:cNvPicPr preferRelativeResize="0"/>
          <p:nvPr/>
        </p:nvPicPr>
        <p:blipFill>
          <a:blip r:embed="rId3">
            <a:alphaModFix/>
          </a:blip>
          <a:stretch>
            <a:fillRect/>
          </a:stretch>
        </p:blipFill>
        <p:spPr>
          <a:xfrm>
            <a:off x="304800" y="493824"/>
            <a:ext cx="8537506" cy="4154375"/>
          </a:xfrm>
          <a:prstGeom prst="rect">
            <a:avLst/>
          </a:prstGeom>
          <a:noFill/>
          <a:ln>
            <a:noFill/>
          </a:ln>
        </p:spPr>
      </p:pic>
      <p:cxnSp>
        <p:nvCxnSpPr>
          <p:cNvPr id="463" name="Google Shape;463;p63"/>
          <p:cNvCxnSpPr/>
          <p:nvPr/>
        </p:nvCxnSpPr>
        <p:spPr>
          <a:xfrm>
            <a:off x="1252325" y="2773025"/>
            <a:ext cx="3473700" cy="15000"/>
          </a:xfrm>
          <a:prstGeom prst="straightConnector1">
            <a:avLst/>
          </a:prstGeom>
          <a:noFill/>
          <a:ln cap="flat" cmpd="sng" w="38100">
            <a:solidFill>
              <a:schemeClr val="dk1"/>
            </a:solidFill>
            <a:prstDash val="solid"/>
            <a:round/>
            <a:headEnd len="med" w="med" type="none"/>
            <a:tailEnd len="med" w="med" type="none"/>
          </a:ln>
        </p:spPr>
      </p:cxnSp>
      <p:cxnSp>
        <p:nvCxnSpPr>
          <p:cNvPr id="464" name="Google Shape;464;p63"/>
          <p:cNvCxnSpPr/>
          <p:nvPr/>
        </p:nvCxnSpPr>
        <p:spPr>
          <a:xfrm>
            <a:off x="1161225" y="3246775"/>
            <a:ext cx="2894100" cy="3300"/>
          </a:xfrm>
          <a:prstGeom prst="straightConnector1">
            <a:avLst/>
          </a:prstGeom>
          <a:noFill/>
          <a:ln cap="flat" cmpd="sng" w="38100">
            <a:solidFill>
              <a:schemeClr val="dk1"/>
            </a:solidFill>
            <a:prstDash val="solid"/>
            <a:round/>
            <a:headEnd len="med" w="med" type="none"/>
            <a:tailEnd len="med" w="med" type="none"/>
          </a:ln>
        </p:spPr>
      </p:cxnSp>
      <p:sp>
        <p:nvSpPr>
          <p:cNvPr id="465" name="Google Shape;465;p63"/>
          <p:cNvSpPr/>
          <p:nvPr/>
        </p:nvSpPr>
        <p:spPr>
          <a:xfrm>
            <a:off x="954150" y="3429000"/>
            <a:ext cx="2057400" cy="327900"/>
          </a:xfrm>
          <a:prstGeom prst="ellipse">
            <a:avLst/>
          </a:pr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64"/>
          <p:cNvSpPr/>
          <p:nvPr/>
        </p:nvSpPr>
        <p:spPr>
          <a:xfrm>
            <a:off x="0" y="0"/>
            <a:ext cx="9144000" cy="5181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2"/>
              </a:buClr>
              <a:buSzPts val="1100"/>
              <a:buFont typeface="Arial"/>
              <a:buNone/>
            </a:pPr>
            <a:r>
              <a:rPr lang="it" sz="4500">
                <a:solidFill>
                  <a:schemeClr val="lt1"/>
                </a:solidFill>
                <a:latin typeface="Poppins SemiBold"/>
                <a:ea typeface="Poppins SemiBold"/>
                <a:cs typeface="Poppins SemiBold"/>
                <a:sym typeface="Poppins SemiBold"/>
              </a:rPr>
              <a:t>What does the word ‘publication’ mean?</a:t>
            </a:r>
            <a:endParaRPr sz="4500">
              <a:solidFill>
                <a:schemeClr val="lt1"/>
              </a:solidFill>
              <a:latin typeface="Poppins SemiBold"/>
              <a:ea typeface="Poppins SemiBold"/>
              <a:cs typeface="Poppins SemiBold"/>
              <a:sym typeface="Poppins SemiBold"/>
            </a:endParaRPr>
          </a:p>
        </p:txBody>
      </p:sp>
      <p:sp>
        <p:nvSpPr>
          <p:cNvPr id="471" name="Google Shape;471;p64"/>
          <p:cNvSpPr txBox="1"/>
          <p:nvPr>
            <p:ph idx="1" type="body"/>
          </p:nvPr>
        </p:nvSpPr>
        <p:spPr>
          <a:xfrm>
            <a:off x="311700" y="4230575"/>
            <a:ext cx="8839200" cy="722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If you want to read this paper you have to pay. Directly or indirectly </a:t>
            </a:r>
            <a:endParaRPr sz="100"/>
          </a:p>
        </p:txBody>
      </p:sp>
      <p:pic>
        <p:nvPicPr>
          <p:cNvPr id="472" name="Google Shape;472;p64"/>
          <p:cNvPicPr preferRelativeResize="0"/>
          <p:nvPr/>
        </p:nvPicPr>
        <p:blipFill>
          <a:blip r:embed="rId3">
            <a:alphaModFix/>
          </a:blip>
          <a:stretch>
            <a:fillRect/>
          </a:stretch>
        </p:blipFill>
        <p:spPr>
          <a:xfrm>
            <a:off x="152400" y="137069"/>
            <a:ext cx="8839204" cy="3672931"/>
          </a:xfrm>
          <a:prstGeom prst="rect">
            <a:avLst/>
          </a:prstGeom>
          <a:noFill/>
          <a:ln>
            <a:noFill/>
          </a:ln>
        </p:spPr>
      </p:pic>
      <p:sp>
        <p:nvSpPr>
          <p:cNvPr id="473" name="Google Shape;473;p64"/>
          <p:cNvSpPr/>
          <p:nvPr/>
        </p:nvSpPr>
        <p:spPr>
          <a:xfrm>
            <a:off x="5856825" y="1576850"/>
            <a:ext cx="3078600" cy="1651800"/>
          </a:xfrm>
          <a:prstGeom prst="ellipse">
            <a:avLst/>
          </a:prstGeom>
          <a:noFill/>
          <a:ln cap="flat" cmpd="sng" w="762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65"/>
          <p:cNvSpPr txBox="1"/>
          <p:nvPr>
            <p:ph idx="1" type="body"/>
          </p:nvPr>
        </p:nvSpPr>
        <p:spPr>
          <a:xfrm>
            <a:off x="311700" y="4230575"/>
            <a:ext cx="84549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And in an increasingly international and cross-disciplinary context?</a:t>
            </a:r>
            <a:endParaRPr/>
          </a:p>
        </p:txBody>
      </p:sp>
      <p:pic>
        <p:nvPicPr>
          <p:cNvPr id="479" name="Google Shape;479;p65"/>
          <p:cNvPicPr preferRelativeResize="0"/>
          <p:nvPr/>
        </p:nvPicPr>
        <p:blipFill>
          <a:blip r:embed="rId3">
            <a:alphaModFix/>
          </a:blip>
          <a:stretch>
            <a:fillRect/>
          </a:stretch>
        </p:blipFill>
        <p:spPr>
          <a:xfrm>
            <a:off x="152400" y="76200"/>
            <a:ext cx="8835154" cy="39257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66"/>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b="1" lang="it"/>
              <a:t>10 billion </a:t>
            </a:r>
            <a:r>
              <a:rPr b="1" lang="it">
                <a:latin typeface="Arial"/>
                <a:ea typeface="Arial"/>
                <a:cs typeface="Arial"/>
                <a:sym typeface="Arial"/>
              </a:rPr>
              <a:t>$</a:t>
            </a:r>
            <a:r>
              <a:rPr lang="it"/>
              <a:t> </a:t>
            </a:r>
            <a:endParaRPr/>
          </a:p>
          <a:p>
            <a:pPr indent="0" lvl="0" marL="0" rtl="0" algn="l">
              <a:spcBef>
                <a:spcPts val="0"/>
              </a:spcBef>
              <a:spcAft>
                <a:spcPts val="0"/>
              </a:spcAft>
              <a:buClr>
                <a:schemeClr val="dk2"/>
              </a:buClr>
              <a:buSzPts val="1100"/>
              <a:buFont typeface="Arial"/>
              <a:buNone/>
            </a:pPr>
            <a:r>
              <a:rPr lang="it" sz="3300"/>
              <a:t>the estimate of the global </a:t>
            </a:r>
            <a:r>
              <a:rPr lang="it" sz="3300">
                <a:solidFill>
                  <a:schemeClr val="dk2"/>
                </a:solidFill>
                <a:highlight>
                  <a:schemeClr val="dk1"/>
                </a:highlight>
              </a:rPr>
              <a:t>annual</a:t>
            </a:r>
            <a:r>
              <a:rPr lang="it" sz="3300"/>
              <a:t> spending on academic journals throughout the world.</a:t>
            </a:r>
            <a:endParaRPr sz="3000"/>
          </a:p>
        </p:txBody>
      </p:sp>
      <p:sp>
        <p:nvSpPr>
          <p:cNvPr id="485" name="Google Shape;485;p66"/>
          <p:cNvSpPr txBox="1"/>
          <p:nvPr/>
        </p:nvSpPr>
        <p:spPr>
          <a:xfrm>
            <a:off x="490250" y="4448950"/>
            <a:ext cx="7358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Playfair Display"/>
                <a:ea typeface="Playfair Display"/>
                <a:cs typeface="Playfair Display"/>
                <a:sym typeface="Playfair Display"/>
              </a:rPr>
              <a:t>https://pure.mpg.de/pubman/faces/ViewItemOverviewPage.jsp?itemId=item_2148961</a:t>
            </a:r>
            <a:endParaRPr>
              <a:latin typeface="Playfair Display"/>
              <a:ea typeface="Playfair Display"/>
              <a:cs typeface="Playfair Display"/>
              <a:sym typeface="Playfair Display"/>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67"/>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Knowledge, </a:t>
            </a:r>
            <a:endParaRPr/>
          </a:p>
          <a:p>
            <a:pPr indent="0" lvl="0" marL="0" rtl="0" algn="ctr">
              <a:spcBef>
                <a:spcPts val="0"/>
              </a:spcBef>
              <a:spcAft>
                <a:spcPts val="0"/>
              </a:spcAft>
              <a:buNone/>
            </a:pPr>
            <a:r>
              <a:rPr lang="it"/>
              <a:t>behind a paywall</a:t>
            </a:r>
            <a:endParaRPr/>
          </a:p>
        </p:txBody>
      </p:sp>
      <p:pic>
        <p:nvPicPr>
          <p:cNvPr id="491" name="Google Shape;491;p67"/>
          <p:cNvPicPr preferRelativeResize="0"/>
          <p:nvPr/>
        </p:nvPicPr>
        <p:blipFill>
          <a:blip r:embed="rId3">
            <a:alphaModFix/>
          </a:blip>
          <a:stretch>
            <a:fillRect/>
          </a:stretch>
        </p:blipFill>
        <p:spPr>
          <a:xfrm>
            <a:off x="4572006" y="0"/>
            <a:ext cx="3703588" cy="5143500"/>
          </a:xfrm>
          <a:prstGeom prst="rect">
            <a:avLst/>
          </a:prstGeom>
          <a:noFill/>
          <a:ln>
            <a:noFill/>
          </a:ln>
        </p:spPr>
      </p:pic>
      <p:sp>
        <p:nvSpPr>
          <p:cNvPr id="492" name="Google Shape;492;p67"/>
          <p:cNvSpPr txBox="1"/>
          <p:nvPr/>
        </p:nvSpPr>
        <p:spPr>
          <a:xfrm>
            <a:off x="0" y="4787975"/>
            <a:ext cx="80343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100">
                <a:latin typeface="Playfair Display"/>
                <a:ea typeface="Playfair Display"/>
                <a:cs typeface="Playfair Display"/>
                <a:sym typeface="Playfair Display"/>
              </a:rPr>
              <a:t>cartoon credit: https://nieuws.kuleuven.be/en/content/2018/open-access-tearing-down-the-paywall-is-hard-work</a:t>
            </a:r>
            <a:endParaRPr sz="1100">
              <a:latin typeface="Playfair Display"/>
              <a:ea typeface="Playfair Display"/>
              <a:cs typeface="Playfair Display"/>
              <a:sym typeface="Playfair Display"/>
            </a:endParaRPr>
          </a:p>
        </p:txBody>
      </p:sp>
      <p:sp>
        <p:nvSpPr>
          <p:cNvPr id="493" name="Google Shape;493;p67"/>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it"/>
              <a:t>One of the problems of the traditional scholarly communication system</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pic>
        <p:nvPicPr>
          <p:cNvPr id="498" name="Google Shape;498;p68"/>
          <p:cNvPicPr preferRelativeResize="0"/>
          <p:nvPr/>
        </p:nvPicPr>
        <p:blipFill>
          <a:blip r:embed="rId3">
            <a:alphaModFix/>
          </a:blip>
          <a:stretch>
            <a:fillRect/>
          </a:stretch>
        </p:blipFill>
        <p:spPr>
          <a:xfrm>
            <a:off x="0" y="-124433"/>
            <a:ext cx="9144000" cy="5677034"/>
          </a:xfrm>
          <a:prstGeom prst="rect">
            <a:avLst/>
          </a:prstGeom>
          <a:noFill/>
          <a:ln>
            <a:noFill/>
          </a:ln>
        </p:spPr>
      </p:pic>
      <p:sp>
        <p:nvSpPr>
          <p:cNvPr id="499" name="Google Shape;499;p68"/>
          <p:cNvSpPr txBox="1"/>
          <p:nvPr/>
        </p:nvSpPr>
        <p:spPr>
          <a:xfrm>
            <a:off x="1345800" y="1143300"/>
            <a:ext cx="6452400" cy="2451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Evidence:</a:t>
            </a:r>
            <a:endParaRPr sz="4500">
              <a:solidFill>
                <a:schemeClr val="lt1"/>
              </a:solidFill>
              <a:latin typeface="Poppins SemiBold"/>
              <a:ea typeface="Poppins SemiBold"/>
              <a:cs typeface="Poppins SemiBold"/>
              <a:sym typeface="Poppins SemiBold"/>
            </a:endParaRPr>
          </a:p>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think on </a:t>
            </a:r>
            <a:r>
              <a:rPr lang="it" sz="4500">
                <a:solidFill>
                  <a:schemeClr val="dk2"/>
                </a:solidFill>
                <a:highlight>
                  <a:schemeClr val="dk1"/>
                </a:highlight>
                <a:latin typeface="Poppins SemiBold"/>
                <a:ea typeface="Poppins SemiBold"/>
                <a:cs typeface="Poppins SemiBold"/>
                <a:sym typeface="Poppins SemiBold"/>
              </a:rPr>
              <a:t>University</a:t>
            </a:r>
            <a:r>
              <a:rPr lang="it" sz="4500">
                <a:solidFill>
                  <a:schemeClr val="lt1"/>
                </a:solidFill>
                <a:latin typeface="Poppins SemiBold"/>
                <a:ea typeface="Poppins SemiBold"/>
                <a:cs typeface="Poppins SemiBold"/>
                <a:sym typeface="Poppins SemiBold"/>
              </a:rPr>
              <a:t> </a:t>
            </a:r>
            <a:endParaRPr sz="4500">
              <a:solidFill>
                <a:schemeClr val="lt1"/>
              </a:solidFill>
              <a:latin typeface="Poppins SemiBold"/>
              <a:ea typeface="Poppins SemiBold"/>
              <a:cs typeface="Poppins SemiBold"/>
              <a:sym typeface="Poppins SemiBo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9"/>
          <p:cNvSpPr txBox="1"/>
          <p:nvPr>
            <p:ph idx="1" type="body"/>
          </p:nvPr>
        </p:nvSpPr>
        <p:spPr>
          <a:xfrm>
            <a:off x="0" y="634650"/>
            <a:ext cx="4452000" cy="605100"/>
          </a:xfrm>
          <a:prstGeom prst="rect">
            <a:avLst/>
          </a:prstGeom>
        </p:spPr>
        <p:txBody>
          <a:bodyPr anchorCtr="0" anchor="ctr" bIns="91425" lIns="91425" spcFirstLastPara="1" rIns="91425" wrap="square" tIns="91425">
            <a:normAutofit fontScale="62500"/>
          </a:bodyPr>
          <a:lstStyle/>
          <a:p>
            <a:pPr indent="0" lvl="0" marL="0" marR="0" rtl="0" algn="l">
              <a:lnSpc>
                <a:spcPct val="100000"/>
              </a:lnSpc>
              <a:spcBef>
                <a:spcPts val="0"/>
              </a:spcBef>
              <a:spcAft>
                <a:spcPts val="0"/>
              </a:spcAft>
              <a:buNone/>
            </a:pPr>
            <a:r>
              <a:rPr lang="it" sz="4200">
                <a:latin typeface="Oswald"/>
                <a:ea typeface="Oswald"/>
                <a:cs typeface="Oswald"/>
                <a:sym typeface="Oswald"/>
              </a:rPr>
              <a:t>Where do resources come from?</a:t>
            </a:r>
            <a:endParaRPr/>
          </a:p>
        </p:txBody>
      </p:sp>
      <p:sp>
        <p:nvSpPr>
          <p:cNvPr id="505" name="Google Shape;505;p69"/>
          <p:cNvSpPr txBox="1"/>
          <p:nvPr/>
        </p:nvSpPr>
        <p:spPr>
          <a:xfrm>
            <a:off x="255375" y="1070025"/>
            <a:ext cx="4120500" cy="21240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None/>
            </a:pPr>
            <a:r>
              <a:t/>
            </a:r>
            <a:endParaRPr sz="1800">
              <a:solidFill>
                <a:schemeClr val="dk2"/>
              </a:solidFill>
              <a:highlight>
                <a:schemeClr val="dk1"/>
              </a:highlight>
              <a:latin typeface="Playfair Display"/>
              <a:ea typeface="Playfair Display"/>
              <a:cs typeface="Playfair Display"/>
              <a:sym typeface="Playfair Display"/>
            </a:endParaRPr>
          </a:p>
          <a:p>
            <a:pPr indent="0" lvl="0" marL="0" marR="0" rtl="0" algn="l">
              <a:lnSpc>
                <a:spcPct val="100000"/>
              </a:lnSpc>
              <a:spcBef>
                <a:spcPts val="0"/>
              </a:spcBef>
              <a:spcAft>
                <a:spcPts val="0"/>
              </a:spcAft>
              <a:buNone/>
            </a:pPr>
            <a:r>
              <a:t/>
            </a:r>
            <a:endParaRPr sz="1800">
              <a:solidFill>
                <a:schemeClr val="dk2"/>
              </a:solidFill>
              <a:highlight>
                <a:schemeClr val="dk1"/>
              </a:highlight>
              <a:latin typeface="Playfair Display"/>
              <a:ea typeface="Playfair Display"/>
              <a:cs typeface="Playfair Display"/>
              <a:sym typeface="Playfair Display"/>
            </a:endParaRPr>
          </a:p>
          <a:p>
            <a:pPr indent="-342900" lvl="0" marL="457200" marR="0" rtl="0" algn="l">
              <a:lnSpc>
                <a:spcPct val="100000"/>
              </a:lnSpc>
              <a:spcBef>
                <a:spcPts val="0"/>
              </a:spcBef>
              <a:spcAft>
                <a:spcPts val="0"/>
              </a:spcAft>
              <a:buClr>
                <a:schemeClr val="dk2"/>
              </a:buClr>
              <a:buSzPts val="1800"/>
              <a:buFont typeface="Playfair Display"/>
              <a:buChar char="-"/>
            </a:pPr>
            <a:r>
              <a:rPr lang="it" sz="1800">
                <a:solidFill>
                  <a:schemeClr val="dk2"/>
                </a:solidFill>
                <a:highlight>
                  <a:schemeClr val="lt1"/>
                </a:highlight>
                <a:latin typeface="Playfair Display"/>
                <a:ea typeface="Playfair Display"/>
                <a:cs typeface="Playfair Display"/>
                <a:sym typeface="Playfair Display"/>
              </a:rPr>
              <a:t>Most part of the resources  for science are publicly funded </a:t>
            </a:r>
            <a:endParaRPr sz="1800">
              <a:solidFill>
                <a:schemeClr val="dk2"/>
              </a:solidFill>
              <a:highlight>
                <a:schemeClr val="lt1"/>
              </a:highlight>
              <a:latin typeface="Playfair Display"/>
              <a:ea typeface="Playfair Display"/>
              <a:cs typeface="Playfair Display"/>
              <a:sym typeface="Playfair Display"/>
            </a:endParaRPr>
          </a:p>
          <a:p>
            <a:pPr indent="0" lvl="0" marL="0" marR="0" rtl="0" algn="l">
              <a:lnSpc>
                <a:spcPct val="100000"/>
              </a:lnSpc>
              <a:spcBef>
                <a:spcPts val="0"/>
              </a:spcBef>
              <a:spcAft>
                <a:spcPts val="0"/>
              </a:spcAft>
              <a:buNone/>
            </a:pPr>
            <a:r>
              <a:t/>
            </a:r>
            <a:endParaRPr sz="1800">
              <a:solidFill>
                <a:schemeClr val="dk2"/>
              </a:solidFill>
              <a:highlight>
                <a:schemeClr val="lt1"/>
              </a:highlight>
              <a:latin typeface="Playfair Display"/>
              <a:ea typeface="Playfair Display"/>
              <a:cs typeface="Playfair Display"/>
              <a:sym typeface="Playfair Display"/>
            </a:endParaRPr>
          </a:p>
          <a:p>
            <a:pPr indent="-342900" lvl="0" marL="457200" marR="0" rtl="0" algn="l">
              <a:lnSpc>
                <a:spcPct val="100000"/>
              </a:lnSpc>
              <a:spcBef>
                <a:spcPts val="0"/>
              </a:spcBef>
              <a:spcAft>
                <a:spcPts val="0"/>
              </a:spcAft>
              <a:buClr>
                <a:schemeClr val="dk2"/>
              </a:buClr>
              <a:buSzPts val="1800"/>
              <a:buFont typeface="Playfair Display"/>
              <a:buChar char="-"/>
            </a:pPr>
            <a:r>
              <a:rPr lang="it" sz="1800">
                <a:solidFill>
                  <a:schemeClr val="dk2"/>
                </a:solidFill>
                <a:highlight>
                  <a:schemeClr val="lt1"/>
                </a:highlight>
                <a:latin typeface="Playfair Display"/>
                <a:ea typeface="Playfair Display"/>
                <a:cs typeface="Playfair Display"/>
                <a:sym typeface="Playfair Display"/>
              </a:rPr>
              <a:t>Science is in society and is intended for society...</a:t>
            </a:r>
            <a:endParaRPr sz="1800">
              <a:solidFill>
                <a:schemeClr val="dk2"/>
              </a:solidFill>
              <a:highlight>
                <a:schemeClr val="lt1"/>
              </a:highlight>
              <a:latin typeface="Playfair Display"/>
              <a:ea typeface="Playfair Display"/>
              <a:cs typeface="Playfair Display"/>
              <a:sym typeface="Playfair Display"/>
            </a:endParaRPr>
          </a:p>
        </p:txBody>
      </p:sp>
      <p:pic>
        <p:nvPicPr>
          <p:cNvPr id="506" name="Google Shape;506;p69"/>
          <p:cNvPicPr preferRelativeResize="0"/>
          <p:nvPr/>
        </p:nvPicPr>
        <p:blipFill>
          <a:blip r:embed="rId3">
            <a:alphaModFix/>
          </a:blip>
          <a:stretch>
            <a:fillRect/>
          </a:stretch>
        </p:blipFill>
        <p:spPr>
          <a:xfrm>
            <a:off x="4452075" y="-15650"/>
            <a:ext cx="4729051" cy="51434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70"/>
          <p:cNvSpPr txBox="1"/>
          <p:nvPr>
            <p:ph idx="1" type="body"/>
          </p:nvPr>
        </p:nvSpPr>
        <p:spPr>
          <a:xfrm>
            <a:off x="255400" y="25095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The case of the pandemic </a:t>
            </a:r>
            <a:endParaRPr/>
          </a:p>
        </p:txBody>
      </p:sp>
      <p:pic>
        <p:nvPicPr>
          <p:cNvPr id="512" name="Google Shape;512;p70"/>
          <p:cNvPicPr preferRelativeResize="0"/>
          <p:nvPr/>
        </p:nvPicPr>
        <p:blipFill>
          <a:blip r:embed="rId3">
            <a:alphaModFix/>
          </a:blip>
          <a:stretch>
            <a:fillRect/>
          </a:stretch>
        </p:blipFill>
        <p:spPr>
          <a:xfrm>
            <a:off x="2743200" y="856050"/>
            <a:ext cx="5829300" cy="3886200"/>
          </a:xfrm>
          <a:prstGeom prst="rect">
            <a:avLst/>
          </a:prstGeom>
          <a:noFill/>
          <a:ln>
            <a:noFill/>
          </a:ln>
        </p:spPr>
      </p:pic>
      <p:sp>
        <p:nvSpPr>
          <p:cNvPr id="513" name="Google Shape;513;p70"/>
          <p:cNvSpPr txBox="1"/>
          <p:nvPr/>
        </p:nvSpPr>
        <p:spPr>
          <a:xfrm>
            <a:off x="2920775" y="4758000"/>
            <a:ext cx="5687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900">
                <a:solidFill>
                  <a:srgbClr val="080808"/>
                </a:solidFill>
                <a:highlight>
                  <a:srgbClr val="F4F4F4"/>
                </a:highlight>
              </a:rPr>
              <a:t>hangzhou jianggan, Zhejiang, China - Getty Immages</a:t>
            </a:r>
            <a:endParaRPr sz="900">
              <a:solidFill>
                <a:srgbClr val="080808"/>
              </a:solidFill>
              <a:highlight>
                <a:srgbClr val="F4F4F4"/>
              </a:high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71"/>
          <p:cNvSpPr txBox="1"/>
          <p:nvPr>
            <p:ph idx="1" type="body"/>
          </p:nvPr>
        </p:nvSpPr>
        <p:spPr>
          <a:xfrm>
            <a:off x="152400" y="44200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Curves, data, models...everyday life also for non experts!</a:t>
            </a:r>
            <a:endParaRPr/>
          </a:p>
        </p:txBody>
      </p:sp>
      <p:pic>
        <p:nvPicPr>
          <p:cNvPr id="519" name="Google Shape;519;p71"/>
          <p:cNvPicPr preferRelativeResize="0"/>
          <p:nvPr/>
        </p:nvPicPr>
        <p:blipFill>
          <a:blip r:embed="rId3">
            <a:alphaModFix/>
          </a:blip>
          <a:stretch>
            <a:fillRect/>
          </a:stretch>
        </p:blipFill>
        <p:spPr>
          <a:xfrm>
            <a:off x="1905000" y="970900"/>
            <a:ext cx="6677150" cy="4020201"/>
          </a:xfrm>
          <a:prstGeom prst="rect">
            <a:avLst/>
          </a:prstGeom>
          <a:noFill/>
          <a:ln>
            <a:noFill/>
          </a:ln>
        </p:spPr>
      </p:pic>
      <p:sp>
        <p:nvSpPr>
          <p:cNvPr id="520" name="Google Shape;520;p71"/>
          <p:cNvSpPr txBox="1"/>
          <p:nvPr/>
        </p:nvSpPr>
        <p:spPr>
          <a:xfrm>
            <a:off x="152400" y="4604700"/>
            <a:ext cx="23067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2"/>
              </a:buClr>
              <a:buSzPts val="1100"/>
              <a:buFont typeface="Arial"/>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rPr lang="it" sz="900">
                <a:solidFill>
                  <a:srgbClr val="6F43D6"/>
                </a:solidFill>
                <a:highlight>
                  <a:srgbClr val="F4F4F4"/>
                </a:highlight>
              </a:rPr>
              <a:t>Josep Gutierrez - Getty Immages</a:t>
            </a:r>
            <a:endParaRPr sz="900">
              <a:solidFill>
                <a:srgbClr val="6F43D6"/>
              </a:solidFill>
              <a:highlight>
                <a:srgbClr val="F4F4F4"/>
              </a:highlight>
            </a:endParaRPr>
          </a:p>
          <a:p>
            <a:pPr indent="0" lvl="0" marL="0" rtl="0" algn="l">
              <a:spcBef>
                <a:spcPts val="0"/>
              </a:spcBef>
              <a:spcAft>
                <a:spcPts val="0"/>
              </a:spcAft>
              <a:buNone/>
            </a:pPr>
            <a:r>
              <a:t/>
            </a:r>
            <a:endParaRPr sz="900">
              <a:solidFill>
                <a:srgbClr val="6F43D6"/>
              </a:solidFill>
              <a:highlight>
                <a:srgbClr val="F4F4F4"/>
              </a:high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72"/>
          <p:cNvSpPr txBox="1"/>
          <p:nvPr>
            <p:ph idx="1" type="body"/>
          </p:nvPr>
        </p:nvSpPr>
        <p:spPr>
          <a:xfrm>
            <a:off x="311700" y="1542000"/>
            <a:ext cx="2808000" cy="3179400"/>
          </a:xfrm>
          <a:prstGeom prst="rect">
            <a:avLst/>
          </a:prstGeom>
        </p:spPr>
        <p:txBody>
          <a:bodyPr anchorCtr="0" anchor="t" bIns="91425" lIns="91425" spcFirstLastPara="1" rIns="91425" wrap="square" tIns="91425">
            <a:normAutofit lnSpcReduction="10000"/>
          </a:bodyPr>
          <a:lstStyle/>
          <a:p>
            <a:pPr indent="0" lvl="0" marL="0" marR="0" rtl="0" algn="l">
              <a:lnSpc>
                <a:spcPct val="100000"/>
              </a:lnSpc>
              <a:spcBef>
                <a:spcPts val="0"/>
              </a:spcBef>
              <a:spcAft>
                <a:spcPts val="0"/>
              </a:spcAft>
              <a:buNone/>
            </a:pPr>
            <a:r>
              <a:rPr lang="it" sz="1800">
                <a:highlight>
                  <a:schemeClr val="lt1"/>
                </a:highlight>
              </a:rPr>
              <a:t>Public decision-making process and policies based on data.</a:t>
            </a:r>
            <a:endParaRPr sz="1800">
              <a:highlight>
                <a:schemeClr val="lt1"/>
              </a:highlight>
            </a:endParaRPr>
          </a:p>
          <a:p>
            <a:pPr indent="0" lvl="0" marL="0" marR="0" rtl="0" algn="l">
              <a:lnSpc>
                <a:spcPct val="100000"/>
              </a:lnSpc>
              <a:spcBef>
                <a:spcPts val="0"/>
              </a:spcBef>
              <a:spcAft>
                <a:spcPts val="0"/>
              </a:spcAft>
              <a:buNone/>
            </a:pPr>
            <a:r>
              <a:t/>
            </a:r>
            <a:endParaRPr sz="1800">
              <a:highlight>
                <a:schemeClr val="lt1"/>
              </a:highlight>
            </a:endParaRPr>
          </a:p>
          <a:p>
            <a:pPr indent="0" lvl="0" marL="0" marR="0" rtl="0" algn="l">
              <a:lnSpc>
                <a:spcPct val="100000"/>
              </a:lnSpc>
              <a:spcBef>
                <a:spcPts val="0"/>
              </a:spcBef>
              <a:spcAft>
                <a:spcPts val="0"/>
              </a:spcAft>
              <a:buNone/>
            </a:pPr>
            <a:r>
              <a:rPr lang="it" sz="1800">
                <a:highlight>
                  <a:schemeClr val="lt1"/>
                </a:highlight>
              </a:rPr>
              <a:t>The quality of data is of crucial importance.</a:t>
            </a:r>
            <a:endParaRPr sz="1800">
              <a:highlight>
                <a:schemeClr val="lt1"/>
              </a:highlight>
            </a:endParaRPr>
          </a:p>
          <a:p>
            <a:pPr indent="0" lvl="0" marL="0" marR="0" rtl="0" algn="l">
              <a:lnSpc>
                <a:spcPct val="100000"/>
              </a:lnSpc>
              <a:spcBef>
                <a:spcPts val="0"/>
              </a:spcBef>
              <a:spcAft>
                <a:spcPts val="0"/>
              </a:spcAft>
              <a:buNone/>
            </a:pPr>
            <a:r>
              <a:t/>
            </a:r>
            <a:endParaRPr sz="1800">
              <a:highlight>
                <a:schemeClr val="lt1"/>
              </a:highlight>
            </a:endParaRPr>
          </a:p>
          <a:p>
            <a:pPr indent="0" lvl="0" marL="0" marR="0" rtl="0" algn="l">
              <a:lnSpc>
                <a:spcPct val="100000"/>
              </a:lnSpc>
              <a:spcBef>
                <a:spcPts val="0"/>
              </a:spcBef>
              <a:spcAft>
                <a:spcPts val="0"/>
              </a:spcAft>
              <a:buNone/>
            </a:pPr>
            <a:r>
              <a:rPr lang="it" sz="1800">
                <a:highlight>
                  <a:schemeClr val="lt1"/>
                </a:highlight>
              </a:rPr>
              <a:t>Good data management improve the quality of data and ultimately the quality of decisions affecting society.</a:t>
            </a:r>
            <a:endParaRPr/>
          </a:p>
        </p:txBody>
      </p:sp>
      <p:sp>
        <p:nvSpPr>
          <p:cNvPr id="526" name="Google Shape;526;p72"/>
          <p:cNvSpPr txBox="1"/>
          <p:nvPr>
            <p:ph type="title"/>
          </p:nvPr>
        </p:nvSpPr>
        <p:spPr>
          <a:xfrm>
            <a:off x="311700" y="555600"/>
            <a:ext cx="3003300" cy="755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it"/>
              <a:t>The pandemic and the importance of data</a:t>
            </a:r>
            <a:endParaRPr/>
          </a:p>
        </p:txBody>
      </p:sp>
      <p:pic>
        <p:nvPicPr>
          <p:cNvPr id="527" name="Google Shape;527;p72"/>
          <p:cNvPicPr preferRelativeResize="0"/>
          <p:nvPr/>
        </p:nvPicPr>
        <p:blipFill>
          <a:blip r:embed="rId3">
            <a:alphaModFix/>
          </a:blip>
          <a:stretch>
            <a:fillRect/>
          </a:stretch>
        </p:blipFill>
        <p:spPr>
          <a:xfrm>
            <a:off x="3255075" y="868700"/>
            <a:ext cx="5888927" cy="4081299"/>
          </a:xfrm>
          <a:prstGeom prst="rect">
            <a:avLst/>
          </a:prstGeom>
          <a:noFill/>
          <a:ln>
            <a:noFill/>
          </a:ln>
        </p:spPr>
      </p:pic>
      <p:sp>
        <p:nvSpPr>
          <p:cNvPr id="528" name="Google Shape;528;p72"/>
          <p:cNvSpPr txBox="1"/>
          <p:nvPr/>
        </p:nvSpPr>
        <p:spPr>
          <a:xfrm>
            <a:off x="7058400" y="4645200"/>
            <a:ext cx="23145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900">
                <a:solidFill>
                  <a:schemeClr val="dk2"/>
                </a:solidFill>
                <a:highlight>
                  <a:schemeClr val="lt2"/>
                </a:highlight>
              </a:rPr>
              <a:t>Photo by</a:t>
            </a:r>
            <a:r>
              <a:rPr lang="it" sz="900">
                <a:solidFill>
                  <a:schemeClr val="dk2"/>
                </a:solidFill>
                <a:highlight>
                  <a:schemeClr val="lt2"/>
                </a:highlight>
                <a:uFill>
                  <a:noFill/>
                </a:uFill>
                <a:hlinkClick r:id="rId4">
                  <a:extLst>
                    <a:ext uri="{A12FA001-AC4F-418D-AE19-62706E023703}">
                      <ahyp:hlinkClr val="tx"/>
                    </a:ext>
                  </a:extLst>
                </a:hlinkClick>
              </a:rPr>
              <a:t> </a:t>
            </a:r>
            <a:r>
              <a:rPr lang="it" sz="900" u="sng">
                <a:solidFill>
                  <a:schemeClr val="dk2"/>
                </a:solidFill>
                <a:highlight>
                  <a:schemeClr val="lt2"/>
                </a:highlight>
                <a:hlinkClick r:id="rId5">
                  <a:extLst>
                    <a:ext uri="{A12FA001-AC4F-418D-AE19-62706E023703}">
                      <ahyp:hlinkClr val="tx"/>
                    </a:ext>
                  </a:extLst>
                </a:hlinkClick>
              </a:rPr>
              <a:t>KOBU Agency</a:t>
            </a:r>
            <a:r>
              <a:rPr lang="it" sz="900">
                <a:solidFill>
                  <a:schemeClr val="dk2"/>
                </a:solidFill>
                <a:highlight>
                  <a:schemeClr val="lt2"/>
                </a:highlight>
              </a:rPr>
              <a:t> on</a:t>
            </a:r>
            <a:r>
              <a:rPr lang="it" sz="900">
                <a:solidFill>
                  <a:schemeClr val="dk2"/>
                </a:solidFill>
                <a:highlight>
                  <a:schemeClr val="lt2"/>
                </a:highlight>
                <a:uFill>
                  <a:noFill/>
                </a:uFill>
                <a:hlinkClick r:id="rId6">
                  <a:extLst>
                    <a:ext uri="{A12FA001-AC4F-418D-AE19-62706E023703}">
                      <ahyp:hlinkClr val="tx"/>
                    </a:ext>
                  </a:extLst>
                </a:hlinkClick>
              </a:rPr>
              <a:t> </a:t>
            </a:r>
            <a:r>
              <a:rPr lang="it" sz="900" u="sng">
                <a:solidFill>
                  <a:schemeClr val="dk2"/>
                </a:solidFill>
                <a:highlight>
                  <a:schemeClr val="lt2"/>
                </a:highlight>
                <a:hlinkClick r:id="rId7">
                  <a:extLst>
                    <a:ext uri="{A12FA001-AC4F-418D-AE19-62706E023703}">
                      <ahyp:hlinkClr val="tx"/>
                    </a:ext>
                  </a:extLst>
                </a:hlinkClick>
              </a:rPr>
              <a:t>Unsplash</a:t>
            </a:r>
            <a:endParaRPr sz="900">
              <a:solidFill>
                <a:schemeClr val="dk2"/>
              </a:solidFill>
              <a:highlight>
                <a:schemeClr val="lt2"/>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pic>
        <p:nvPicPr>
          <p:cNvPr descr="allegra_2016-small.png" id="297" name="Google Shape;297;p55"/>
          <p:cNvPicPr preferRelativeResize="0"/>
          <p:nvPr/>
        </p:nvPicPr>
        <p:blipFill rotWithShape="1">
          <a:blip r:embed="rId3">
            <a:alphaModFix/>
          </a:blip>
          <a:srcRect b="0" l="0" r="0" t="0"/>
          <a:stretch/>
        </p:blipFill>
        <p:spPr>
          <a:xfrm>
            <a:off x="4753441" y="2330875"/>
            <a:ext cx="1168200" cy="1189800"/>
          </a:xfrm>
          <a:prstGeom prst="ellipse">
            <a:avLst/>
          </a:prstGeom>
          <a:noFill/>
          <a:ln>
            <a:noFill/>
          </a:ln>
        </p:spPr>
      </p:pic>
      <p:sp>
        <p:nvSpPr>
          <p:cNvPr id="298" name="Google Shape;298;p55"/>
          <p:cNvSpPr txBox="1"/>
          <p:nvPr/>
        </p:nvSpPr>
        <p:spPr>
          <a:xfrm>
            <a:off x="4753895" y="3624474"/>
            <a:ext cx="1167300" cy="6540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None/>
            </a:pPr>
            <a:r>
              <a:rPr b="1" lang="it">
                <a:solidFill>
                  <a:schemeClr val="dk1"/>
                </a:solidFill>
                <a:latin typeface="Calibri"/>
                <a:ea typeface="Calibri"/>
                <a:cs typeface="Calibri"/>
                <a:sym typeface="Calibri"/>
              </a:rPr>
              <a:t>Allegra Via</a:t>
            </a:r>
            <a:endParaRPr b="1">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lang="it" sz="1200">
                <a:solidFill>
                  <a:schemeClr val="dk1"/>
                </a:solidFill>
                <a:latin typeface="Calibri"/>
                <a:ea typeface="Calibri"/>
                <a:cs typeface="Calibri"/>
                <a:sym typeface="Calibri"/>
              </a:rPr>
              <a:t>IBPM-CNR</a:t>
            </a:r>
            <a:endParaRPr sz="12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lang="it" sz="1200">
                <a:solidFill>
                  <a:schemeClr val="dk1"/>
                </a:solidFill>
                <a:latin typeface="Calibri"/>
                <a:ea typeface="Calibri"/>
                <a:cs typeface="Calibri"/>
                <a:sym typeface="Calibri"/>
              </a:rPr>
              <a:t>ELIXIR-IT</a:t>
            </a:r>
            <a:endParaRPr b="1">
              <a:solidFill>
                <a:schemeClr val="dk1"/>
              </a:solidFill>
              <a:latin typeface="Calibri"/>
              <a:ea typeface="Calibri"/>
              <a:cs typeface="Calibri"/>
              <a:sym typeface="Calibri"/>
            </a:endParaRPr>
          </a:p>
        </p:txBody>
      </p:sp>
      <p:sp>
        <p:nvSpPr>
          <p:cNvPr id="299" name="Google Shape;299;p55"/>
          <p:cNvSpPr txBox="1"/>
          <p:nvPr/>
        </p:nvSpPr>
        <p:spPr>
          <a:xfrm>
            <a:off x="2994184" y="3624474"/>
            <a:ext cx="1775400" cy="8697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None/>
            </a:pPr>
            <a:r>
              <a:rPr b="1" lang="it">
                <a:solidFill>
                  <a:schemeClr val="dk1"/>
                </a:solidFill>
                <a:latin typeface="Calibri"/>
                <a:ea typeface="Calibri"/>
                <a:cs typeface="Calibri"/>
                <a:sym typeface="Calibri"/>
              </a:rPr>
              <a:t>Loredana </a:t>
            </a:r>
            <a:endParaRPr b="1">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b="1" lang="it">
                <a:solidFill>
                  <a:schemeClr val="dk1"/>
                </a:solidFill>
                <a:latin typeface="Calibri"/>
                <a:ea typeface="Calibri"/>
                <a:cs typeface="Calibri"/>
                <a:sym typeface="Calibri"/>
              </a:rPr>
              <a:t>Le Pera</a:t>
            </a:r>
            <a:endParaRPr b="1">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lang="it" sz="1200">
                <a:solidFill>
                  <a:schemeClr val="dk1"/>
                </a:solidFill>
                <a:latin typeface="Calibri"/>
                <a:ea typeface="Calibri"/>
                <a:cs typeface="Calibri"/>
                <a:sym typeface="Calibri"/>
              </a:rPr>
              <a:t>ISS</a:t>
            </a:r>
            <a:endParaRPr sz="12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lang="it" sz="1200">
                <a:solidFill>
                  <a:schemeClr val="dk1"/>
                </a:solidFill>
                <a:latin typeface="Calibri"/>
                <a:ea typeface="Calibri"/>
                <a:cs typeface="Calibri"/>
                <a:sym typeface="Calibri"/>
              </a:rPr>
              <a:t>ELIXIR-IT</a:t>
            </a:r>
            <a:endParaRPr b="1">
              <a:solidFill>
                <a:schemeClr val="dk1"/>
              </a:solidFill>
              <a:latin typeface="Calibri"/>
              <a:ea typeface="Calibri"/>
              <a:cs typeface="Calibri"/>
              <a:sym typeface="Calibri"/>
            </a:endParaRPr>
          </a:p>
        </p:txBody>
      </p:sp>
      <p:sp>
        <p:nvSpPr>
          <p:cNvPr id="300" name="Google Shape;300;p55"/>
          <p:cNvSpPr txBox="1"/>
          <p:nvPr/>
        </p:nvSpPr>
        <p:spPr>
          <a:xfrm>
            <a:off x="173175" y="3624474"/>
            <a:ext cx="1606800" cy="8388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it">
                <a:solidFill>
                  <a:schemeClr val="dk1"/>
                </a:solidFill>
                <a:latin typeface="Calibri"/>
                <a:ea typeface="Calibri"/>
                <a:cs typeface="Calibri"/>
                <a:sym typeface="Calibri"/>
              </a:rPr>
              <a:t>Emma Lazzeri</a:t>
            </a:r>
            <a:endParaRPr/>
          </a:p>
          <a:p>
            <a:pPr indent="0" lvl="0" marL="0" marR="0" rtl="0" algn="ctr">
              <a:spcBef>
                <a:spcPts val="0"/>
              </a:spcBef>
              <a:spcAft>
                <a:spcPts val="0"/>
              </a:spcAft>
              <a:buNone/>
            </a:pPr>
            <a:r>
              <a:rPr lang="it" sz="1200">
                <a:solidFill>
                  <a:schemeClr val="dk1"/>
                </a:solidFill>
                <a:latin typeface="Calibri"/>
                <a:ea typeface="Calibri"/>
                <a:cs typeface="Calibri"/>
                <a:sym typeface="Calibri"/>
              </a:rPr>
              <a:t>GARR</a:t>
            </a:r>
            <a:endParaRPr sz="1200"/>
          </a:p>
          <a:p>
            <a:pPr indent="0" lvl="0" marL="0" marR="0" rtl="0" algn="ctr">
              <a:spcBef>
                <a:spcPts val="0"/>
              </a:spcBef>
              <a:spcAft>
                <a:spcPts val="0"/>
              </a:spcAft>
              <a:buNone/>
            </a:pPr>
            <a:r>
              <a:rPr lang="it" sz="1200">
                <a:solidFill>
                  <a:schemeClr val="dk1"/>
                </a:solidFill>
                <a:latin typeface="Calibri"/>
                <a:ea typeface="Calibri"/>
                <a:cs typeface="Calibri"/>
                <a:sym typeface="Calibri"/>
              </a:rPr>
              <a:t>ICDI Competence Centre Coordinator</a:t>
            </a:r>
            <a:endParaRPr sz="1200">
              <a:solidFill>
                <a:schemeClr val="dk1"/>
              </a:solidFill>
              <a:latin typeface="Calibri"/>
              <a:ea typeface="Calibri"/>
              <a:cs typeface="Calibri"/>
              <a:sym typeface="Calibri"/>
            </a:endParaRPr>
          </a:p>
        </p:txBody>
      </p:sp>
      <p:sp>
        <p:nvSpPr>
          <p:cNvPr id="301" name="Google Shape;301;p55"/>
          <p:cNvSpPr txBox="1"/>
          <p:nvPr/>
        </p:nvSpPr>
        <p:spPr>
          <a:xfrm>
            <a:off x="1704417" y="3624474"/>
            <a:ext cx="1487700" cy="10851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it">
                <a:solidFill>
                  <a:schemeClr val="dk1"/>
                </a:solidFill>
                <a:latin typeface="Calibri"/>
                <a:ea typeface="Calibri"/>
                <a:cs typeface="Calibri"/>
                <a:sym typeface="Calibri"/>
              </a:rPr>
              <a:t>Gina Pavone</a:t>
            </a:r>
            <a:endParaRPr sz="1100"/>
          </a:p>
          <a:p>
            <a:pPr indent="0" lvl="0" marL="0" marR="0" rtl="0" algn="ctr">
              <a:lnSpc>
                <a:spcPct val="100000"/>
              </a:lnSpc>
              <a:spcBef>
                <a:spcPts val="0"/>
              </a:spcBef>
              <a:spcAft>
                <a:spcPts val="0"/>
              </a:spcAft>
              <a:buNone/>
            </a:pPr>
            <a:r>
              <a:rPr lang="it" sz="1200">
                <a:solidFill>
                  <a:schemeClr val="dk1"/>
                </a:solidFill>
                <a:latin typeface="Calibri"/>
                <a:ea typeface="Calibri"/>
                <a:cs typeface="Calibri"/>
                <a:sym typeface="Calibri"/>
              </a:rPr>
              <a:t>ISTI-CNR</a:t>
            </a:r>
            <a:endParaRPr sz="12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lang="it" sz="1200">
                <a:solidFill>
                  <a:schemeClr val="dk1"/>
                </a:solidFill>
                <a:latin typeface="Calibri"/>
                <a:ea typeface="Calibri"/>
                <a:cs typeface="Calibri"/>
                <a:sym typeface="Calibri"/>
              </a:rPr>
              <a:t>OpenAIRE NOAD </a:t>
            </a:r>
            <a:endParaRPr sz="12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lang="it" sz="1200">
                <a:solidFill>
                  <a:schemeClr val="dk1"/>
                </a:solidFill>
                <a:latin typeface="Calibri"/>
                <a:ea typeface="Calibri"/>
                <a:cs typeface="Calibri"/>
                <a:sym typeface="Calibri"/>
              </a:rPr>
              <a:t> </a:t>
            </a:r>
            <a:r>
              <a:rPr lang="it" sz="1200">
                <a:solidFill>
                  <a:schemeClr val="dk1"/>
                </a:solidFill>
                <a:uFill>
                  <a:noFill/>
                </a:uFill>
                <a:latin typeface="Calibri"/>
                <a:ea typeface="Calibri"/>
                <a:cs typeface="Calibri"/>
                <a:sym typeface="Calibri"/>
                <a:hlinkClick r:id="rId4">
                  <a:extLst>
                    <a:ext uri="{A12FA001-AC4F-418D-AE19-62706E023703}">
                      <ahyp:hlinkClr val="tx"/>
                    </a:ext>
                  </a:extLst>
                </a:hlinkClick>
              </a:rPr>
              <a:t>open-science.it</a:t>
            </a:r>
            <a:r>
              <a:rPr lang="it">
                <a:solidFill>
                  <a:srgbClr val="333333"/>
                </a:solidFill>
                <a:highlight>
                  <a:schemeClr val="lt1"/>
                </a:highlight>
                <a:latin typeface="Open Sans"/>
                <a:ea typeface="Open Sans"/>
                <a:cs typeface="Open Sans"/>
                <a:sym typeface="Open Sans"/>
              </a:rPr>
              <a:t> </a:t>
            </a:r>
            <a:endParaRPr>
              <a:solidFill>
                <a:srgbClr val="333333"/>
              </a:solidFill>
              <a:highlight>
                <a:schemeClr val="lt1"/>
              </a:highlight>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Font typeface="Arial"/>
              <a:buNone/>
            </a:pPr>
            <a:r>
              <a:rPr lang="it">
                <a:solidFill>
                  <a:srgbClr val="333333"/>
                </a:solidFill>
                <a:highlight>
                  <a:schemeClr val="lt1"/>
                </a:highlight>
                <a:latin typeface="Open Sans"/>
                <a:ea typeface="Open Sans"/>
                <a:cs typeface="Open Sans"/>
                <a:sym typeface="Open Sans"/>
              </a:rPr>
              <a:t> </a:t>
            </a:r>
            <a:endParaRPr sz="1500">
              <a:solidFill>
                <a:schemeClr val="dk1"/>
              </a:solidFill>
              <a:latin typeface="Calibri"/>
              <a:ea typeface="Calibri"/>
              <a:cs typeface="Calibri"/>
              <a:sym typeface="Calibri"/>
            </a:endParaRPr>
          </a:p>
        </p:txBody>
      </p:sp>
      <p:pic>
        <p:nvPicPr>
          <p:cNvPr descr="A person wearing glasses&#10;&#10;Description automatically generated" id="302" name="Google Shape;302;p55"/>
          <p:cNvPicPr preferRelativeResize="0"/>
          <p:nvPr/>
        </p:nvPicPr>
        <p:blipFill rotWithShape="1">
          <a:blip r:embed="rId5">
            <a:alphaModFix/>
          </a:blip>
          <a:srcRect b="9231" l="0" r="0" t="0"/>
          <a:stretch/>
        </p:blipFill>
        <p:spPr>
          <a:xfrm>
            <a:off x="1886230" y="2330875"/>
            <a:ext cx="1124100" cy="1139700"/>
          </a:xfrm>
          <a:prstGeom prst="ellipse">
            <a:avLst/>
          </a:prstGeom>
          <a:noFill/>
          <a:ln>
            <a:noFill/>
          </a:ln>
        </p:spPr>
      </p:pic>
      <p:pic>
        <p:nvPicPr>
          <p:cNvPr descr="A person smiling for the camera&#10;&#10;Description automatically generated" id="303" name="Google Shape;303;p55"/>
          <p:cNvPicPr preferRelativeResize="0"/>
          <p:nvPr/>
        </p:nvPicPr>
        <p:blipFill rotWithShape="1">
          <a:blip r:embed="rId6">
            <a:alphaModFix/>
          </a:blip>
          <a:srcRect b="21850" l="4321" r="4321" t="0"/>
          <a:stretch/>
        </p:blipFill>
        <p:spPr>
          <a:xfrm>
            <a:off x="3297786" y="2330875"/>
            <a:ext cx="1168200" cy="1146900"/>
          </a:xfrm>
          <a:prstGeom prst="ellipse">
            <a:avLst/>
          </a:prstGeom>
          <a:noFill/>
          <a:ln>
            <a:noFill/>
          </a:ln>
        </p:spPr>
      </p:pic>
      <p:sp>
        <p:nvSpPr>
          <p:cNvPr id="304" name="Google Shape;304;p55"/>
          <p:cNvSpPr txBox="1"/>
          <p:nvPr/>
        </p:nvSpPr>
        <p:spPr>
          <a:xfrm>
            <a:off x="6125699" y="3624474"/>
            <a:ext cx="1334100" cy="10083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it">
                <a:solidFill>
                  <a:schemeClr val="dk1"/>
                </a:solidFill>
                <a:latin typeface="Calibri"/>
                <a:ea typeface="Calibri"/>
                <a:cs typeface="Calibri"/>
                <a:sym typeface="Calibri"/>
              </a:rPr>
              <a:t>Ivan Miçetic</a:t>
            </a:r>
            <a:r>
              <a:rPr lang="it" sz="1350">
                <a:solidFill>
                  <a:srgbClr val="666666"/>
                </a:solidFill>
                <a:highlight>
                  <a:srgbClr val="FFFFFF"/>
                </a:highlight>
                <a:latin typeface="Open Sans"/>
                <a:ea typeface="Open Sans"/>
                <a:cs typeface="Open Sans"/>
                <a:sym typeface="Open Sans"/>
              </a:rPr>
              <a:t> </a:t>
            </a:r>
            <a:r>
              <a:rPr lang="it" sz="1200">
                <a:solidFill>
                  <a:schemeClr val="dk1"/>
                </a:solidFill>
                <a:latin typeface="Calibri"/>
                <a:ea typeface="Calibri"/>
                <a:cs typeface="Calibri"/>
                <a:sym typeface="Calibri"/>
              </a:rPr>
              <a:t>ELIXIR-IT, University of Padua, Italy</a:t>
            </a:r>
            <a:endParaRPr sz="1350">
              <a:solidFill>
                <a:srgbClr val="666666"/>
              </a:solidFill>
              <a:highlight>
                <a:srgbClr val="FFFFFF"/>
              </a:highlight>
              <a:latin typeface="Open Sans"/>
              <a:ea typeface="Open Sans"/>
              <a:cs typeface="Open Sans"/>
              <a:sym typeface="Open Sans"/>
            </a:endParaRPr>
          </a:p>
          <a:p>
            <a:pPr indent="0" lvl="0" marL="0" marR="0" rtl="0" algn="ctr">
              <a:spcBef>
                <a:spcPts val="0"/>
              </a:spcBef>
              <a:spcAft>
                <a:spcPts val="0"/>
              </a:spcAft>
              <a:buNone/>
            </a:pPr>
            <a:r>
              <a:t/>
            </a:r>
            <a:endParaRPr sz="1100"/>
          </a:p>
        </p:txBody>
      </p:sp>
      <p:sp>
        <p:nvSpPr>
          <p:cNvPr id="305" name="Google Shape;305;p55"/>
          <p:cNvSpPr txBox="1"/>
          <p:nvPr/>
        </p:nvSpPr>
        <p:spPr>
          <a:xfrm>
            <a:off x="610600" y="641650"/>
            <a:ext cx="5961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306" name="Google Shape;306;p55"/>
          <p:cNvPicPr preferRelativeResize="0"/>
          <p:nvPr/>
        </p:nvPicPr>
        <p:blipFill rotWithShape="1">
          <a:blip r:embed="rId7">
            <a:alphaModFix/>
          </a:blip>
          <a:srcRect b="19949" l="0" r="0" t="11142"/>
          <a:stretch/>
        </p:blipFill>
        <p:spPr>
          <a:xfrm>
            <a:off x="354375" y="2330875"/>
            <a:ext cx="1244400" cy="1179600"/>
          </a:xfrm>
          <a:prstGeom prst="ellipse">
            <a:avLst/>
          </a:prstGeom>
          <a:noFill/>
          <a:ln>
            <a:noFill/>
          </a:ln>
        </p:spPr>
      </p:pic>
      <p:pic>
        <p:nvPicPr>
          <p:cNvPr id="307" name="Google Shape;307;p55"/>
          <p:cNvPicPr preferRelativeResize="0"/>
          <p:nvPr/>
        </p:nvPicPr>
        <p:blipFill>
          <a:blip r:embed="rId8">
            <a:alphaModFix/>
          </a:blip>
          <a:stretch>
            <a:fillRect/>
          </a:stretch>
        </p:blipFill>
        <p:spPr>
          <a:xfrm>
            <a:off x="6209096" y="2330875"/>
            <a:ext cx="1167300" cy="1167300"/>
          </a:xfrm>
          <a:prstGeom prst="ellipse">
            <a:avLst/>
          </a:prstGeom>
          <a:noFill/>
          <a:ln>
            <a:noFill/>
          </a:ln>
        </p:spPr>
      </p:pic>
      <p:pic>
        <p:nvPicPr>
          <p:cNvPr id="308" name="Google Shape;308;p55"/>
          <p:cNvPicPr preferRelativeResize="0"/>
          <p:nvPr/>
        </p:nvPicPr>
        <p:blipFill rotWithShape="1">
          <a:blip r:embed="rId9">
            <a:alphaModFix/>
          </a:blip>
          <a:srcRect b="17532" l="10153" r="10153" t="0"/>
          <a:stretch/>
        </p:blipFill>
        <p:spPr>
          <a:xfrm>
            <a:off x="7663851" y="2330875"/>
            <a:ext cx="1124100" cy="1167300"/>
          </a:xfrm>
          <a:prstGeom prst="ellipse">
            <a:avLst/>
          </a:prstGeom>
          <a:noFill/>
          <a:ln>
            <a:noFill/>
          </a:ln>
        </p:spPr>
      </p:pic>
      <p:sp>
        <p:nvSpPr>
          <p:cNvPr id="309" name="Google Shape;309;p55"/>
          <p:cNvSpPr txBox="1"/>
          <p:nvPr/>
        </p:nvSpPr>
        <p:spPr>
          <a:xfrm>
            <a:off x="7558849" y="3624474"/>
            <a:ext cx="1334100" cy="10083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it">
                <a:solidFill>
                  <a:schemeClr val="dk1"/>
                </a:solidFill>
                <a:latin typeface="Calibri"/>
                <a:ea typeface="Calibri"/>
                <a:cs typeface="Calibri"/>
                <a:sym typeface="Calibri"/>
              </a:rPr>
              <a:t>Marco</a:t>
            </a:r>
            <a:r>
              <a:rPr b="1" lang="it">
                <a:solidFill>
                  <a:schemeClr val="dk1"/>
                </a:solidFill>
                <a:latin typeface="Calibri"/>
                <a:ea typeface="Calibri"/>
                <a:cs typeface="Calibri"/>
                <a:sym typeface="Calibri"/>
              </a:rPr>
              <a:t> Carraro</a:t>
            </a:r>
            <a:r>
              <a:rPr lang="it" sz="1350">
                <a:solidFill>
                  <a:srgbClr val="666666"/>
                </a:solidFill>
                <a:highlight>
                  <a:srgbClr val="FFFFFF"/>
                </a:highlight>
                <a:latin typeface="Open Sans"/>
                <a:ea typeface="Open Sans"/>
                <a:cs typeface="Open Sans"/>
                <a:sym typeface="Open Sans"/>
              </a:rPr>
              <a:t> </a:t>
            </a:r>
            <a:r>
              <a:rPr lang="it" sz="1200">
                <a:solidFill>
                  <a:schemeClr val="dk1"/>
                </a:solidFill>
                <a:latin typeface="Calibri"/>
                <a:ea typeface="Calibri"/>
                <a:cs typeface="Calibri"/>
                <a:sym typeface="Calibri"/>
              </a:rPr>
              <a:t>ELIXIR-IT, University of Padua, Italy</a:t>
            </a:r>
            <a:endParaRPr sz="1350">
              <a:solidFill>
                <a:srgbClr val="666666"/>
              </a:solidFill>
              <a:highlight>
                <a:srgbClr val="FFFFFF"/>
              </a:highlight>
              <a:latin typeface="Open Sans"/>
              <a:ea typeface="Open Sans"/>
              <a:cs typeface="Open Sans"/>
              <a:sym typeface="Open Sans"/>
            </a:endParaRPr>
          </a:p>
          <a:p>
            <a:pPr indent="0" lvl="0" marL="0" marR="0" rtl="0" algn="l">
              <a:spcBef>
                <a:spcPts val="0"/>
              </a:spcBef>
              <a:spcAft>
                <a:spcPts val="0"/>
              </a:spcAft>
              <a:buNone/>
            </a:pPr>
            <a:r>
              <a:t/>
            </a:r>
            <a:endParaRPr sz="1100"/>
          </a:p>
        </p:txBody>
      </p:sp>
      <p:pic>
        <p:nvPicPr>
          <p:cNvPr id="310" name="Google Shape;310;p55"/>
          <p:cNvPicPr preferRelativeResize="0"/>
          <p:nvPr/>
        </p:nvPicPr>
        <p:blipFill>
          <a:blip r:embed="rId10">
            <a:alphaModFix/>
          </a:blip>
          <a:stretch>
            <a:fillRect/>
          </a:stretch>
        </p:blipFill>
        <p:spPr>
          <a:xfrm>
            <a:off x="3395646" y="975774"/>
            <a:ext cx="988325" cy="876480"/>
          </a:xfrm>
          <a:prstGeom prst="rect">
            <a:avLst/>
          </a:prstGeom>
          <a:noFill/>
          <a:ln>
            <a:noFill/>
          </a:ln>
        </p:spPr>
      </p:pic>
      <p:pic>
        <p:nvPicPr>
          <p:cNvPr id="311" name="Google Shape;311;p55"/>
          <p:cNvPicPr preferRelativeResize="0"/>
          <p:nvPr/>
        </p:nvPicPr>
        <p:blipFill>
          <a:blip r:embed="rId11">
            <a:alphaModFix/>
          </a:blip>
          <a:stretch>
            <a:fillRect/>
          </a:stretch>
        </p:blipFill>
        <p:spPr>
          <a:xfrm>
            <a:off x="541737" y="979164"/>
            <a:ext cx="869678" cy="869700"/>
          </a:xfrm>
          <a:prstGeom prst="rect">
            <a:avLst/>
          </a:prstGeom>
          <a:noFill/>
          <a:ln>
            <a:noFill/>
          </a:ln>
        </p:spPr>
      </p:pic>
      <p:pic>
        <p:nvPicPr>
          <p:cNvPr id="312" name="Google Shape;312;p55"/>
          <p:cNvPicPr preferRelativeResize="0"/>
          <p:nvPr/>
        </p:nvPicPr>
        <p:blipFill>
          <a:blip r:embed="rId12">
            <a:alphaModFix/>
          </a:blip>
          <a:stretch>
            <a:fillRect/>
          </a:stretch>
        </p:blipFill>
        <p:spPr>
          <a:xfrm>
            <a:off x="4602822" y="999946"/>
            <a:ext cx="1446800" cy="828137"/>
          </a:xfrm>
          <a:prstGeom prst="rect">
            <a:avLst/>
          </a:prstGeom>
          <a:noFill/>
          <a:ln>
            <a:noFill/>
          </a:ln>
        </p:spPr>
      </p:pic>
      <p:pic>
        <p:nvPicPr>
          <p:cNvPr id="313" name="Google Shape;313;p55"/>
          <p:cNvPicPr preferRelativeResize="0"/>
          <p:nvPr/>
        </p:nvPicPr>
        <p:blipFill>
          <a:blip r:embed="rId13">
            <a:alphaModFix/>
          </a:blip>
          <a:stretch>
            <a:fillRect/>
          </a:stretch>
        </p:blipFill>
        <p:spPr>
          <a:xfrm>
            <a:off x="1630267" y="1120639"/>
            <a:ext cx="1546527" cy="586750"/>
          </a:xfrm>
          <a:prstGeom prst="rect">
            <a:avLst/>
          </a:prstGeom>
          <a:noFill/>
          <a:ln>
            <a:noFill/>
          </a:ln>
        </p:spPr>
      </p:pic>
      <p:pic>
        <p:nvPicPr>
          <p:cNvPr id="314" name="Google Shape;314;p55"/>
          <p:cNvPicPr preferRelativeResize="0"/>
          <p:nvPr/>
        </p:nvPicPr>
        <p:blipFill>
          <a:blip r:embed="rId14">
            <a:alphaModFix/>
          </a:blip>
          <a:stretch>
            <a:fillRect/>
          </a:stretch>
        </p:blipFill>
        <p:spPr>
          <a:xfrm>
            <a:off x="6268474" y="947364"/>
            <a:ext cx="1244399" cy="933300"/>
          </a:xfrm>
          <a:prstGeom prst="rect">
            <a:avLst/>
          </a:prstGeom>
          <a:noFill/>
          <a:ln>
            <a:noFill/>
          </a:ln>
        </p:spPr>
      </p:pic>
      <p:pic>
        <p:nvPicPr>
          <p:cNvPr id="315" name="Google Shape;315;p55"/>
          <p:cNvPicPr preferRelativeResize="0"/>
          <p:nvPr/>
        </p:nvPicPr>
        <p:blipFill>
          <a:blip r:embed="rId15">
            <a:alphaModFix/>
          </a:blip>
          <a:stretch>
            <a:fillRect/>
          </a:stretch>
        </p:blipFill>
        <p:spPr>
          <a:xfrm>
            <a:off x="7731725" y="919852"/>
            <a:ext cx="988325" cy="988325"/>
          </a:xfrm>
          <a:prstGeom prst="rect">
            <a:avLst/>
          </a:prstGeom>
          <a:noFill/>
          <a:ln>
            <a:noFill/>
          </a:ln>
        </p:spPr>
      </p:pic>
      <p:sp>
        <p:nvSpPr>
          <p:cNvPr id="316" name="Google Shape;316;p55"/>
          <p:cNvSpPr txBox="1"/>
          <p:nvPr/>
        </p:nvSpPr>
        <p:spPr>
          <a:xfrm>
            <a:off x="1241900" y="120350"/>
            <a:ext cx="5961000" cy="692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it" sz="3300">
                <a:solidFill>
                  <a:srgbClr val="313131"/>
                </a:solidFill>
                <a:latin typeface="Poppins SemiBold"/>
                <a:ea typeface="Poppins SemiBold"/>
                <a:cs typeface="Poppins SemiBold"/>
                <a:sym typeface="Poppins SemiBold"/>
              </a:rPr>
              <a:t>Organizers</a:t>
            </a:r>
            <a:endParaRPr>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73"/>
          <p:cNvSpPr txBox="1"/>
          <p:nvPr>
            <p:ph idx="1" type="body"/>
          </p:nvPr>
        </p:nvSpPr>
        <p:spPr>
          <a:xfrm>
            <a:off x="86450" y="443100"/>
            <a:ext cx="73095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The pandemic made clear the urgency of opening up research results</a:t>
            </a:r>
            <a:endParaRPr/>
          </a:p>
        </p:txBody>
      </p:sp>
      <p:pic>
        <p:nvPicPr>
          <p:cNvPr id="534" name="Google Shape;534;p73"/>
          <p:cNvPicPr preferRelativeResize="0"/>
          <p:nvPr/>
        </p:nvPicPr>
        <p:blipFill>
          <a:blip r:embed="rId3">
            <a:alphaModFix/>
          </a:blip>
          <a:stretch>
            <a:fillRect/>
          </a:stretch>
        </p:blipFill>
        <p:spPr>
          <a:xfrm>
            <a:off x="2746250" y="1048200"/>
            <a:ext cx="5759575" cy="3387400"/>
          </a:xfrm>
          <a:prstGeom prst="rect">
            <a:avLst/>
          </a:prstGeom>
          <a:noFill/>
          <a:ln>
            <a:noFill/>
          </a:ln>
        </p:spPr>
      </p:pic>
      <p:sp>
        <p:nvSpPr>
          <p:cNvPr id="535" name="Google Shape;535;p73"/>
          <p:cNvSpPr txBox="1"/>
          <p:nvPr/>
        </p:nvSpPr>
        <p:spPr>
          <a:xfrm>
            <a:off x="-337875" y="4487750"/>
            <a:ext cx="9144000" cy="354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it" sz="1100" u="sng">
                <a:solidFill>
                  <a:schemeClr val="hlink"/>
                </a:solidFill>
                <a:hlinkClick r:id="rId4"/>
              </a:rPr>
              <a:t>https://wellcome.ac.uk/press-release/publishers-make-coronavirus-covid-19-content-freely-available-and-reusable</a:t>
            </a:r>
            <a:endParaRPr sz="1100" u="sng">
              <a:solidFill>
                <a:schemeClr val="hlink"/>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74"/>
          <p:cNvSpPr txBox="1"/>
          <p:nvPr>
            <p:ph type="title"/>
          </p:nvPr>
        </p:nvSpPr>
        <p:spPr>
          <a:xfrm>
            <a:off x="265500" y="1081675"/>
            <a:ext cx="4045200" cy="1786200"/>
          </a:xfrm>
          <a:prstGeom prst="rect">
            <a:avLst/>
          </a:prstGeom>
        </p:spPr>
        <p:txBody>
          <a:bodyPr anchorCtr="0" anchor="b" bIns="91425" lIns="91425" spcFirstLastPara="1" rIns="91425" wrap="square" tIns="91425">
            <a:normAutofit fontScale="90000"/>
          </a:bodyPr>
          <a:lstStyle/>
          <a:p>
            <a:pPr indent="0" lvl="0" marL="0" rtl="0" algn="l">
              <a:lnSpc>
                <a:spcPct val="115000"/>
              </a:lnSpc>
              <a:spcBef>
                <a:spcPts val="0"/>
              </a:spcBef>
              <a:spcAft>
                <a:spcPts val="1200"/>
              </a:spcAft>
              <a:buClr>
                <a:schemeClr val="dk2"/>
              </a:buClr>
              <a:buSzPct val="32352"/>
              <a:buFont typeface="Arial"/>
              <a:buNone/>
            </a:pPr>
            <a:r>
              <a:rPr lang="it" sz="3400"/>
              <a:t>“But nearly 2 years later, hopes for a wholesale revolution are fading.”</a:t>
            </a:r>
            <a:endParaRPr/>
          </a:p>
        </p:txBody>
      </p:sp>
      <p:sp>
        <p:nvSpPr>
          <p:cNvPr id="541" name="Google Shape;541;p74"/>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p>
            <a:pPr indent="-314325" lvl="0" marL="457200" rtl="0" algn="l">
              <a:spcBef>
                <a:spcPts val="0"/>
              </a:spcBef>
              <a:spcAft>
                <a:spcPts val="0"/>
              </a:spcAft>
              <a:buClr>
                <a:srgbClr val="262626"/>
              </a:buClr>
              <a:buSzPts val="1350"/>
              <a:buFont typeface="Times New Roman"/>
              <a:buChar char="-"/>
            </a:pPr>
            <a:r>
              <a:rPr lang="it" sz="1350">
                <a:solidFill>
                  <a:srgbClr val="262626"/>
                </a:solidFill>
                <a:highlight>
                  <a:srgbClr val="FFFFFF"/>
                </a:highlight>
                <a:latin typeface="Times New Roman"/>
                <a:ea typeface="Times New Roman"/>
                <a:cs typeface="Times New Roman"/>
                <a:sym typeface="Times New Roman"/>
              </a:rPr>
              <a:t>Much of that literature is still available for free, but access to the underlying data is spotty. </a:t>
            </a:r>
            <a:endParaRPr sz="1350">
              <a:solidFill>
                <a:srgbClr val="262626"/>
              </a:solidFill>
              <a:highlight>
                <a:srgbClr val="FFFFFF"/>
              </a:highlight>
              <a:latin typeface="Times New Roman"/>
              <a:ea typeface="Times New Roman"/>
              <a:cs typeface="Times New Roman"/>
              <a:sym typeface="Times New Roman"/>
            </a:endParaRPr>
          </a:p>
          <a:p>
            <a:pPr indent="-314325" lvl="0" marL="457200" rtl="0" algn="l">
              <a:spcBef>
                <a:spcPts val="0"/>
              </a:spcBef>
              <a:spcAft>
                <a:spcPts val="0"/>
              </a:spcAft>
              <a:buClr>
                <a:srgbClr val="262626"/>
              </a:buClr>
              <a:buSzPts val="1350"/>
              <a:buFont typeface="Times New Roman"/>
              <a:buChar char="-"/>
            </a:pPr>
            <a:r>
              <a:rPr lang="it" sz="1350">
                <a:solidFill>
                  <a:srgbClr val="262626"/>
                </a:solidFill>
                <a:highlight>
                  <a:srgbClr val="FFFFFF"/>
                </a:highlight>
                <a:latin typeface="Times New Roman"/>
                <a:ea typeface="Times New Roman"/>
                <a:cs typeface="Times New Roman"/>
                <a:sym typeface="Times New Roman"/>
              </a:rPr>
              <a:t>In September 2021 some articles are no longer free to read.</a:t>
            </a:r>
            <a:endParaRPr sz="1350">
              <a:solidFill>
                <a:srgbClr val="262626"/>
              </a:solidFill>
              <a:highlight>
                <a:srgbClr val="FFFFFF"/>
              </a:highlight>
              <a:latin typeface="Times New Roman"/>
              <a:ea typeface="Times New Roman"/>
              <a:cs typeface="Times New Roman"/>
              <a:sym typeface="Times New Roman"/>
            </a:endParaRPr>
          </a:p>
        </p:txBody>
      </p:sp>
      <p:pic>
        <p:nvPicPr>
          <p:cNvPr id="542" name="Google Shape;542;p74"/>
          <p:cNvPicPr preferRelativeResize="0"/>
          <p:nvPr/>
        </p:nvPicPr>
        <p:blipFill rotWithShape="1">
          <a:blip r:embed="rId3">
            <a:alphaModFix/>
          </a:blip>
          <a:srcRect b="0" l="12315" r="12315" t="0"/>
          <a:stretch/>
        </p:blipFill>
        <p:spPr>
          <a:xfrm>
            <a:off x="4572000" y="0"/>
            <a:ext cx="4572000" cy="5143500"/>
          </a:xfrm>
          <a:prstGeom prst="rect">
            <a:avLst/>
          </a:prstGeom>
          <a:noFill/>
          <a:ln>
            <a:noFill/>
          </a:ln>
        </p:spPr>
      </p:pic>
      <p:sp>
        <p:nvSpPr>
          <p:cNvPr id="543" name="Google Shape;543;p74"/>
          <p:cNvSpPr txBox="1"/>
          <p:nvPr/>
        </p:nvSpPr>
        <p:spPr>
          <a:xfrm>
            <a:off x="113100" y="4686825"/>
            <a:ext cx="8110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800">
                <a:highlight>
                  <a:schemeClr val="lt1"/>
                </a:highlight>
                <a:latin typeface="Playfair Display"/>
                <a:ea typeface="Playfair Display"/>
                <a:cs typeface="Playfair Display"/>
                <a:sym typeface="Playfair Display"/>
              </a:rPr>
              <a:t>https://www.science.org/content/article/no-revolution-covid-19-boosted-open-access-preprints-are-only-fraction-pandemic-papers</a:t>
            </a:r>
            <a:endParaRPr sz="800">
              <a:highlight>
                <a:schemeClr val="lt1"/>
              </a:highlight>
              <a:latin typeface="Playfair Display"/>
              <a:ea typeface="Playfair Display"/>
              <a:cs typeface="Playfair Display"/>
              <a:sym typeface="Playfair Display"/>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pic>
        <p:nvPicPr>
          <p:cNvPr id="548" name="Google Shape;548;p75"/>
          <p:cNvPicPr preferRelativeResize="0"/>
          <p:nvPr/>
        </p:nvPicPr>
        <p:blipFill>
          <a:blip r:embed="rId3">
            <a:alphaModFix/>
          </a:blip>
          <a:stretch>
            <a:fillRect/>
          </a:stretch>
        </p:blipFill>
        <p:spPr>
          <a:xfrm>
            <a:off x="0" y="0"/>
            <a:ext cx="9144003" cy="5143501"/>
          </a:xfrm>
          <a:prstGeom prst="rect">
            <a:avLst/>
          </a:prstGeom>
          <a:noFill/>
          <a:ln>
            <a:noFill/>
          </a:ln>
        </p:spPr>
      </p:pic>
      <p:sp>
        <p:nvSpPr>
          <p:cNvPr id="549" name="Google Shape;549;p75"/>
          <p:cNvSpPr txBox="1"/>
          <p:nvPr>
            <p:ph idx="1" type="body"/>
          </p:nvPr>
        </p:nvSpPr>
        <p:spPr>
          <a:xfrm>
            <a:off x="274150" y="33790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Why open is not the default mode?</a:t>
            </a:r>
            <a:endParaRPr/>
          </a:p>
        </p:txBody>
      </p:sp>
      <p:sp>
        <p:nvSpPr>
          <p:cNvPr id="550" name="Google Shape;550;p75"/>
          <p:cNvSpPr txBox="1"/>
          <p:nvPr/>
        </p:nvSpPr>
        <p:spPr>
          <a:xfrm>
            <a:off x="0" y="4820400"/>
            <a:ext cx="7358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900">
                <a:solidFill>
                  <a:schemeClr val="accent1"/>
                </a:solidFill>
                <a:highlight>
                  <a:srgbClr val="F5F5F5"/>
                </a:highlight>
                <a:latin typeface="Helvetica Neue"/>
                <a:ea typeface="Helvetica Neue"/>
                <a:cs typeface="Helvetica Neue"/>
                <a:sym typeface="Helvetica Neue"/>
              </a:rPr>
              <a:t>Photo by </a:t>
            </a:r>
            <a:r>
              <a:rPr lang="it" sz="900" u="sng">
                <a:solidFill>
                  <a:schemeClr val="accent1"/>
                </a:solidFill>
                <a:highlight>
                  <a:srgbClr val="F5F5F5"/>
                </a:highlight>
                <a:latin typeface="Helvetica Neue"/>
                <a:ea typeface="Helvetica Neue"/>
                <a:cs typeface="Helvetica Neue"/>
                <a:sym typeface="Helvetica Neue"/>
                <a:hlinkClick r:id="rId4">
                  <a:extLst>
                    <a:ext uri="{A12FA001-AC4F-418D-AE19-62706E023703}">
                      <ahyp:hlinkClr val="tx"/>
                    </a:ext>
                  </a:extLst>
                </a:hlinkClick>
              </a:rPr>
              <a:t>Jornada Produtora</a:t>
            </a:r>
            <a:r>
              <a:rPr lang="it" sz="900">
                <a:solidFill>
                  <a:schemeClr val="accent1"/>
                </a:solidFill>
                <a:highlight>
                  <a:srgbClr val="F5F5F5"/>
                </a:highlight>
                <a:latin typeface="Helvetica Neue"/>
                <a:ea typeface="Helvetica Neue"/>
                <a:cs typeface="Helvetica Neue"/>
                <a:sym typeface="Helvetica Neue"/>
              </a:rPr>
              <a:t> on </a:t>
            </a:r>
            <a:r>
              <a:rPr lang="it" sz="900" u="sng">
                <a:solidFill>
                  <a:schemeClr val="accent1"/>
                </a:solidFill>
                <a:highlight>
                  <a:srgbClr val="F5F5F5"/>
                </a:highlight>
                <a:latin typeface="Helvetica Neue"/>
                <a:ea typeface="Helvetica Neue"/>
                <a:cs typeface="Helvetica Neue"/>
                <a:sym typeface="Helvetica Neue"/>
                <a:hlinkClick r:id="rId5">
                  <a:extLst>
                    <a:ext uri="{A12FA001-AC4F-418D-AE19-62706E023703}">
                      <ahyp:hlinkClr val="tx"/>
                    </a:ext>
                  </a:extLst>
                </a:hlinkClick>
              </a:rPr>
              <a:t>Unsplash</a:t>
            </a:r>
            <a:endParaRPr sz="900">
              <a:solidFill>
                <a:schemeClr val="accent1"/>
              </a:solidFill>
              <a:latin typeface="Playfair Display"/>
              <a:ea typeface="Playfair Display"/>
              <a:cs typeface="Playfair Display"/>
              <a:sym typeface="Playfair Display"/>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76"/>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it" sz="3400"/>
              <a:t>Your institution </a:t>
            </a:r>
            <a:endParaRPr sz="3400"/>
          </a:p>
          <a:p>
            <a:pPr indent="0" lvl="0" marL="0" rtl="0" algn="l">
              <a:spcBef>
                <a:spcPts val="0"/>
              </a:spcBef>
              <a:spcAft>
                <a:spcPts val="0"/>
              </a:spcAft>
              <a:buNone/>
            </a:pPr>
            <a:r>
              <a:rPr lang="it" sz="3400"/>
              <a:t>pays for:</a:t>
            </a:r>
            <a:endParaRPr/>
          </a:p>
        </p:txBody>
      </p:sp>
      <p:sp>
        <p:nvSpPr>
          <p:cNvPr id="556" name="Google Shape;556;p76"/>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62500" lnSpcReduction="10000"/>
          </a:bodyPr>
          <a:lstStyle/>
          <a:p>
            <a:pPr indent="-339725" lvl="0" marL="457200" rtl="0" algn="l">
              <a:lnSpc>
                <a:spcPct val="115000"/>
              </a:lnSpc>
              <a:spcBef>
                <a:spcPts val="0"/>
              </a:spcBef>
              <a:spcAft>
                <a:spcPts val="0"/>
              </a:spcAft>
              <a:buSzPct val="100000"/>
              <a:buChar char="-"/>
            </a:pPr>
            <a:r>
              <a:rPr lang="it" sz="2800"/>
              <a:t>your work (as an </a:t>
            </a:r>
            <a:r>
              <a:rPr lang="it" sz="2800">
                <a:highlight>
                  <a:schemeClr val="dk1"/>
                </a:highlight>
              </a:rPr>
              <a:t>author</a:t>
            </a:r>
            <a:r>
              <a:rPr lang="it" sz="2800"/>
              <a:t>) </a:t>
            </a:r>
            <a:endParaRPr sz="2800"/>
          </a:p>
          <a:p>
            <a:pPr indent="-339725" lvl="0" marL="457200" rtl="0" algn="l">
              <a:lnSpc>
                <a:spcPct val="115000"/>
              </a:lnSpc>
              <a:spcBef>
                <a:spcPts val="0"/>
              </a:spcBef>
              <a:spcAft>
                <a:spcPts val="0"/>
              </a:spcAft>
              <a:buSzPct val="100000"/>
              <a:buChar char="-"/>
            </a:pPr>
            <a:r>
              <a:rPr lang="it" sz="2800"/>
              <a:t>your work (as </a:t>
            </a:r>
            <a:r>
              <a:rPr lang="it" sz="2800">
                <a:highlight>
                  <a:schemeClr val="dk1"/>
                </a:highlight>
              </a:rPr>
              <a:t>reviewer</a:t>
            </a:r>
            <a:r>
              <a:rPr lang="it" sz="2800"/>
              <a:t>)</a:t>
            </a:r>
            <a:endParaRPr sz="2800"/>
          </a:p>
          <a:p>
            <a:pPr indent="-339725" lvl="0" marL="457200" rtl="0" algn="l">
              <a:lnSpc>
                <a:spcPct val="115000"/>
              </a:lnSpc>
              <a:spcBef>
                <a:spcPts val="0"/>
              </a:spcBef>
              <a:spcAft>
                <a:spcPts val="0"/>
              </a:spcAft>
              <a:buSzPct val="100000"/>
              <a:buChar char="-"/>
            </a:pPr>
            <a:r>
              <a:rPr lang="it" sz="2800">
                <a:highlight>
                  <a:schemeClr val="dk1"/>
                </a:highlight>
              </a:rPr>
              <a:t>access</a:t>
            </a:r>
            <a:r>
              <a:rPr lang="it" sz="2800"/>
              <a:t> to the results of your work (you do not own anything!)</a:t>
            </a:r>
            <a:endParaRPr b="1"/>
          </a:p>
        </p:txBody>
      </p:sp>
      <p:pic>
        <p:nvPicPr>
          <p:cNvPr id="557" name="Google Shape;557;p76"/>
          <p:cNvPicPr preferRelativeResize="0"/>
          <p:nvPr/>
        </p:nvPicPr>
        <p:blipFill rotWithShape="1">
          <a:blip r:embed="rId3">
            <a:alphaModFix/>
          </a:blip>
          <a:srcRect b="0" l="15393" r="25536" t="3344"/>
          <a:stretch/>
        </p:blipFill>
        <p:spPr>
          <a:xfrm>
            <a:off x="4572000" y="0"/>
            <a:ext cx="4572000" cy="5143499"/>
          </a:xfrm>
          <a:prstGeom prst="rect">
            <a:avLst/>
          </a:prstGeom>
          <a:noFill/>
          <a:ln>
            <a:noFill/>
          </a:ln>
        </p:spPr>
      </p:pic>
      <p:sp>
        <p:nvSpPr>
          <p:cNvPr id="558" name="Google Shape;558;p76"/>
          <p:cNvSpPr txBox="1"/>
          <p:nvPr/>
        </p:nvSpPr>
        <p:spPr>
          <a:xfrm>
            <a:off x="381000" y="726600"/>
            <a:ext cx="4151700" cy="830100"/>
          </a:xfrm>
          <a:prstGeom prst="rect">
            <a:avLst/>
          </a:prstGeom>
          <a:noFill/>
          <a:ln>
            <a:noFill/>
          </a:ln>
        </p:spPr>
        <p:txBody>
          <a:bodyPr anchorCtr="0" anchor="ctr" bIns="91425" lIns="91425" spcFirstLastPara="1" rIns="91425" wrap="square" tIns="91425">
            <a:spAutoFit/>
          </a:bodyPr>
          <a:lstStyle/>
          <a:p>
            <a:pPr indent="0" lvl="0" marL="0" marR="0" rtl="0" algn="l">
              <a:lnSpc>
                <a:spcPct val="115000"/>
              </a:lnSpc>
              <a:spcBef>
                <a:spcPts val="0"/>
              </a:spcBef>
              <a:spcAft>
                <a:spcPts val="1200"/>
              </a:spcAft>
              <a:buNone/>
            </a:pPr>
            <a:r>
              <a:rPr lang="it" sz="1950">
                <a:solidFill>
                  <a:schemeClr val="dk2"/>
                </a:solidFill>
                <a:latin typeface="Playfair Display"/>
                <a:ea typeface="Playfair Display"/>
                <a:cs typeface="Playfair Display"/>
                <a:sym typeface="Playfair Display"/>
              </a:rPr>
              <a:t>Scientific journals are subscription-based</a:t>
            </a:r>
            <a:endParaRPr sz="1950">
              <a:solidFill>
                <a:schemeClr val="dk2"/>
              </a:solidFill>
              <a:latin typeface="Playfair Display"/>
              <a:ea typeface="Playfair Display"/>
              <a:cs typeface="Playfair Display"/>
              <a:sym typeface="Playfair Display"/>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pic>
        <p:nvPicPr>
          <p:cNvPr id="563" name="Google Shape;563;p77"/>
          <p:cNvPicPr preferRelativeResize="0"/>
          <p:nvPr/>
        </p:nvPicPr>
        <p:blipFill>
          <a:blip r:embed="rId3">
            <a:alphaModFix/>
          </a:blip>
          <a:stretch>
            <a:fillRect/>
          </a:stretch>
        </p:blipFill>
        <p:spPr>
          <a:xfrm>
            <a:off x="0" y="0"/>
            <a:ext cx="9144000" cy="5143501"/>
          </a:xfrm>
          <a:prstGeom prst="rect">
            <a:avLst/>
          </a:prstGeom>
          <a:noFill/>
          <a:ln>
            <a:noFill/>
          </a:ln>
        </p:spPr>
      </p:pic>
      <p:sp>
        <p:nvSpPr>
          <p:cNvPr id="564" name="Google Shape;564;p77"/>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fontScale="92500"/>
          </a:bodyPr>
          <a:lstStyle/>
          <a:p>
            <a:pPr indent="0" lvl="0" marL="0" rtl="0" algn="l">
              <a:spcBef>
                <a:spcPts val="0"/>
              </a:spcBef>
              <a:spcAft>
                <a:spcPts val="0"/>
              </a:spcAft>
              <a:buNone/>
            </a:pPr>
            <a:r>
              <a:rPr lang="it"/>
              <a:t>Researchers reliquinsh their copyright to publishers/journals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78"/>
          <p:cNvSpPr/>
          <p:nvPr/>
        </p:nvSpPr>
        <p:spPr>
          <a:xfrm>
            <a:off x="0" y="3926150"/>
            <a:ext cx="5634000" cy="1224900"/>
          </a:xfrm>
          <a:prstGeom prst="rect">
            <a:avLst/>
          </a:prstGeom>
          <a:solidFill>
            <a:schemeClr val="lt2"/>
          </a:solidFill>
          <a:ln>
            <a:noFill/>
          </a:ln>
        </p:spPr>
        <p:txBody>
          <a:bodyPr anchorCtr="0" anchor="b" bIns="51425" lIns="51425" spcFirstLastPara="1" rIns="51425" wrap="square" tIns="51425">
            <a:noAutofit/>
          </a:bodyPr>
          <a:lstStyle/>
          <a:p>
            <a:pPr indent="0" lvl="0" marL="0" marR="0" rtl="0" algn="ctr">
              <a:lnSpc>
                <a:spcPct val="100000"/>
              </a:lnSpc>
              <a:spcBef>
                <a:spcPts val="0"/>
              </a:spcBef>
              <a:spcAft>
                <a:spcPts val="0"/>
              </a:spcAft>
              <a:buClr>
                <a:srgbClr val="000000"/>
              </a:buClr>
              <a:buSzPts val="1600"/>
              <a:buFont typeface="Helvetica Neue Light"/>
              <a:buNone/>
            </a:pPr>
            <a:r>
              <a:t/>
            </a:r>
            <a:endParaRPr b="1" i="0" sz="1600" u="none" cap="none" strike="noStrike">
              <a:solidFill>
                <a:srgbClr val="000000"/>
              </a:solidFill>
              <a:latin typeface="Helvetica Neue Light"/>
              <a:ea typeface="Helvetica Neue Light"/>
              <a:cs typeface="Helvetica Neue Light"/>
              <a:sym typeface="Helvetica Neue Light"/>
            </a:endParaRPr>
          </a:p>
        </p:txBody>
      </p:sp>
      <p:sp>
        <p:nvSpPr>
          <p:cNvPr id="571" name="Google Shape;571;p78"/>
          <p:cNvSpPr txBox="1"/>
          <p:nvPr>
            <p:ph idx="4294967295" type="title"/>
          </p:nvPr>
        </p:nvSpPr>
        <p:spPr>
          <a:xfrm>
            <a:off x="251520" y="331118"/>
            <a:ext cx="8640900" cy="5796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2400"/>
              <a:buFont typeface="Calibri"/>
              <a:buNone/>
            </a:pPr>
            <a:r>
              <a:rPr lang="it">
                <a:highlight>
                  <a:schemeClr val="dk1"/>
                </a:highlight>
              </a:rPr>
              <a:t>The life of a scientific article </a:t>
            </a:r>
            <a:endParaRPr>
              <a:highlight>
                <a:schemeClr val="dk1"/>
              </a:highlight>
            </a:endParaRPr>
          </a:p>
        </p:txBody>
      </p:sp>
      <p:sp>
        <p:nvSpPr>
          <p:cNvPr id="572" name="Google Shape;572;p78"/>
          <p:cNvSpPr/>
          <p:nvPr/>
        </p:nvSpPr>
        <p:spPr>
          <a:xfrm>
            <a:off x="0" y="3404573"/>
            <a:ext cx="2049900" cy="669000"/>
          </a:xfrm>
          <a:prstGeom prst="homePlate">
            <a:avLst>
              <a:gd fmla="val 50000" name="adj"/>
            </a:avLst>
          </a:prstGeom>
          <a:solidFill>
            <a:schemeClr val="dk2"/>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oboto"/>
              <a:buNone/>
            </a:pPr>
            <a:r>
              <a:rPr b="0" i="0" lang="it" sz="1400" u="none" cap="none" strike="noStrike">
                <a:solidFill>
                  <a:srgbClr val="FFFFFF"/>
                </a:solidFill>
                <a:latin typeface="Roboto"/>
                <a:ea typeface="Roboto"/>
                <a:cs typeface="Roboto"/>
                <a:sym typeface="Roboto"/>
              </a:rPr>
              <a:t>Preparation and Submission</a:t>
            </a:r>
            <a:endParaRPr b="0" i="0" sz="1400" u="none" cap="none" strike="noStrike">
              <a:solidFill>
                <a:srgbClr val="FFFFFF"/>
              </a:solidFill>
              <a:latin typeface="Roboto"/>
              <a:ea typeface="Roboto"/>
              <a:cs typeface="Roboto"/>
              <a:sym typeface="Roboto"/>
            </a:endParaRPr>
          </a:p>
        </p:txBody>
      </p:sp>
      <p:sp>
        <p:nvSpPr>
          <p:cNvPr id="573" name="Google Shape;573;p78"/>
          <p:cNvSpPr/>
          <p:nvPr/>
        </p:nvSpPr>
        <p:spPr>
          <a:xfrm>
            <a:off x="2754098" y="3404348"/>
            <a:ext cx="3382800" cy="669000"/>
          </a:xfrm>
          <a:prstGeom prst="chevron">
            <a:avLst>
              <a:gd fmla="val 50000" name="adj"/>
            </a:avLst>
          </a:prstGeom>
          <a:solidFill>
            <a:srgbClr val="7F7F7F"/>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oboto"/>
              <a:buNone/>
            </a:pPr>
            <a:r>
              <a:rPr b="0" i="0" lang="it" sz="1400" u="none" cap="none" strike="noStrike">
                <a:solidFill>
                  <a:srgbClr val="FFFFFF"/>
                </a:solidFill>
                <a:latin typeface="Roboto"/>
                <a:ea typeface="Roboto"/>
                <a:cs typeface="Roboto"/>
                <a:sym typeface="Roboto"/>
              </a:rPr>
              <a:t>Peer-Review</a:t>
            </a:r>
            <a:endParaRPr b="0" i="0" sz="1400" u="none" cap="none" strike="noStrike">
              <a:solidFill>
                <a:srgbClr val="FFFFFF"/>
              </a:solidFill>
              <a:latin typeface="Roboto"/>
              <a:ea typeface="Roboto"/>
              <a:cs typeface="Roboto"/>
              <a:sym typeface="Roboto"/>
            </a:endParaRPr>
          </a:p>
        </p:txBody>
      </p:sp>
      <p:sp>
        <p:nvSpPr>
          <p:cNvPr id="574" name="Google Shape;574;p78"/>
          <p:cNvSpPr/>
          <p:nvPr/>
        </p:nvSpPr>
        <p:spPr>
          <a:xfrm>
            <a:off x="1581173" y="3404348"/>
            <a:ext cx="1582200" cy="669000"/>
          </a:xfrm>
          <a:prstGeom prst="chevron">
            <a:avLst>
              <a:gd fmla="val 50000" name="adj"/>
            </a:avLst>
          </a:prstGeom>
          <a:solidFill>
            <a:srgbClr val="595959"/>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oboto"/>
              <a:buNone/>
            </a:pPr>
            <a:r>
              <a:rPr b="0" i="0" lang="it" sz="1400" u="none" cap="none" strike="noStrike">
                <a:solidFill>
                  <a:srgbClr val="FFFFFF"/>
                </a:solidFill>
                <a:latin typeface="Roboto"/>
                <a:ea typeface="Roboto"/>
                <a:cs typeface="Roboto"/>
                <a:sym typeface="Roboto"/>
              </a:rPr>
              <a:t>Editorial Check</a:t>
            </a:r>
            <a:endParaRPr b="0" i="0" sz="1400" u="none" cap="none" strike="noStrike">
              <a:solidFill>
                <a:srgbClr val="FFFFFF"/>
              </a:solidFill>
              <a:latin typeface="Roboto"/>
              <a:ea typeface="Roboto"/>
              <a:cs typeface="Roboto"/>
              <a:sym typeface="Roboto"/>
            </a:endParaRPr>
          </a:p>
        </p:txBody>
      </p:sp>
      <p:grpSp>
        <p:nvGrpSpPr>
          <p:cNvPr id="575" name="Google Shape;575;p78"/>
          <p:cNvGrpSpPr/>
          <p:nvPr/>
        </p:nvGrpSpPr>
        <p:grpSpPr>
          <a:xfrm>
            <a:off x="7993595" y="1915974"/>
            <a:ext cx="858370" cy="854361"/>
            <a:chOff x="2735225" y="3297800"/>
            <a:chExt cx="1284600" cy="1278600"/>
          </a:xfrm>
        </p:grpSpPr>
        <p:sp>
          <p:nvSpPr>
            <p:cNvPr id="576" name="Google Shape;576;p78"/>
            <p:cNvSpPr/>
            <p:nvPr/>
          </p:nvSpPr>
          <p:spPr>
            <a:xfrm>
              <a:off x="2735225" y="3297800"/>
              <a:ext cx="1284600" cy="12786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aseline="-25000">
                <a:highlight>
                  <a:schemeClr val="lt2"/>
                </a:highlight>
              </a:endParaRPr>
            </a:p>
          </p:txBody>
        </p:sp>
        <p:pic>
          <p:nvPicPr>
            <p:cNvPr descr="Copyright Symbol PNG, Copyright Clipart, Logo Free Download - Free  Transparent PNG Logos" id="577" name="Google Shape;577;p78"/>
            <p:cNvPicPr preferRelativeResize="0"/>
            <p:nvPr/>
          </p:nvPicPr>
          <p:blipFill>
            <a:blip r:embed="rId3">
              <a:alphaModFix/>
            </a:blip>
            <a:stretch>
              <a:fillRect/>
            </a:stretch>
          </p:blipFill>
          <p:spPr>
            <a:xfrm>
              <a:off x="2890562" y="3447410"/>
              <a:ext cx="973928" cy="979373"/>
            </a:xfrm>
            <a:prstGeom prst="rect">
              <a:avLst/>
            </a:prstGeom>
            <a:noFill/>
            <a:ln>
              <a:noFill/>
            </a:ln>
          </p:spPr>
        </p:pic>
      </p:grpSp>
      <p:sp>
        <p:nvSpPr>
          <p:cNvPr id="578" name="Google Shape;578;p78"/>
          <p:cNvSpPr/>
          <p:nvPr/>
        </p:nvSpPr>
        <p:spPr>
          <a:xfrm>
            <a:off x="5633958" y="3404348"/>
            <a:ext cx="2144700" cy="669000"/>
          </a:xfrm>
          <a:prstGeom prst="chevron">
            <a:avLst>
              <a:gd fmla="val 50000" name="adj"/>
            </a:avLst>
          </a:prstGeom>
          <a:solidFill>
            <a:schemeClr val="dk1"/>
          </a:solid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oboto"/>
              <a:buNone/>
            </a:pPr>
            <a:r>
              <a:rPr b="0" i="0" lang="it" sz="1400" u="none" cap="none" strike="noStrike">
                <a:solidFill>
                  <a:schemeClr val="accent1"/>
                </a:solidFill>
                <a:latin typeface="Roboto"/>
                <a:ea typeface="Roboto"/>
                <a:cs typeface="Roboto"/>
                <a:sym typeface="Roboto"/>
              </a:rPr>
              <a:t>Copyright </a:t>
            </a:r>
            <a:r>
              <a:rPr lang="it">
                <a:solidFill>
                  <a:schemeClr val="accent1"/>
                </a:solidFill>
                <a:latin typeface="Roboto"/>
                <a:ea typeface="Roboto"/>
                <a:cs typeface="Roboto"/>
                <a:sym typeface="Roboto"/>
              </a:rPr>
              <a:t>s</a:t>
            </a:r>
            <a:r>
              <a:rPr b="0" i="0" lang="it" sz="1400" u="none" cap="none" strike="noStrike">
                <a:solidFill>
                  <a:schemeClr val="accent1"/>
                </a:solidFill>
                <a:latin typeface="Roboto"/>
                <a:ea typeface="Roboto"/>
                <a:cs typeface="Roboto"/>
                <a:sym typeface="Roboto"/>
              </a:rPr>
              <a:t>ignature and </a:t>
            </a:r>
            <a:r>
              <a:rPr lang="it">
                <a:solidFill>
                  <a:schemeClr val="accent1"/>
                </a:solidFill>
                <a:latin typeface="Roboto"/>
                <a:ea typeface="Roboto"/>
                <a:cs typeface="Roboto"/>
                <a:sym typeface="Roboto"/>
              </a:rPr>
              <a:t>e</a:t>
            </a:r>
            <a:r>
              <a:rPr b="0" i="0" lang="it" sz="1400" u="none" cap="none" strike="noStrike">
                <a:solidFill>
                  <a:schemeClr val="accent1"/>
                </a:solidFill>
                <a:latin typeface="Roboto"/>
                <a:ea typeface="Roboto"/>
                <a:cs typeface="Roboto"/>
                <a:sym typeface="Roboto"/>
              </a:rPr>
              <a:t>ditorial </a:t>
            </a:r>
            <a:r>
              <a:rPr lang="it">
                <a:solidFill>
                  <a:schemeClr val="accent1"/>
                </a:solidFill>
                <a:latin typeface="Roboto"/>
                <a:ea typeface="Roboto"/>
                <a:cs typeface="Roboto"/>
                <a:sym typeface="Roboto"/>
              </a:rPr>
              <a:t>l</a:t>
            </a:r>
            <a:r>
              <a:rPr b="0" i="0" lang="it" sz="1400" u="none" cap="none" strike="noStrike">
                <a:solidFill>
                  <a:schemeClr val="accent1"/>
                </a:solidFill>
                <a:latin typeface="Roboto"/>
                <a:ea typeface="Roboto"/>
                <a:cs typeface="Roboto"/>
                <a:sym typeface="Roboto"/>
              </a:rPr>
              <a:t>ayout</a:t>
            </a:r>
            <a:endParaRPr b="0" i="0" sz="1400" u="none" cap="none" strike="noStrike">
              <a:solidFill>
                <a:schemeClr val="accent1"/>
              </a:solidFill>
              <a:latin typeface="Roboto"/>
              <a:ea typeface="Roboto"/>
              <a:cs typeface="Roboto"/>
              <a:sym typeface="Roboto"/>
            </a:endParaRPr>
          </a:p>
        </p:txBody>
      </p:sp>
      <p:pic>
        <p:nvPicPr>
          <p:cNvPr id="579" name="Google Shape;579;p78"/>
          <p:cNvPicPr preferRelativeResize="0"/>
          <p:nvPr/>
        </p:nvPicPr>
        <p:blipFill>
          <a:blip r:embed="rId4">
            <a:alphaModFix/>
          </a:blip>
          <a:stretch>
            <a:fillRect/>
          </a:stretch>
        </p:blipFill>
        <p:spPr>
          <a:xfrm>
            <a:off x="1570172" y="2213154"/>
            <a:ext cx="1058786" cy="977968"/>
          </a:xfrm>
          <a:prstGeom prst="rect">
            <a:avLst/>
          </a:prstGeom>
          <a:noFill/>
          <a:ln>
            <a:noFill/>
          </a:ln>
        </p:spPr>
      </p:pic>
      <p:sp>
        <p:nvSpPr>
          <p:cNvPr id="580" name="Google Shape;580;p78"/>
          <p:cNvSpPr/>
          <p:nvPr/>
        </p:nvSpPr>
        <p:spPr>
          <a:xfrm>
            <a:off x="358812" y="1879723"/>
            <a:ext cx="775200" cy="243000"/>
          </a:xfrm>
          <a:prstGeom prst="roundRect">
            <a:avLst>
              <a:gd fmla="val 50000" name="adj"/>
            </a:avLst>
          </a:prstGeom>
          <a:solidFill>
            <a:schemeClr val="lt1"/>
          </a:solidFill>
          <a:ln cap="flat" cmpd="sng" w="9525">
            <a:solidFill>
              <a:schemeClr val="dk2"/>
            </a:solidFill>
            <a:prstDash val="solid"/>
            <a:round/>
            <a:headEnd len="sm" w="sm" type="none"/>
            <a:tailEnd len="sm" w="sm" type="none"/>
          </a:ln>
        </p:spPr>
        <p:txBody>
          <a:bodyPr anchorCtr="0" anchor="ctr" bIns="51425" lIns="51425" spcFirstLastPara="1" rIns="51425" wrap="square" tIns="51425">
            <a:noAutofit/>
          </a:bodyPr>
          <a:lstStyle/>
          <a:p>
            <a:pPr indent="0" lvl="0" marL="0" marR="0" rtl="0" algn="ctr">
              <a:lnSpc>
                <a:spcPct val="100000"/>
              </a:lnSpc>
              <a:spcBef>
                <a:spcPts val="0"/>
              </a:spcBef>
              <a:spcAft>
                <a:spcPts val="0"/>
              </a:spcAft>
              <a:buClr>
                <a:srgbClr val="000000"/>
              </a:buClr>
              <a:buSzPts val="1400"/>
              <a:buFont typeface="Helvetica Neue Light"/>
              <a:buNone/>
            </a:pPr>
            <a:r>
              <a:rPr b="1" i="0" lang="it" sz="1400" u="none" cap="none" strike="noStrike">
                <a:solidFill>
                  <a:srgbClr val="000000"/>
                </a:solidFill>
                <a:latin typeface="Helvetica Neue Light"/>
                <a:ea typeface="Helvetica Neue Light"/>
                <a:cs typeface="Helvetica Neue Light"/>
                <a:sym typeface="Helvetica Neue Light"/>
              </a:rPr>
              <a:t>Author</a:t>
            </a:r>
            <a:endParaRPr b="1" i="0" sz="1400" u="none" cap="none" strike="noStrike">
              <a:solidFill>
                <a:srgbClr val="000000"/>
              </a:solidFill>
              <a:latin typeface="Helvetica Neue Light"/>
              <a:ea typeface="Helvetica Neue Light"/>
              <a:cs typeface="Helvetica Neue Light"/>
              <a:sym typeface="Helvetica Neue Light"/>
            </a:endParaRPr>
          </a:p>
        </p:txBody>
      </p:sp>
      <p:sp>
        <p:nvSpPr>
          <p:cNvPr id="581" name="Google Shape;581;p78"/>
          <p:cNvSpPr/>
          <p:nvPr/>
        </p:nvSpPr>
        <p:spPr>
          <a:xfrm>
            <a:off x="1743655" y="1886623"/>
            <a:ext cx="775200" cy="243000"/>
          </a:xfrm>
          <a:prstGeom prst="roundRect">
            <a:avLst>
              <a:gd fmla="val 50000" name="adj"/>
            </a:avLst>
          </a:prstGeom>
          <a:solidFill>
            <a:schemeClr val="lt1"/>
          </a:solidFill>
          <a:ln cap="flat" cmpd="sng" w="9525">
            <a:solidFill>
              <a:schemeClr val="dk2"/>
            </a:solidFill>
            <a:prstDash val="solid"/>
            <a:round/>
            <a:headEnd len="sm" w="sm" type="none"/>
            <a:tailEnd len="sm" w="sm" type="none"/>
          </a:ln>
        </p:spPr>
        <p:txBody>
          <a:bodyPr anchorCtr="0" anchor="ctr" bIns="51425" lIns="51425" spcFirstLastPara="1" rIns="51425" wrap="square" tIns="51425">
            <a:noAutofit/>
          </a:bodyPr>
          <a:lstStyle/>
          <a:p>
            <a:pPr indent="0" lvl="0" marL="0" marR="0" rtl="0" algn="ctr">
              <a:lnSpc>
                <a:spcPct val="100000"/>
              </a:lnSpc>
              <a:spcBef>
                <a:spcPts val="0"/>
              </a:spcBef>
              <a:spcAft>
                <a:spcPts val="0"/>
              </a:spcAft>
              <a:buClr>
                <a:srgbClr val="000000"/>
              </a:buClr>
              <a:buSzPts val="1400"/>
              <a:buFont typeface="Helvetica Neue Light"/>
              <a:buNone/>
            </a:pPr>
            <a:r>
              <a:rPr b="1" i="0" lang="it" sz="1400" u="none" cap="none" strike="noStrike">
                <a:solidFill>
                  <a:srgbClr val="000000"/>
                </a:solidFill>
                <a:latin typeface="Helvetica Neue Light"/>
                <a:ea typeface="Helvetica Neue Light"/>
                <a:cs typeface="Helvetica Neue Light"/>
                <a:sym typeface="Helvetica Neue Light"/>
              </a:rPr>
              <a:t>Editor</a:t>
            </a:r>
            <a:endParaRPr b="1" i="0" sz="1400" u="none" cap="none" strike="noStrike">
              <a:solidFill>
                <a:srgbClr val="000000"/>
              </a:solidFill>
              <a:latin typeface="Helvetica Neue Light"/>
              <a:ea typeface="Helvetica Neue Light"/>
              <a:cs typeface="Helvetica Neue Light"/>
              <a:sym typeface="Helvetica Neue Light"/>
            </a:endParaRPr>
          </a:p>
        </p:txBody>
      </p:sp>
      <p:sp>
        <p:nvSpPr>
          <p:cNvPr id="582" name="Google Shape;582;p78"/>
          <p:cNvSpPr/>
          <p:nvPr/>
        </p:nvSpPr>
        <p:spPr>
          <a:xfrm>
            <a:off x="2830310" y="1886623"/>
            <a:ext cx="1001700" cy="243000"/>
          </a:xfrm>
          <a:prstGeom prst="roundRect">
            <a:avLst>
              <a:gd fmla="val 50000" name="adj"/>
            </a:avLst>
          </a:prstGeom>
          <a:solidFill>
            <a:schemeClr val="lt1"/>
          </a:solidFill>
          <a:ln cap="flat" cmpd="sng" w="9525">
            <a:solidFill>
              <a:schemeClr val="dk2"/>
            </a:solidFill>
            <a:prstDash val="solid"/>
            <a:round/>
            <a:headEnd len="sm" w="sm" type="none"/>
            <a:tailEnd len="sm" w="sm" type="none"/>
          </a:ln>
        </p:spPr>
        <p:txBody>
          <a:bodyPr anchorCtr="0" anchor="ctr" bIns="51425" lIns="51425" spcFirstLastPara="1" rIns="51425" wrap="square" tIns="51425">
            <a:noAutofit/>
          </a:bodyPr>
          <a:lstStyle/>
          <a:p>
            <a:pPr indent="0" lvl="0" marL="0" marR="0" rtl="0" algn="ctr">
              <a:lnSpc>
                <a:spcPct val="100000"/>
              </a:lnSpc>
              <a:spcBef>
                <a:spcPts val="0"/>
              </a:spcBef>
              <a:spcAft>
                <a:spcPts val="0"/>
              </a:spcAft>
              <a:buClr>
                <a:srgbClr val="000000"/>
              </a:buClr>
              <a:buSzPts val="1400"/>
              <a:buFont typeface="Helvetica Neue Light"/>
              <a:buNone/>
            </a:pPr>
            <a:r>
              <a:rPr b="1" i="0" lang="it" sz="1400" u="none" cap="none" strike="noStrike">
                <a:solidFill>
                  <a:srgbClr val="000000"/>
                </a:solidFill>
                <a:latin typeface="Helvetica Neue Light"/>
                <a:ea typeface="Helvetica Neue Light"/>
                <a:cs typeface="Helvetica Neue Light"/>
                <a:sym typeface="Helvetica Neue Light"/>
              </a:rPr>
              <a:t>Reviewers</a:t>
            </a:r>
            <a:endParaRPr b="1" i="0" sz="1400" u="none" cap="none" strike="noStrike">
              <a:solidFill>
                <a:srgbClr val="000000"/>
              </a:solidFill>
              <a:latin typeface="Helvetica Neue Light"/>
              <a:ea typeface="Helvetica Neue Light"/>
              <a:cs typeface="Helvetica Neue Light"/>
              <a:sym typeface="Helvetica Neue Light"/>
            </a:endParaRPr>
          </a:p>
        </p:txBody>
      </p:sp>
      <p:sp>
        <p:nvSpPr>
          <p:cNvPr id="583" name="Google Shape;583;p78"/>
          <p:cNvSpPr/>
          <p:nvPr/>
        </p:nvSpPr>
        <p:spPr>
          <a:xfrm>
            <a:off x="4038240" y="1886623"/>
            <a:ext cx="775200" cy="243000"/>
          </a:xfrm>
          <a:prstGeom prst="roundRect">
            <a:avLst>
              <a:gd fmla="val 50000" name="adj"/>
            </a:avLst>
          </a:prstGeom>
          <a:solidFill>
            <a:schemeClr val="lt1"/>
          </a:solidFill>
          <a:ln cap="flat" cmpd="sng" w="9525">
            <a:solidFill>
              <a:schemeClr val="dk2"/>
            </a:solidFill>
            <a:prstDash val="solid"/>
            <a:round/>
            <a:headEnd len="sm" w="sm" type="none"/>
            <a:tailEnd len="sm" w="sm" type="none"/>
          </a:ln>
        </p:spPr>
        <p:txBody>
          <a:bodyPr anchorCtr="0" anchor="ctr" bIns="51425" lIns="51425" spcFirstLastPara="1" rIns="51425" wrap="square" tIns="51425">
            <a:noAutofit/>
          </a:bodyPr>
          <a:lstStyle/>
          <a:p>
            <a:pPr indent="0" lvl="0" marL="0" marR="0" rtl="0" algn="ctr">
              <a:lnSpc>
                <a:spcPct val="100000"/>
              </a:lnSpc>
              <a:spcBef>
                <a:spcPts val="0"/>
              </a:spcBef>
              <a:spcAft>
                <a:spcPts val="0"/>
              </a:spcAft>
              <a:buClr>
                <a:srgbClr val="000000"/>
              </a:buClr>
              <a:buSzPts val="1400"/>
              <a:buFont typeface="Helvetica Neue Light"/>
              <a:buNone/>
            </a:pPr>
            <a:r>
              <a:rPr b="1" i="0" lang="it" sz="1400" u="none" cap="none" strike="noStrike">
                <a:solidFill>
                  <a:srgbClr val="000000"/>
                </a:solidFill>
                <a:latin typeface="Helvetica Neue Light"/>
                <a:ea typeface="Helvetica Neue Light"/>
                <a:cs typeface="Helvetica Neue Light"/>
                <a:sym typeface="Helvetica Neue Light"/>
              </a:rPr>
              <a:t>Editor</a:t>
            </a:r>
            <a:endParaRPr b="1" i="0" sz="1400" u="none" cap="none" strike="noStrike">
              <a:solidFill>
                <a:srgbClr val="000000"/>
              </a:solidFill>
              <a:latin typeface="Helvetica Neue Light"/>
              <a:ea typeface="Helvetica Neue Light"/>
              <a:cs typeface="Helvetica Neue Light"/>
              <a:sym typeface="Helvetica Neue Light"/>
            </a:endParaRPr>
          </a:p>
        </p:txBody>
      </p:sp>
      <p:pic>
        <p:nvPicPr>
          <p:cNvPr id="584" name="Google Shape;584;p78"/>
          <p:cNvPicPr preferRelativeResize="0"/>
          <p:nvPr/>
        </p:nvPicPr>
        <p:blipFill>
          <a:blip r:embed="rId5">
            <a:alphaModFix/>
          </a:blip>
          <a:stretch>
            <a:fillRect/>
          </a:stretch>
        </p:blipFill>
        <p:spPr>
          <a:xfrm>
            <a:off x="2916323" y="2347697"/>
            <a:ext cx="801884" cy="740675"/>
          </a:xfrm>
          <a:prstGeom prst="rect">
            <a:avLst/>
          </a:prstGeom>
          <a:noFill/>
          <a:ln>
            <a:noFill/>
          </a:ln>
        </p:spPr>
      </p:pic>
      <p:sp>
        <p:nvSpPr>
          <p:cNvPr id="585" name="Google Shape;585;p78"/>
          <p:cNvSpPr txBox="1"/>
          <p:nvPr/>
        </p:nvSpPr>
        <p:spPr>
          <a:xfrm>
            <a:off x="5634000" y="4577625"/>
            <a:ext cx="3510000" cy="431100"/>
          </a:xfrm>
          <a:prstGeom prst="rect">
            <a:avLst/>
          </a:prstGeom>
          <a:noFill/>
          <a:ln>
            <a:noFill/>
          </a:ln>
        </p:spPr>
        <p:txBody>
          <a:bodyPr anchorCtr="0" anchor="b" bIns="91425" lIns="91425" spcFirstLastPara="1" rIns="91425" wrap="square" tIns="91425">
            <a:spAutoFit/>
          </a:bodyPr>
          <a:lstStyle/>
          <a:p>
            <a:pPr indent="0" lvl="0" marL="0" marR="0" rtl="0" algn="ctr">
              <a:lnSpc>
                <a:spcPct val="100000"/>
              </a:lnSpc>
              <a:spcBef>
                <a:spcPts val="0"/>
              </a:spcBef>
              <a:spcAft>
                <a:spcPts val="0"/>
              </a:spcAft>
              <a:buNone/>
            </a:pPr>
            <a:r>
              <a:rPr b="1" lang="it" sz="1600">
                <a:latin typeface="Helvetica Neue Light"/>
                <a:ea typeface="Helvetica Neue Light"/>
                <a:cs typeface="Helvetica Neue Light"/>
                <a:sym typeface="Helvetica Neue Light"/>
              </a:rPr>
              <a:t>Commercial</a:t>
            </a:r>
            <a:r>
              <a:rPr lang="it">
                <a:latin typeface="Playfair Display"/>
                <a:ea typeface="Playfair Display"/>
                <a:cs typeface="Playfair Display"/>
                <a:sym typeface="Playfair Display"/>
              </a:rPr>
              <a:t> </a:t>
            </a:r>
            <a:r>
              <a:rPr b="1" lang="it" sz="1600">
                <a:latin typeface="Helvetica Neue Light"/>
                <a:ea typeface="Helvetica Neue Light"/>
                <a:cs typeface="Helvetica Neue Light"/>
                <a:sym typeface="Helvetica Neue Light"/>
              </a:rPr>
              <a:t>service</a:t>
            </a:r>
            <a:endParaRPr>
              <a:latin typeface="Playfair Display"/>
              <a:ea typeface="Playfair Display"/>
              <a:cs typeface="Playfair Display"/>
              <a:sym typeface="Playfair Display"/>
            </a:endParaRPr>
          </a:p>
        </p:txBody>
      </p:sp>
      <p:sp>
        <p:nvSpPr>
          <p:cNvPr id="586" name="Google Shape;586;p78"/>
          <p:cNvSpPr txBox="1"/>
          <p:nvPr/>
        </p:nvSpPr>
        <p:spPr>
          <a:xfrm>
            <a:off x="0" y="4624275"/>
            <a:ext cx="56340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it" sz="1600">
                <a:solidFill>
                  <a:schemeClr val="accent1"/>
                </a:solidFill>
                <a:latin typeface="Helvetica Neue Light"/>
                <a:ea typeface="Helvetica Neue Light"/>
                <a:cs typeface="Helvetica Neue Light"/>
                <a:sym typeface="Helvetica Neue Light"/>
              </a:rPr>
              <a:t>Scientific community</a:t>
            </a:r>
            <a:endParaRPr b="1" sz="1600">
              <a:solidFill>
                <a:schemeClr val="accent1"/>
              </a:solidFill>
              <a:latin typeface="Helvetica Neue Light"/>
              <a:ea typeface="Helvetica Neue Light"/>
              <a:cs typeface="Helvetica Neue Light"/>
              <a:sym typeface="Helvetica Neue Light"/>
            </a:endParaRPr>
          </a:p>
        </p:txBody>
      </p:sp>
      <p:sp>
        <p:nvSpPr>
          <p:cNvPr id="587" name="Google Shape;587;p78"/>
          <p:cNvSpPr/>
          <p:nvPr/>
        </p:nvSpPr>
        <p:spPr>
          <a:xfrm>
            <a:off x="4976081" y="1886623"/>
            <a:ext cx="775200" cy="243000"/>
          </a:xfrm>
          <a:prstGeom prst="roundRect">
            <a:avLst>
              <a:gd fmla="val 50000" name="adj"/>
            </a:avLst>
          </a:prstGeom>
          <a:solidFill>
            <a:schemeClr val="lt1"/>
          </a:solidFill>
          <a:ln cap="flat" cmpd="sng" w="9525">
            <a:solidFill>
              <a:schemeClr val="dk2"/>
            </a:solidFill>
            <a:prstDash val="solid"/>
            <a:round/>
            <a:headEnd len="sm" w="sm" type="none"/>
            <a:tailEnd len="sm" w="sm" type="none"/>
          </a:ln>
        </p:spPr>
        <p:txBody>
          <a:bodyPr anchorCtr="0" anchor="ctr" bIns="51425" lIns="51425" spcFirstLastPara="1" rIns="51425" wrap="square" tIns="51425">
            <a:noAutofit/>
          </a:bodyPr>
          <a:lstStyle/>
          <a:p>
            <a:pPr indent="0" lvl="0" marL="0" marR="0" rtl="0" algn="ctr">
              <a:lnSpc>
                <a:spcPct val="100000"/>
              </a:lnSpc>
              <a:spcBef>
                <a:spcPts val="0"/>
              </a:spcBef>
              <a:spcAft>
                <a:spcPts val="0"/>
              </a:spcAft>
              <a:buClr>
                <a:srgbClr val="000000"/>
              </a:buClr>
              <a:buSzPts val="1400"/>
              <a:buFont typeface="Helvetica Neue Light"/>
              <a:buNone/>
            </a:pPr>
            <a:r>
              <a:rPr b="1" i="0" lang="it" sz="1400" u="none" cap="none" strike="noStrike">
                <a:solidFill>
                  <a:srgbClr val="000000"/>
                </a:solidFill>
                <a:latin typeface="Helvetica Neue Light"/>
                <a:ea typeface="Helvetica Neue Light"/>
                <a:cs typeface="Helvetica Neue Light"/>
                <a:sym typeface="Helvetica Neue Light"/>
              </a:rPr>
              <a:t>Author</a:t>
            </a:r>
            <a:endParaRPr b="1" i="0" sz="1400" u="none" cap="none" strike="noStrike">
              <a:solidFill>
                <a:srgbClr val="000000"/>
              </a:solidFill>
              <a:latin typeface="Helvetica Neue Light"/>
              <a:ea typeface="Helvetica Neue Light"/>
              <a:cs typeface="Helvetica Neue Light"/>
              <a:sym typeface="Helvetica Neue Light"/>
            </a:endParaRPr>
          </a:p>
        </p:txBody>
      </p:sp>
      <p:pic>
        <p:nvPicPr>
          <p:cNvPr id="588" name="Google Shape;588;p78"/>
          <p:cNvPicPr preferRelativeResize="0"/>
          <p:nvPr/>
        </p:nvPicPr>
        <p:blipFill>
          <a:blip r:embed="rId6">
            <a:alphaModFix/>
          </a:blip>
          <a:stretch>
            <a:fillRect/>
          </a:stretch>
        </p:blipFill>
        <p:spPr>
          <a:xfrm>
            <a:off x="7839525" y="3013700"/>
            <a:ext cx="1133375" cy="1133375"/>
          </a:xfrm>
          <a:prstGeom prst="rect">
            <a:avLst/>
          </a:prstGeom>
          <a:noFill/>
          <a:ln>
            <a:noFill/>
          </a:ln>
        </p:spPr>
      </p:pic>
      <p:cxnSp>
        <p:nvCxnSpPr>
          <p:cNvPr id="589" name="Google Shape;589;p78"/>
          <p:cNvCxnSpPr/>
          <p:nvPr/>
        </p:nvCxnSpPr>
        <p:spPr>
          <a:xfrm>
            <a:off x="6264225" y="2666125"/>
            <a:ext cx="1509900" cy="0"/>
          </a:xfrm>
          <a:prstGeom prst="straightConnector1">
            <a:avLst/>
          </a:prstGeom>
          <a:noFill/>
          <a:ln cap="flat" cmpd="sng" w="76200">
            <a:solidFill>
              <a:schemeClr val="dk2"/>
            </a:solidFill>
            <a:prstDash val="solid"/>
            <a:round/>
            <a:headEnd len="med" w="med" type="none"/>
            <a:tailEnd len="med" w="med" type="triangle"/>
          </a:ln>
        </p:spPr>
      </p:cxnSp>
      <p:pic>
        <p:nvPicPr>
          <p:cNvPr id="590" name="Google Shape;590;p78"/>
          <p:cNvPicPr preferRelativeResize="0"/>
          <p:nvPr/>
        </p:nvPicPr>
        <p:blipFill>
          <a:blip r:embed="rId4">
            <a:alphaModFix/>
          </a:blip>
          <a:stretch>
            <a:fillRect/>
          </a:stretch>
        </p:blipFill>
        <p:spPr>
          <a:xfrm>
            <a:off x="3855509" y="2278905"/>
            <a:ext cx="1058786" cy="977968"/>
          </a:xfrm>
          <a:prstGeom prst="rect">
            <a:avLst/>
          </a:prstGeom>
          <a:noFill/>
          <a:ln>
            <a:noFill/>
          </a:ln>
        </p:spPr>
      </p:pic>
      <p:pic>
        <p:nvPicPr>
          <p:cNvPr id="591" name="Google Shape;591;p78"/>
          <p:cNvPicPr preferRelativeResize="0"/>
          <p:nvPr/>
        </p:nvPicPr>
        <p:blipFill rotWithShape="1">
          <a:blip r:embed="rId7">
            <a:alphaModFix/>
          </a:blip>
          <a:srcRect b="43630" l="0" r="0" t="0"/>
          <a:stretch/>
        </p:blipFill>
        <p:spPr>
          <a:xfrm>
            <a:off x="164875" y="2295638"/>
            <a:ext cx="1331639" cy="814387"/>
          </a:xfrm>
          <a:prstGeom prst="rect">
            <a:avLst/>
          </a:prstGeom>
          <a:noFill/>
          <a:ln>
            <a:noFill/>
          </a:ln>
        </p:spPr>
      </p:pic>
      <p:pic>
        <p:nvPicPr>
          <p:cNvPr id="592" name="Google Shape;592;p78"/>
          <p:cNvPicPr preferRelativeResize="0"/>
          <p:nvPr/>
        </p:nvPicPr>
        <p:blipFill>
          <a:blip r:embed="rId8">
            <a:alphaModFix/>
          </a:blip>
          <a:stretch>
            <a:fillRect/>
          </a:stretch>
        </p:blipFill>
        <p:spPr>
          <a:xfrm>
            <a:off x="4993550" y="2335629"/>
            <a:ext cx="940238" cy="86846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79"/>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sz="3600"/>
              <a:t>All the rights belong to the authors [or its institution] until the authors signs a copyright agreement and gives them all away for free...</a:t>
            </a:r>
            <a:endParaRPr sz="36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80"/>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An industry like </a:t>
            </a:r>
            <a:endParaRPr/>
          </a:p>
          <a:p>
            <a:pPr indent="0" lvl="0" marL="0" rtl="0" algn="ctr">
              <a:spcBef>
                <a:spcPts val="0"/>
              </a:spcBef>
              <a:spcAft>
                <a:spcPts val="0"/>
              </a:spcAft>
              <a:buNone/>
            </a:pPr>
            <a:r>
              <a:rPr lang="it"/>
              <a:t>no other</a:t>
            </a:r>
            <a:endParaRPr/>
          </a:p>
        </p:txBody>
      </p:sp>
      <p:sp>
        <p:nvSpPr>
          <p:cNvPr id="603" name="Google Shape;603;p80"/>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25000" lnSpcReduction="20000"/>
          </a:bodyPr>
          <a:lstStyle/>
          <a:p>
            <a:pPr indent="0" lvl="0" marL="0" rtl="0" algn="ctr">
              <a:spcBef>
                <a:spcPts val="0"/>
              </a:spcBef>
              <a:spcAft>
                <a:spcPts val="0"/>
              </a:spcAft>
              <a:buNone/>
            </a:pPr>
            <a:r>
              <a:rPr lang="it"/>
              <a:t>“</a:t>
            </a:r>
            <a:r>
              <a:rPr lang="it" sz="7550">
                <a:solidFill>
                  <a:srgbClr val="121212"/>
                </a:solidFill>
                <a:highlight>
                  <a:srgbClr val="FFFFFF"/>
                </a:highlight>
                <a:latin typeface="Georgia"/>
                <a:ea typeface="Georgia"/>
                <a:cs typeface="Georgia"/>
                <a:sym typeface="Georgia"/>
              </a:rPr>
              <a:t> In 2010, Elsevier’s scientific publishing arm reported profits of £724m on just over £2bn in revenue. It was a </a:t>
            </a:r>
            <a:r>
              <a:rPr lang="it" sz="7550">
                <a:solidFill>
                  <a:srgbClr val="121212"/>
                </a:solidFill>
                <a:highlight>
                  <a:schemeClr val="dk1"/>
                </a:highlight>
                <a:latin typeface="Georgia"/>
                <a:ea typeface="Georgia"/>
                <a:cs typeface="Georgia"/>
                <a:sym typeface="Georgia"/>
              </a:rPr>
              <a:t>36% margin</a:t>
            </a:r>
            <a:r>
              <a:rPr lang="it" sz="7550">
                <a:solidFill>
                  <a:srgbClr val="121212"/>
                </a:solidFill>
                <a:highlight>
                  <a:srgbClr val="FFFFFF"/>
                </a:highlight>
                <a:latin typeface="Georgia"/>
                <a:ea typeface="Georgia"/>
                <a:cs typeface="Georgia"/>
                <a:sym typeface="Georgia"/>
              </a:rPr>
              <a:t> – higher than Apple, Google, or Amazon posted that year.</a:t>
            </a:r>
            <a:endParaRPr sz="7550"/>
          </a:p>
        </p:txBody>
      </p:sp>
      <p:pic>
        <p:nvPicPr>
          <p:cNvPr id="604" name="Google Shape;604;p80"/>
          <p:cNvPicPr preferRelativeResize="0"/>
          <p:nvPr/>
        </p:nvPicPr>
        <p:blipFill rotWithShape="1">
          <a:blip r:embed="rId3">
            <a:alphaModFix/>
          </a:blip>
          <a:srcRect b="0" l="7813" r="29277" t="0"/>
          <a:stretch/>
        </p:blipFill>
        <p:spPr>
          <a:xfrm>
            <a:off x="4572000" y="0"/>
            <a:ext cx="4571999" cy="5143500"/>
          </a:xfrm>
          <a:prstGeom prst="rect">
            <a:avLst/>
          </a:prstGeom>
          <a:noFill/>
          <a:ln>
            <a:noFill/>
          </a:ln>
        </p:spPr>
      </p:pic>
      <p:sp>
        <p:nvSpPr>
          <p:cNvPr id="605" name="Google Shape;605;p80"/>
          <p:cNvSpPr txBox="1"/>
          <p:nvPr/>
        </p:nvSpPr>
        <p:spPr>
          <a:xfrm>
            <a:off x="76200" y="4800600"/>
            <a:ext cx="8241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highlight>
                  <a:schemeClr val="lt1"/>
                </a:highlight>
              </a:rPr>
              <a:t>https://www.theguardian.com/science/2017/jun/27/profitable-business-scientific-publishing-bad-for-science</a:t>
            </a:r>
            <a:endParaRPr sz="1000">
              <a:highlight>
                <a:schemeClr val="lt1"/>
              </a:highligh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81"/>
          <p:cNvSpPr/>
          <p:nvPr/>
        </p:nvSpPr>
        <p:spPr>
          <a:xfrm>
            <a:off x="4516065" y="1516152"/>
            <a:ext cx="1163088" cy="1162784"/>
          </a:xfrm>
          <a:custGeom>
            <a:rect b="b" l="l" r="r" t="t"/>
            <a:pathLst>
              <a:path extrusionOk="0" h="972" w="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2700">
              <a:solidFill>
                <a:schemeClr val="dk1"/>
              </a:solidFill>
              <a:latin typeface="Lato Light"/>
              <a:ea typeface="Lato Light"/>
              <a:cs typeface="Lato Light"/>
              <a:sym typeface="Lato Light"/>
            </a:endParaRPr>
          </a:p>
        </p:txBody>
      </p:sp>
      <p:sp>
        <p:nvSpPr>
          <p:cNvPr id="611" name="Google Shape;611;p81"/>
          <p:cNvSpPr/>
          <p:nvPr/>
        </p:nvSpPr>
        <p:spPr>
          <a:xfrm>
            <a:off x="4664100" y="1722875"/>
            <a:ext cx="839100" cy="800400"/>
          </a:xfrm>
          <a:prstGeom prst="ellipse">
            <a:avLst/>
          </a:prstGeom>
          <a:gradFill>
            <a:gsLst>
              <a:gs pos="0">
                <a:srgbClr val="D8D8D8"/>
              </a:gs>
              <a:gs pos="100000">
                <a:schemeClr val="lt1"/>
              </a:gs>
            </a:gsLst>
            <a:lin ang="9000021" scaled="0"/>
          </a:gra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it">
                <a:solidFill>
                  <a:schemeClr val="dk2"/>
                </a:solidFill>
                <a:latin typeface="Lato Light"/>
                <a:ea typeface="Lato Light"/>
                <a:cs typeface="Lato Light"/>
                <a:sym typeface="Lato Light"/>
              </a:rPr>
              <a:t>100-9,000        €</a:t>
            </a:r>
            <a:endParaRPr>
              <a:solidFill>
                <a:schemeClr val="dk2"/>
              </a:solidFill>
              <a:latin typeface="Lato Light"/>
              <a:ea typeface="Lato Light"/>
              <a:cs typeface="Lato Light"/>
              <a:sym typeface="Lato Light"/>
            </a:endParaRPr>
          </a:p>
        </p:txBody>
      </p:sp>
      <p:sp>
        <p:nvSpPr>
          <p:cNvPr id="612" name="Google Shape;612;p81"/>
          <p:cNvSpPr/>
          <p:nvPr/>
        </p:nvSpPr>
        <p:spPr>
          <a:xfrm flipH="1" rot="10800000">
            <a:off x="4516076" y="2730151"/>
            <a:ext cx="1869326" cy="1774549"/>
          </a:xfrm>
          <a:custGeom>
            <a:rect b="b" l="l" r="r" t="t"/>
            <a:pathLst>
              <a:path extrusionOk="0" h="972" w="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2700">
              <a:solidFill>
                <a:schemeClr val="dk1"/>
              </a:solidFill>
              <a:latin typeface="Lato Light"/>
              <a:ea typeface="Lato Light"/>
              <a:cs typeface="Lato Light"/>
              <a:sym typeface="Lato Light"/>
            </a:endParaRPr>
          </a:p>
        </p:txBody>
      </p:sp>
      <p:cxnSp>
        <p:nvCxnSpPr>
          <p:cNvPr id="613" name="Google Shape;613;p81"/>
          <p:cNvCxnSpPr/>
          <p:nvPr/>
        </p:nvCxnSpPr>
        <p:spPr>
          <a:xfrm flipH="1" rot="10800000">
            <a:off x="5588900" y="1549847"/>
            <a:ext cx="373500" cy="237000"/>
          </a:xfrm>
          <a:prstGeom prst="straightConnector1">
            <a:avLst/>
          </a:prstGeom>
          <a:noFill/>
          <a:ln cap="flat" cmpd="sng" w="38100">
            <a:solidFill>
              <a:schemeClr val="accent2"/>
            </a:solidFill>
            <a:prstDash val="solid"/>
            <a:miter lim="800000"/>
            <a:headEnd len="sm" w="sm" type="none"/>
            <a:tailEnd len="sm" w="sm" type="none"/>
          </a:ln>
        </p:spPr>
      </p:cxnSp>
      <p:cxnSp>
        <p:nvCxnSpPr>
          <p:cNvPr id="614" name="Google Shape;614;p81"/>
          <p:cNvCxnSpPr/>
          <p:nvPr/>
        </p:nvCxnSpPr>
        <p:spPr>
          <a:xfrm flipH="1" rot="10800000">
            <a:off x="5954010" y="1534466"/>
            <a:ext cx="1704300" cy="15300"/>
          </a:xfrm>
          <a:prstGeom prst="straightConnector1">
            <a:avLst/>
          </a:prstGeom>
          <a:noFill/>
          <a:ln cap="flat" cmpd="sng" w="38100">
            <a:solidFill>
              <a:schemeClr val="accent2"/>
            </a:solidFill>
            <a:prstDash val="solid"/>
            <a:miter lim="800000"/>
            <a:headEnd len="sm" w="sm" type="none"/>
            <a:tailEnd len="med" w="med" type="oval"/>
          </a:ln>
        </p:spPr>
      </p:cxnSp>
      <p:cxnSp>
        <p:nvCxnSpPr>
          <p:cNvPr id="615" name="Google Shape;615;p81"/>
          <p:cNvCxnSpPr/>
          <p:nvPr/>
        </p:nvCxnSpPr>
        <p:spPr>
          <a:xfrm>
            <a:off x="6255887" y="3173878"/>
            <a:ext cx="391500" cy="152100"/>
          </a:xfrm>
          <a:prstGeom prst="straightConnector1">
            <a:avLst/>
          </a:prstGeom>
          <a:noFill/>
          <a:ln cap="flat" cmpd="sng" w="38100">
            <a:solidFill>
              <a:schemeClr val="accent3"/>
            </a:solidFill>
            <a:prstDash val="solid"/>
            <a:miter lim="800000"/>
            <a:headEnd len="sm" w="sm" type="none"/>
            <a:tailEnd len="sm" w="sm" type="none"/>
          </a:ln>
        </p:spPr>
      </p:cxnSp>
      <p:cxnSp>
        <p:nvCxnSpPr>
          <p:cNvPr id="616" name="Google Shape;616;p81"/>
          <p:cNvCxnSpPr/>
          <p:nvPr/>
        </p:nvCxnSpPr>
        <p:spPr>
          <a:xfrm>
            <a:off x="6647492" y="3325697"/>
            <a:ext cx="1400700" cy="0"/>
          </a:xfrm>
          <a:prstGeom prst="straightConnector1">
            <a:avLst/>
          </a:prstGeom>
          <a:noFill/>
          <a:ln cap="flat" cmpd="sng" w="38100">
            <a:solidFill>
              <a:schemeClr val="accent3"/>
            </a:solidFill>
            <a:prstDash val="solid"/>
            <a:miter lim="800000"/>
            <a:headEnd len="sm" w="sm" type="none"/>
            <a:tailEnd len="med" w="med" type="oval"/>
          </a:ln>
        </p:spPr>
      </p:cxnSp>
      <p:sp>
        <p:nvSpPr>
          <p:cNvPr id="617" name="Google Shape;617;p81"/>
          <p:cNvSpPr txBox="1"/>
          <p:nvPr/>
        </p:nvSpPr>
        <p:spPr>
          <a:xfrm>
            <a:off x="5995475" y="1275025"/>
            <a:ext cx="15180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dk2"/>
                </a:solidFill>
                <a:latin typeface="Poppins"/>
                <a:ea typeface="Poppins"/>
                <a:cs typeface="Poppins"/>
                <a:sym typeface="Poppins"/>
              </a:rPr>
              <a:t>Gold Open Access</a:t>
            </a:r>
            <a:endParaRPr sz="500"/>
          </a:p>
        </p:txBody>
      </p:sp>
      <p:sp>
        <p:nvSpPr>
          <p:cNvPr id="618" name="Google Shape;618;p81"/>
          <p:cNvSpPr txBox="1"/>
          <p:nvPr/>
        </p:nvSpPr>
        <p:spPr>
          <a:xfrm>
            <a:off x="6687696" y="3045850"/>
            <a:ext cx="14466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dk2"/>
                </a:solidFill>
                <a:latin typeface="Poppins"/>
                <a:ea typeface="Poppins"/>
                <a:cs typeface="Poppins"/>
                <a:sym typeface="Poppins"/>
              </a:rPr>
              <a:t>Hybrid model</a:t>
            </a:r>
            <a:endParaRPr sz="500"/>
          </a:p>
        </p:txBody>
      </p:sp>
      <p:sp>
        <p:nvSpPr>
          <p:cNvPr id="619" name="Google Shape;619;p81"/>
          <p:cNvSpPr txBox="1"/>
          <p:nvPr/>
        </p:nvSpPr>
        <p:spPr>
          <a:xfrm>
            <a:off x="959922" y="3124950"/>
            <a:ext cx="1749000" cy="404100"/>
          </a:xfrm>
          <a:prstGeom prst="rect">
            <a:avLst/>
          </a:prstGeom>
          <a:noFill/>
          <a:ln>
            <a:noFill/>
          </a:ln>
        </p:spPr>
        <p:txBody>
          <a:bodyPr anchorCtr="0" anchor="ctr" bIns="17150" lIns="34300" spcFirstLastPara="1" rIns="34300" wrap="square" tIns="17150">
            <a:spAutoFit/>
          </a:bodyPr>
          <a:lstStyle/>
          <a:p>
            <a:pPr indent="0" lvl="0" marL="0" rtl="0" algn="l">
              <a:spcBef>
                <a:spcPts val="0"/>
              </a:spcBef>
              <a:spcAft>
                <a:spcPts val="0"/>
              </a:spcAft>
              <a:buNone/>
            </a:pPr>
            <a:r>
              <a:rPr b="1" lang="it" sz="1200">
                <a:solidFill>
                  <a:schemeClr val="dk2"/>
                </a:solidFill>
                <a:latin typeface="Poppins"/>
                <a:ea typeface="Poppins"/>
                <a:cs typeface="Poppins"/>
                <a:sym typeface="Poppins"/>
              </a:rPr>
              <a:t>Traditional subscription based</a:t>
            </a:r>
            <a:endParaRPr sz="500"/>
          </a:p>
        </p:txBody>
      </p:sp>
      <p:sp>
        <p:nvSpPr>
          <p:cNvPr id="620" name="Google Shape;620;p81"/>
          <p:cNvSpPr txBox="1"/>
          <p:nvPr/>
        </p:nvSpPr>
        <p:spPr>
          <a:xfrm>
            <a:off x="176000" y="483200"/>
            <a:ext cx="6209400" cy="388800"/>
          </a:xfrm>
          <a:prstGeom prst="rect">
            <a:avLst/>
          </a:prstGeom>
          <a:noFill/>
          <a:ln>
            <a:noFill/>
          </a:ln>
        </p:spPr>
        <p:txBody>
          <a:bodyPr anchorCtr="0" anchor="t" bIns="17150" lIns="34300" spcFirstLastPara="1" rIns="34300" wrap="square" tIns="17150">
            <a:spAutoFit/>
          </a:bodyPr>
          <a:lstStyle/>
          <a:p>
            <a:pPr indent="0" lvl="0" marL="0" marR="0" rtl="0" algn="l">
              <a:spcBef>
                <a:spcPts val="0"/>
              </a:spcBef>
              <a:spcAft>
                <a:spcPts val="0"/>
              </a:spcAft>
              <a:buNone/>
            </a:pPr>
            <a:r>
              <a:rPr b="1" lang="it" sz="2300">
                <a:solidFill>
                  <a:schemeClr val="dk2"/>
                </a:solidFill>
                <a:latin typeface="Poppins"/>
                <a:ea typeface="Poppins"/>
                <a:cs typeface="Poppins"/>
                <a:sym typeface="Poppins"/>
              </a:rPr>
              <a:t>How Much Does It Cost?</a:t>
            </a:r>
            <a:endParaRPr sz="500"/>
          </a:p>
        </p:txBody>
      </p:sp>
      <p:sp>
        <p:nvSpPr>
          <p:cNvPr id="621" name="Google Shape;621;p81"/>
          <p:cNvSpPr txBox="1"/>
          <p:nvPr/>
        </p:nvSpPr>
        <p:spPr>
          <a:xfrm>
            <a:off x="284775" y="1182625"/>
            <a:ext cx="2660100" cy="404100"/>
          </a:xfrm>
          <a:prstGeom prst="rect">
            <a:avLst/>
          </a:prstGeom>
          <a:noFill/>
          <a:ln>
            <a:noFill/>
          </a:ln>
        </p:spPr>
        <p:txBody>
          <a:bodyPr anchorCtr="0" anchor="t" bIns="17150" lIns="34300" spcFirstLastPara="1" rIns="34300" wrap="square" tIns="17150">
            <a:spAutoFit/>
          </a:bodyPr>
          <a:lstStyle/>
          <a:p>
            <a:pPr indent="0" lvl="0" marL="0" marR="0" rtl="0" algn="l">
              <a:spcBef>
                <a:spcPts val="0"/>
              </a:spcBef>
              <a:spcAft>
                <a:spcPts val="0"/>
              </a:spcAft>
              <a:buNone/>
            </a:pPr>
            <a:r>
              <a:rPr lang="it" sz="1200">
                <a:solidFill>
                  <a:schemeClr val="dk2"/>
                </a:solidFill>
                <a:highlight>
                  <a:srgbClr val="F8E71C"/>
                </a:highlight>
                <a:latin typeface="Poppins Light"/>
                <a:ea typeface="Poppins Light"/>
                <a:cs typeface="Poppins Light"/>
                <a:sym typeface="Poppins Light"/>
              </a:rPr>
              <a:t>Business models</a:t>
            </a:r>
            <a:r>
              <a:rPr lang="it" sz="1200">
                <a:solidFill>
                  <a:srgbClr val="313131"/>
                </a:solidFill>
                <a:latin typeface="Poppins Light"/>
                <a:ea typeface="Poppins Light"/>
                <a:cs typeface="Poppins Light"/>
                <a:sym typeface="Poppins Light"/>
              </a:rPr>
              <a:t> for commercial scientific communication </a:t>
            </a:r>
            <a:endParaRPr sz="1200">
              <a:solidFill>
                <a:srgbClr val="313131"/>
              </a:solidFill>
              <a:latin typeface="Poppins Light"/>
              <a:ea typeface="Poppins Light"/>
              <a:cs typeface="Poppins Light"/>
              <a:sym typeface="Poppins Light"/>
            </a:endParaRPr>
          </a:p>
        </p:txBody>
      </p:sp>
      <p:sp>
        <p:nvSpPr>
          <p:cNvPr id="622" name="Google Shape;622;p81"/>
          <p:cNvSpPr txBox="1"/>
          <p:nvPr/>
        </p:nvSpPr>
        <p:spPr>
          <a:xfrm>
            <a:off x="284775" y="3960700"/>
            <a:ext cx="2660100" cy="8004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0"/>
              </a:spcAft>
              <a:buNone/>
            </a:pPr>
            <a:r>
              <a:rPr lang="it" sz="1000">
                <a:solidFill>
                  <a:srgbClr val="595959"/>
                </a:solidFill>
                <a:latin typeface="Lato"/>
                <a:ea typeface="Lato"/>
                <a:cs typeface="Lato"/>
                <a:sym typeface="Lato"/>
              </a:rPr>
              <a:t>Research Institutions pay annual fees to give access to the Journal contents to their researchers (not to own the literature!)</a:t>
            </a:r>
            <a:endParaRPr sz="1000"/>
          </a:p>
        </p:txBody>
      </p:sp>
      <p:sp>
        <p:nvSpPr>
          <p:cNvPr id="623" name="Google Shape;623;p81"/>
          <p:cNvSpPr/>
          <p:nvPr/>
        </p:nvSpPr>
        <p:spPr>
          <a:xfrm rot="-1070">
            <a:off x="4597177" y="2809416"/>
            <a:ext cx="963600" cy="964500"/>
          </a:xfrm>
          <a:prstGeom prst="ellipse">
            <a:avLst/>
          </a:prstGeom>
          <a:gradFill>
            <a:gsLst>
              <a:gs pos="0">
                <a:srgbClr val="D8D8D8"/>
              </a:gs>
              <a:gs pos="100000">
                <a:schemeClr val="lt1"/>
              </a:gs>
            </a:gsLst>
            <a:lin ang="9000021"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it" sz="2700">
                <a:solidFill>
                  <a:schemeClr val="dk2"/>
                </a:solidFill>
                <a:latin typeface="Lato Light"/>
                <a:ea typeface="Lato Light"/>
                <a:cs typeface="Lato Light"/>
                <a:sym typeface="Lato Light"/>
              </a:rPr>
              <a:t>1-3</a:t>
            </a:r>
            <a:endParaRPr sz="2700">
              <a:solidFill>
                <a:schemeClr val="dk2"/>
              </a:solidFill>
              <a:latin typeface="Lato Light"/>
              <a:ea typeface="Lato Light"/>
              <a:cs typeface="Lato Light"/>
              <a:sym typeface="Lato Light"/>
            </a:endParaRPr>
          </a:p>
          <a:p>
            <a:pPr indent="0" lvl="0" marL="0" marR="0" rtl="0" algn="l">
              <a:spcBef>
                <a:spcPts val="0"/>
              </a:spcBef>
              <a:spcAft>
                <a:spcPts val="0"/>
              </a:spcAft>
              <a:buNone/>
            </a:pPr>
            <a:r>
              <a:rPr lang="it" sz="1100">
                <a:solidFill>
                  <a:schemeClr val="dk2"/>
                </a:solidFill>
                <a:latin typeface="Lato Light"/>
                <a:ea typeface="Lato Light"/>
                <a:cs typeface="Lato Light"/>
                <a:sym typeface="Lato Light"/>
              </a:rPr>
              <a:t>million €</a:t>
            </a:r>
            <a:endParaRPr sz="1100">
              <a:solidFill>
                <a:schemeClr val="dk2"/>
              </a:solidFill>
              <a:latin typeface="Lato Light"/>
              <a:ea typeface="Lato Light"/>
              <a:cs typeface="Lato Light"/>
              <a:sym typeface="Lato Light"/>
            </a:endParaRPr>
          </a:p>
        </p:txBody>
      </p:sp>
      <p:sp>
        <p:nvSpPr>
          <p:cNvPr id="624" name="Google Shape;624;p81"/>
          <p:cNvSpPr/>
          <p:nvPr/>
        </p:nvSpPr>
        <p:spPr>
          <a:xfrm>
            <a:off x="5349900" y="3475475"/>
            <a:ext cx="839100" cy="800400"/>
          </a:xfrm>
          <a:prstGeom prst="ellipse">
            <a:avLst/>
          </a:prstGeom>
          <a:gradFill>
            <a:gsLst>
              <a:gs pos="0">
                <a:srgbClr val="D8D8D8"/>
              </a:gs>
              <a:gs pos="100000">
                <a:schemeClr val="lt1"/>
              </a:gs>
            </a:gsLst>
            <a:lin ang="9000021" scaled="0"/>
          </a:gra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it">
                <a:solidFill>
                  <a:schemeClr val="dk2"/>
                </a:solidFill>
                <a:latin typeface="Lato Light"/>
                <a:ea typeface="Lato Light"/>
                <a:cs typeface="Lato Light"/>
                <a:sym typeface="Lato Light"/>
              </a:rPr>
              <a:t>100-9,000        €</a:t>
            </a:r>
            <a:endParaRPr>
              <a:solidFill>
                <a:schemeClr val="dk2"/>
              </a:solidFill>
              <a:latin typeface="Lato Light"/>
              <a:ea typeface="Lato Light"/>
              <a:cs typeface="Lato Light"/>
              <a:sym typeface="Lato Light"/>
            </a:endParaRPr>
          </a:p>
        </p:txBody>
      </p:sp>
      <p:sp>
        <p:nvSpPr>
          <p:cNvPr id="625" name="Google Shape;625;p81"/>
          <p:cNvSpPr txBox="1"/>
          <p:nvPr/>
        </p:nvSpPr>
        <p:spPr>
          <a:xfrm>
            <a:off x="5847850" y="1705613"/>
            <a:ext cx="3000000" cy="11082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None/>
            </a:pPr>
            <a:r>
              <a:rPr lang="it" sz="1000">
                <a:solidFill>
                  <a:srgbClr val="595959"/>
                </a:solidFill>
                <a:latin typeface="Lato"/>
                <a:ea typeface="Lato"/>
                <a:cs typeface="Lato"/>
                <a:sym typeface="Lato"/>
              </a:rPr>
              <a:t>Articles published in Gold Open Access Journals are accessible to anyone starting from the very moment of the publication. Sometimes the author pays an APC (Article Processing Charge) to give access to the public to his/her publication</a:t>
            </a:r>
            <a:endParaRPr>
              <a:solidFill>
                <a:srgbClr val="595959"/>
              </a:solidFill>
              <a:latin typeface="Lato"/>
              <a:ea typeface="Lato"/>
              <a:cs typeface="Lato"/>
              <a:sym typeface="Lato"/>
            </a:endParaRPr>
          </a:p>
        </p:txBody>
      </p:sp>
      <p:sp>
        <p:nvSpPr>
          <p:cNvPr id="626" name="Google Shape;626;p81"/>
          <p:cNvSpPr txBox="1"/>
          <p:nvPr/>
        </p:nvSpPr>
        <p:spPr>
          <a:xfrm>
            <a:off x="6461600" y="3620600"/>
            <a:ext cx="23493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it" sz="1000">
                <a:solidFill>
                  <a:srgbClr val="595959"/>
                </a:solidFill>
                <a:latin typeface="Lato"/>
                <a:ea typeface="Lato"/>
                <a:cs typeface="Lato"/>
                <a:sym typeface="Lato"/>
              </a:rPr>
              <a:t>The Journal is a traditional subscription based one, but the editor charges the authors an APC to open access their specific paper to the World.</a:t>
            </a:r>
            <a:endParaRPr sz="1000">
              <a:solidFill>
                <a:srgbClr val="595959"/>
              </a:solidFill>
              <a:latin typeface="Lato"/>
              <a:ea typeface="Lato"/>
              <a:cs typeface="Lato"/>
              <a:sym typeface="Lato"/>
            </a:endParaRPr>
          </a:p>
        </p:txBody>
      </p:sp>
      <p:cxnSp>
        <p:nvCxnSpPr>
          <p:cNvPr id="627" name="Google Shape;627;p81"/>
          <p:cNvCxnSpPr/>
          <p:nvPr/>
        </p:nvCxnSpPr>
        <p:spPr>
          <a:xfrm flipH="1">
            <a:off x="2944873" y="3513428"/>
            <a:ext cx="373500" cy="237000"/>
          </a:xfrm>
          <a:prstGeom prst="straightConnector1">
            <a:avLst/>
          </a:prstGeom>
          <a:noFill/>
          <a:ln cap="flat" cmpd="sng" w="38100">
            <a:solidFill>
              <a:schemeClr val="accent4"/>
            </a:solidFill>
            <a:prstDash val="solid"/>
            <a:miter lim="800000"/>
            <a:headEnd len="sm" w="sm" type="none"/>
            <a:tailEnd len="sm" w="sm" type="none"/>
          </a:ln>
        </p:spPr>
      </p:cxnSp>
      <p:cxnSp>
        <p:nvCxnSpPr>
          <p:cNvPr id="628" name="Google Shape;628;p81"/>
          <p:cNvCxnSpPr/>
          <p:nvPr/>
        </p:nvCxnSpPr>
        <p:spPr>
          <a:xfrm rot="10800000">
            <a:off x="558950" y="3739625"/>
            <a:ext cx="2400900" cy="10500"/>
          </a:xfrm>
          <a:prstGeom prst="straightConnector1">
            <a:avLst/>
          </a:prstGeom>
          <a:noFill/>
          <a:ln cap="flat" cmpd="sng" w="38100">
            <a:solidFill>
              <a:schemeClr val="accent4"/>
            </a:solidFill>
            <a:prstDash val="solid"/>
            <a:miter lim="800000"/>
            <a:headEnd len="sm" w="sm" type="none"/>
            <a:tailEnd len="med" w="med" type="oval"/>
          </a:ln>
        </p:spPr>
      </p:cxnSp>
      <p:sp>
        <p:nvSpPr>
          <p:cNvPr id="629" name="Google Shape;629;p81"/>
          <p:cNvSpPr/>
          <p:nvPr/>
        </p:nvSpPr>
        <p:spPr>
          <a:xfrm flipH="1" rot="-5400000">
            <a:off x="3058588" y="2734887"/>
            <a:ext cx="1412326" cy="1402851"/>
          </a:xfrm>
          <a:custGeom>
            <a:rect b="b" l="l" r="r" t="t"/>
            <a:pathLst>
              <a:path extrusionOk="0" h="972" w="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2700">
              <a:solidFill>
                <a:schemeClr val="dk1"/>
              </a:solidFill>
              <a:latin typeface="Lato Light"/>
              <a:ea typeface="Lato Light"/>
              <a:cs typeface="Lato Light"/>
              <a:sym typeface="Lato Light"/>
            </a:endParaRPr>
          </a:p>
        </p:txBody>
      </p:sp>
      <p:sp>
        <p:nvSpPr>
          <p:cNvPr id="630" name="Google Shape;630;p81"/>
          <p:cNvSpPr/>
          <p:nvPr/>
        </p:nvSpPr>
        <p:spPr>
          <a:xfrm>
            <a:off x="3554314" y="3139164"/>
            <a:ext cx="524448" cy="481426"/>
          </a:xfrm>
          <a:custGeom>
            <a:rect b="b" l="l" r="r" t="t"/>
            <a:pathLst>
              <a:path extrusionOk="0" h="265981" w="290151">
                <a:moveTo>
                  <a:pt x="133716" y="198077"/>
                </a:moveTo>
                <a:cubicBezTo>
                  <a:pt x="135914" y="198077"/>
                  <a:pt x="137745" y="200363"/>
                  <a:pt x="137745" y="203030"/>
                </a:cubicBezTo>
                <a:cubicBezTo>
                  <a:pt x="137745" y="205697"/>
                  <a:pt x="135547" y="207221"/>
                  <a:pt x="133349" y="207221"/>
                </a:cubicBezTo>
                <a:lnTo>
                  <a:pt x="132983" y="207221"/>
                </a:lnTo>
                <a:cubicBezTo>
                  <a:pt x="130418" y="207221"/>
                  <a:pt x="128587" y="204935"/>
                  <a:pt x="128587" y="202268"/>
                </a:cubicBezTo>
                <a:cubicBezTo>
                  <a:pt x="128953" y="199601"/>
                  <a:pt x="131151" y="198077"/>
                  <a:pt x="133716" y="198077"/>
                </a:cubicBezTo>
                <a:close/>
                <a:moveTo>
                  <a:pt x="131082" y="181321"/>
                </a:moveTo>
                <a:cubicBezTo>
                  <a:pt x="133463" y="180615"/>
                  <a:pt x="135504" y="182379"/>
                  <a:pt x="135844" y="184849"/>
                </a:cubicBezTo>
                <a:cubicBezTo>
                  <a:pt x="136185" y="187318"/>
                  <a:pt x="134484" y="189082"/>
                  <a:pt x="132102" y="189787"/>
                </a:cubicBezTo>
                <a:lnTo>
                  <a:pt x="131762" y="189787"/>
                </a:lnTo>
                <a:cubicBezTo>
                  <a:pt x="129721" y="189787"/>
                  <a:pt x="127680" y="188376"/>
                  <a:pt x="127680" y="185907"/>
                </a:cubicBezTo>
                <a:cubicBezTo>
                  <a:pt x="127000" y="183790"/>
                  <a:pt x="128701" y="181674"/>
                  <a:pt x="131082" y="181321"/>
                </a:cubicBezTo>
                <a:close/>
                <a:moveTo>
                  <a:pt x="127227" y="164211"/>
                </a:moveTo>
                <a:cubicBezTo>
                  <a:pt x="129268" y="163152"/>
                  <a:pt x="131649" y="164563"/>
                  <a:pt x="132329" y="166680"/>
                </a:cubicBezTo>
                <a:cubicBezTo>
                  <a:pt x="133010" y="169149"/>
                  <a:pt x="131989" y="171619"/>
                  <a:pt x="129608" y="172324"/>
                </a:cubicBezTo>
                <a:cubicBezTo>
                  <a:pt x="129268" y="172324"/>
                  <a:pt x="128587" y="172324"/>
                  <a:pt x="128247" y="172324"/>
                </a:cubicBezTo>
                <a:cubicBezTo>
                  <a:pt x="126886" y="172324"/>
                  <a:pt x="125185" y="171266"/>
                  <a:pt x="124505" y="169502"/>
                </a:cubicBezTo>
                <a:cubicBezTo>
                  <a:pt x="123825" y="167386"/>
                  <a:pt x="124845" y="164916"/>
                  <a:pt x="127227" y="164211"/>
                </a:cubicBezTo>
                <a:close/>
                <a:moveTo>
                  <a:pt x="209726" y="156802"/>
                </a:moveTo>
                <a:cubicBezTo>
                  <a:pt x="212196" y="157169"/>
                  <a:pt x="213959" y="159367"/>
                  <a:pt x="213607" y="161565"/>
                </a:cubicBezTo>
                <a:cubicBezTo>
                  <a:pt x="213607" y="164129"/>
                  <a:pt x="211843" y="165961"/>
                  <a:pt x="209373" y="165961"/>
                </a:cubicBezTo>
                <a:cubicBezTo>
                  <a:pt x="209373" y="165961"/>
                  <a:pt x="209373" y="165961"/>
                  <a:pt x="209021" y="165595"/>
                </a:cubicBezTo>
                <a:cubicBezTo>
                  <a:pt x="206904" y="165595"/>
                  <a:pt x="204787" y="163396"/>
                  <a:pt x="205140" y="161198"/>
                </a:cubicBezTo>
                <a:cubicBezTo>
                  <a:pt x="205140" y="158634"/>
                  <a:pt x="207257" y="156802"/>
                  <a:pt x="209726" y="156802"/>
                </a:cubicBezTo>
                <a:close/>
                <a:moveTo>
                  <a:pt x="120196" y="148336"/>
                </a:moveTo>
                <a:cubicBezTo>
                  <a:pt x="122237" y="147277"/>
                  <a:pt x="124619" y="148336"/>
                  <a:pt x="125639" y="150452"/>
                </a:cubicBezTo>
                <a:cubicBezTo>
                  <a:pt x="126660" y="152569"/>
                  <a:pt x="125979" y="155038"/>
                  <a:pt x="123938" y="156097"/>
                </a:cubicBezTo>
                <a:cubicBezTo>
                  <a:pt x="123258" y="156449"/>
                  <a:pt x="122577" y="156449"/>
                  <a:pt x="121897" y="156449"/>
                </a:cubicBezTo>
                <a:cubicBezTo>
                  <a:pt x="120536" y="156449"/>
                  <a:pt x="118835" y="155744"/>
                  <a:pt x="118155" y="154333"/>
                </a:cubicBezTo>
                <a:cubicBezTo>
                  <a:pt x="117475" y="151863"/>
                  <a:pt x="118155" y="149394"/>
                  <a:pt x="120196" y="148336"/>
                </a:cubicBezTo>
                <a:close/>
                <a:moveTo>
                  <a:pt x="207081" y="139707"/>
                </a:moveTo>
                <a:cubicBezTo>
                  <a:pt x="209550" y="139340"/>
                  <a:pt x="211667" y="140806"/>
                  <a:pt x="212020" y="143370"/>
                </a:cubicBezTo>
                <a:cubicBezTo>
                  <a:pt x="212372" y="145934"/>
                  <a:pt x="210961" y="148133"/>
                  <a:pt x="208492" y="148499"/>
                </a:cubicBezTo>
                <a:cubicBezTo>
                  <a:pt x="208139" y="148499"/>
                  <a:pt x="207786" y="148499"/>
                  <a:pt x="207786" y="148499"/>
                </a:cubicBezTo>
                <a:cubicBezTo>
                  <a:pt x="205670" y="148499"/>
                  <a:pt x="203906" y="147034"/>
                  <a:pt x="203553" y="144835"/>
                </a:cubicBezTo>
                <a:cubicBezTo>
                  <a:pt x="203200" y="142271"/>
                  <a:pt x="204611" y="140073"/>
                  <a:pt x="207081" y="139707"/>
                </a:cubicBezTo>
                <a:close/>
                <a:moveTo>
                  <a:pt x="111015" y="134049"/>
                </a:moveTo>
                <a:cubicBezTo>
                  <a:pt x="113314" y="132990"/>
                  <a:pt x="115996" y="133343"/>
                  <a:pt x="117529" y="135460"/>
                </a:cubicBezTo>
                <a:cubicBezTo>
                  <a:pt x="118679" y="137576"/>
                  <a:pt x="117912" y="140046"/>
                  <a:pt x="115996" y="141457"/>
                </a:cubicBezTo>
                <a:cubicBezTo>
                  <a:pt x="115230" y="141810"/>
                  <a:pt x="114081" y="142162"/>
                  <a:pt x="113314" y="142162"/>
                </a:cubicBezTo>
                <a:cubicBezTo>
                  <a:pt x="111781" y="142162"/>
                  <a:pt x="110249" y="141457"/>
                  <a:pt x="109482" y="140046"/>
                </a:cubicBezTo>
                <a:cubicBezTo>
                  <a:pt x="107950" y="137929"/>
                  <a:pt x="108716" y="135460"/>
                  <a:pt x="111015" y="134049"/>
                </a:cubicBezTo>
                <a:close/>
                <a:moveTo>
                  <a:pt x="99445" y="125758"/>
                </a:moveTo>
                <a:lnTo>
                  <a:pt x="99497" y="125790"/>
                </a:lnTo>
                <a:lnTo>
                  <a:pt x="99445" y="126111"/>
                </a:lnTo>
                <a:lnTo>
                  <a:pt x="99445" y="125758"/>
                </a:lnTo>
                <a:close/>
                <a:moveTo>
                  <a:pt x="203427" y="122583"/>
                </a:moveTo>
                <a:cubicBezTo>
                  <a:pt x="205468" y="121877"/>
                  <a:pt x="207849" y="122936"/>
                  <a:pt x="208530" y="125405"/>
                </a:cubicBezTo>
                <a:cubicBezTo>
                  <a:pt x="209210" y="127522"/>
                  <a:pt x="208190" y="129991"/>
                  <a:pt x="205808" y="130697"/>
                </a:cubicBezTo>
                <a:cubicBezTo>
                  <a:pt x="205468" y="130697"/>
                  <a:pt x="205128" y="131049"/>
                  <a:pt x="204788" y="131049"/>
                </a:cubicBezTo>
                <a:cubicBezTo>
                  <a:pt x="202747" y="131049"/>
                  <a:pt x="201386" y="129638"/>
                  <a:pt x="200706" y="128227"/>
                </a:cubicBezTo>
                <a:cubicBezTo>
                  <a:pt x="200025" y="125758"/>
                  <a:pt x="201046" y="123288"/>
                  <a:pt x="203427" y="122583"/>
                </a:cubicBezTo>
                <a:close/>
                <a:moveTo>
                  <a:pt x="100466" y="119760"/>
                </a:moveTo>
                <a:cubicBezTo>
                  <a:pt x="102167" y="118702"/>
                  <a:pt x="104888" y="118702"/>
                  <a:pt x="106249" y="120818"/>
                </a:cubicBezTo>
                <a:cubicBezTo>
                  <a:pt x="107610" y="122583"/>
                  <a:pt x="107269" y="125405"/>
                  <a:pt x="105228" y="126816"/>
                </a:cubicBezTo>
                <a:cubicBezTo>
                  <a:pt x="104548" y="127522"/>
                  <a:pt x="103868" y="127874"/>
                  <a:pt x="102847" y="127874"/>
                </a:cubicBezTo>
                <a:lnTo>
                  <a:pt x="99497" y="125790"/>
                </a:lnTo>
                <a:lnTo>
                  <a:pt x="100466" y="119760"/>
                </a:lnTo>
                <a:close/>
                <a:moveTo>
                  <a:pt x="195421" y="106707"/>
                </a:moveTo>
                <a:cubicBezTo>
                  <a:pt x="197643" y="106002"/>
                  <a:pt x="200607" y="106707"/>
                  <a:pt x="201719" y="108824"/>
                </a:cubicBezTo>
                <a:cubicBezTo>
                  <a:pt x="202830" y="110941"/>
                  <a:pt x="201719" y="113410"/>
                  <a:pt x="199495" y="114468"/>
                </a:cubicBezTo>
                <a:cubicBezTo>
                  <a:pt x="198755" y="114821"/>
                  <a:pt x="198014" y="115174"/>
                  <a:pt x="197273" y="115174"/>
                </a:cubicBezTo>
                <a:cubicBezTo>
                  <a:pt x="195791" y="115174"/>
                  <a:pt x="194309" y="114116"/>
                  <a:pt x="193198" y="112705"/>
                </a:cubicBezTo>
                <a:lnTo>
                  <a:pt x="193568" y="112705"/>
                </a:lnTo>
                <a:cubicBezTo>
                  <a:pt x="192087" y="110588"/>
                  <a:pt x="193198" y="107766"/>
                  <a:pt x="195421" y="106707"/>
                </a:cubicBezTo>
                <a:close/>
                <a:moveTo>
                  <a:pt x="186191" y="92773"/>
                </a:moveTo>
                <a:cubicBezTo>
                  <a:pt x="188232" y="91715"/>
                  <a:pt x="190953" y="92420"/>
                  <a:pt x="192314" y="94184"/>
                </a:cubicBezTo>
                <a:cubicBezTo>
                  <a:pt x="193335" y="96301"/>
                  <a:pt x="192654" y="98770"/>
                  <a:pt x="190953" y="100181"/>
                </a:cubicBezTo>
                <a:cubicBezTo>
                  <a:pt x="190273" y="100534"/>
                  <a:pt x="189252" y="100887"/>
                  <a:pt x="188912" y="100887"/>
                </a:cubicBezTo>
                <a:cubicBezTo>
                  <a:pt x="187552" y="100887"/>
                  <a:pt x="185851" y="100181"/>
                  <a:pt x="185170" y="98770"/>
                </a:cubicBezTo>
                <a:cubicBezTo>
                  <a:pt x="184150" y="96654"/>
                  <a:pt x="184490" y="94184"/>
                  <a:pt x="186191" y="92773"/>
                </a:cubicBezTo>
                <a:close/>
                <a:moveTo>
                  <a:pt x="68929" y="92014"/>
                </a:moveTo>
                <a:cubicBezTo>
                  <a:pt x="56659" y="103157"/>
                  <a:pt x="8661" y="149165"/>
                  <a:pt x="8661" y="197329"/>
                </a:cubicBezTo>
                <a:cubicBezTo>
                  <a:pt x="8661" y="230397"/>
                  <a:pt x="35727" y="257354"/>
                  <a:pt x="68929" y="257354"/>
                </a:cubicBezTo>
                <a:cubicBezTo>
                  <a:pt x="93108" y="257354"/>
                  <a:pt x="114039" y="242618"/>
                  <a:pt x="123422" y="221770"/>
                </a:cubicBezTo>
                <a:cubicBezTo>
                  <a:pt x="95995" y="212425"/>
                  <a:pt x="76146" y="186905"/>
                  <a:pt x="76146" y="156353"/>
                </a:cubicBezTo>
                <a:cubicBezTo>
                  <a:pt x="76146" y="140538"/>
                  <a:pt x="80838" y="125083"/>
                  <a:pt x="87334" y="111064"/>
                </a:cubicBezTo>
                <a:cubicBezTo>
                  <a:pt x="79394" y="102078"/>
                  <a:pt x="72538" y="95249"/>
                  <a:pt x="68929" y="92014"/>
                </a:cubicBezTo>
                <a:close/>
                <a:moveTo>
                  <a:pt x="177307" y="78838"/>
                </a:moveTo>
                <a:cubicBezTo>
                  <a:pt x="179223" y="77427"/>
                  <a:pt x="182288" y="77780"/>
                  <a:pt x="183821" y="79543"/>
                </a:cubicBezTo>
                <a:cubicBezTo>
                  <a:pt x="185354" y="81660"/>
                  <a:pt x="184970" y="84130"/>
                  <a:pt x="183055" y="85541"/>
                </a:cubicBezTo>
                <a:cubicBezTo>
                  <a:pt x="181905" y="86246"/>
                  <a:pt x="181139" y="86599"/>
                  <a:pt x="179989" y="86599"/>
                </a:cubicBezTo>
                <a:cubicBezTo>
                  <a:pt x="178456" y="86599"/>
                  <a:pt x="177307" y="85893"/>
                  <a:pt x="176541" y="84835"/>
                </a:cubicBezTo>
                <a:cubicBezTo>
                  <a:pt x="174625" y="82718"/>
                  <a:pt x="175391" y="80249"/>
                  <a:pt x="177307" y="78838"/>
                </a:cubicBezTo>
                <a:close/>
                <a:moveTo>
                  <a:pt x="145075" y="51398"/>
                </a:moveTo>
                <a:cubicBezTo>
                  <a:pt x="132805" y="62181"/>
                  <a:pt x="84808" y="107829"/>
                  <a:pt x="84808" y="156353"/>
                </a:cubicBezTo>
                <a:cubicBezTo>
                  <a:pt x="84808" y="189421"/>
                  <a:pt x="111874" y="216379"/>
                  <a:pt x="145075" y="216379"/>
                </a:cubicBezTo>
                <a:cubicBezTo>
                  <a:pt x="169615" y="216379"/>
                  <a:pt x="190547" y="201642"/>
                  <a:pt x="199930" y="180795"/>
                </a:cubicBezTo>
                <a:cubicBezTo>
                  <a:pt x="172142" y="171809"/>
                  <a:pt x="152293" y="145930"/>
                  <a:pt x="152293" y="115737"/>
                </a:cubicBezTo>
                <a:cubicBezTo>
                  <a:pt x="152293" y="99562"/>
                  <a:pt x="156985" y="84107"/>
                  <a:pt x="163480" y="70089"/>
                </a:cubicBezTo>
                <a:cubicBezTo>
                  <a:pt x="155902" y="61103"/>
                  <a:pt x="148684" y="54633"/>
                  <a:pt x="145075" y="51398"/>
                </a:cubicBezTo>
                <a:close/>
                <a:moveTo>
                  <a:pt x="221222" y="10423"/>
                </a:moveTo>
                <a:cubicBezTo>
                  <a:pt x="208952" y="21206"/>
                  <a:pt x="160954" y="67213"/>
                  <a:pt x="160954" y="115737"/>
                </a:cubicBezTo>
                <a:cubicBezTo>
                  <a:pt x="160954" y="148446"/>
                  <a:pt x="188381" y="175403"/>
                  <a:pt x="221222" y="175403"/>
                </a:cubicBezTo>
                <a:cubicBezTo>
                  <a:pt x="254424" y="175403"/>
                  <a:pt x="281129" y="148446"/>
                  <a:pt x="281129" y="115737"/>
                </a:cubicBezTo>
                <a:cubicBezTo>
                  <a:pt x="281129" y="67213"/>
                  <a:pt x="233492" y="21206"/>
                  <a:pt x="221222" y="10423"/>
                </a:cubicBezTo>
                <a:close/>
                <a:moveTo>
                  <a:pt x="218696" y="1077"/>
                </a:moveTo>
                <a:cubicBezTo>
                  <a:pt x="219779" y="-360"/>
                  <a:pt x="222305" y="-360"/>
                  <a:pt x="224109" y="1077"/>
                </a:cubicBezTo>
                <a:cubicBezTo>
                  <a:pt x="226636" y="3234"/>
                  <a:pt x="290151" y="56430"/>
                  <a:pt x="290151" y="115737"/>
                </a:cubicBezTo>
                <a:cubicBezTo>
                  <a:pt x="290151" y="153478"/>
                  <a:pt x="259115" y="184389"/>
                  <a:pt x="221222" y="184389"/>
                </a:cubicBezTo>
                <a:cubicBezTo>
                  <a:pt x="216892" y="184389"/>
                  <a:pt x="212561" y="183670"/>
                  <a:pt x="208231" y="182952"/>
                </a:cubicBezTo>
                <a:cubicBezTo>
                  <a:pt x="197764" y="207753"/>
                  <a:pt x="173585" y="225005"/>
                  <a:pt x="145075" y="225005"/>
                </a:cubicBezTo>
                <a:cubicBezTo>
                  <a:pt x="140384" y="225005"/>
                  <a:pt x="136414" y="224646"/>
                  <a:pt x="132083" y="223927"/>
                </a:cubicBezTo>
                <a:cubicBezTo>
                  <a:pt x="121618" y="248369"/>
                  <a:pt x="97439" y="265981"/>
                  <a:pt x="68929" y="265981"/>
                </a:cubicBezTo>
                <a:cubicBezTo>
                  <a:pt x="30675" y="265981"/>
                  <a:pt x="0" y="235069"/>
                  <a:pt x="0" y="197329"/>
                </a:cubicBezTo>
                <a:cubicBezTo>
                  <a:pt x="0" y="138022"/>
                  <a:pt x="63515" y="85185"/>
                  <a:pt x="66042" y="83028"/>
                </a:cubicBezTo>
                <a:cubicBezTo>
                  <a:pt x="67485" y="81591"/>
                  <a:pt x="70011" y="81591"/>
                  <a:pt x="71816" y="83028"/>
                </a:cubicBezTo>
                <a:cubicBezTo>
                  <a:pt x="72538" y="83747"/>
                  <a:pt x="81199" y="90936"/>
                  <a:pt x="91664" y="102438"/>
                </a:cubicBezTo>
                <a:cubicBezTo>
                  <a:pt x="110791" y="67932"/>
                  <a:pt x="140384" y="43491"/>
                  <a:pt x="142188" y="42053"/>
                </a:cubicBezTo>
                <a:cubicBezTo>
                  <a:pt x="143993" y="40615"/>
                  <a:pt x="146158" y="40615"/>
                  <a:pt x="147602" y="42053"/>
                </a:cubicBezTo>
                <a:cubicBezTo>
                  <a:pt x="148684" y="42772"/>
                  <a:pt x="157345" y="49961"/>
                  <a:pt x="168172" y="61462"/>
                </a:cubicBezTo>
                <a:cubicBezTo>
                  <a:pt x="186938" y="27316"/>
                  <a:pt x="216531" y="2515"/>
                  <a:pt x="218696" y="1077"/>
                </a:cubicBezTo>
                <a:close/>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1400">
              <a:solidFill>
                <a:schemeClr val="dk1"/>
              </a:solidFill>
              <a:latin typeface="Lato Light"/>
              <a:ea typeface="Lato Light"/>
              <a:cs typeface="Lato Light"/>
              <a:sym typeface="Lato Light"/>
            </a:endParaRPr>
          </a:p>
        </p:txBody>
      </p:sp>
      <p:sp>
        <p:nvSpPr>
          <p:cNvPr id="631" name="Google Shape;631;p81"/>
          <p:cNvSpPr/>
          <p:nvPr/>
        </p:nvSpPr>
        <p:spPr>
          <a:xfrm rot="-1070">
            <a:off x="3283175" y="2885612"/>
            <a:ext cx="963600" cy="954000"/>
          </a:xfrm>
          <a:prstGeom prst="ellipse">
            <a:avLst/>
          </a:prstGeom>
          <a:gradFill>
            <a:gsLst>
              <a:gs pos="0">
                <a:srgbClr val="D8D8D8"/>
              </a:gs>
              <a:gs pos="100000">
                <a:schemeClr val="lt1"/>
              </a:gs>
            </a:gsLst>
            <a:lin ang="9000021"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it" sz="2700">
                <a:solidFill>
                  <a:schemeClr val="dk2"/>
                </a:solidFill>
                <a:latin typeface="Lato Light"/>
                <a:ea typeface="Lato Light"/>
                <a:cs typeface="Lato Light"/>
                <a:sym typeface="Lato Light"/>
              </a:rPr>
              <a:t>1-3</a:t>
            </a:r>
            <a:endParaRPr sz="2700">
              <a:solidFill>
                <a:schemeClr val="dk2"/>
              </a:solidFill>
              <a:latin typeface="Lato Light"/>
              <a:ea typeface="Lato Light"/>
              <a:cs typeface="Lato Light"/>
              <a:sym typeface="Lato Light"/>
            </a:endParaRPr>
          </a:p>
          <a:p>
            <a:pPr indent="0" lvl="0" marL="0" marR="0" rtl="0" algn="l">
              <a:spcBef>
                <a:spcPts val="0"/>
              </a:spcBef>
              <a:spcAft>
                <a:spcPts val="0"/>
              </a:spcAft>
              <a:buNone/>
            </a:pPr>
            <a:r>
              <a:rPr lang="it" sz="1100">
                <a:solidFill>
                  <a:schemeClr val="dk2"/>
                </a:solidFill>
                <a:latin typeface="Lato Light"/>
                <a:ea typeface="Lato Light"/>
                <a:cs typeface="Lato Light"/>
                <a:sym typeface="Lato Light"/>
              </a:rPr>
              <a:t>million €</a:t>
            </a:r>
            <a:endParaRPr sz="1100">
              <a:solidFill>
                <a:schemeClr val="dk2"/>
              </a:solidFill>
              <a:latin typeface="Lato Light"/>
              <a:ea typeface="Lato Light"/>
              <a:cs typeface="Lato Light"/>
              <a:sym typeface="Lato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9"/>
                                        </p:tgtEl>
                                        <p:attrNameLst>
                                          <p:attrName>style.visibility</p:attrName>
                                        </p:attrNameLst>
                                      </p:cBhvr>
                                      <p:to>
                                        <p:strVal val="visible"/>
                                      </p:to>
                                    </p:set>
                                    <p:animEffect filter="fade" transition="in">
                                      <p:cBhvr>
                                        <p:cTn dur="1000"/>
                                        <p:tgtEl>
                                          <p:spTgt spid="619"/>
                                        </p:tgtEl>
                                      </p:cBhvr>
                                    </p:animEffect>
                                  </p:childTnLst>
                                </p:cTn>
                              </p:par>
                              <p:par>
                                <p:cTn fill="hold" nodeType="withEffect" presetClass="entr" presetID="10" presetSubtype="0">
                                  <p:stCondLst>
                                    <p:cond delay="0"/>
                                  </p:stCondLst>
                                  <p:childTnLst>
                                    <p:set>
                                      <p:cBhvr>
                                        <p:cTn dur="1" fill="hold">
                                          <p:stCondLst>
                                            <p:cond delay="0"/>
                                          </p:stCondLst>
                                        </p:cTn>
                                        <p:tgtEl>
                                          <p:spTgt spid="622"/>
                                        </p:tgtEl>
                                        <p:attrNameLst>
                                          <p:attrName>style.visibility</p:attrName>
                                        </p:attrNameLst>
                                      </p:cBhvr>
                                      <p:to>
                                        <p:strVal val="visible"/>
                                      </p:to>
                                    </p:set>
                                    <p:animEffect filter="fade" transition="in">
                                      <p:cBhvr>
                                        <p:cTn dur="1000"/>
                                        <p:tgtEl>
                                          <p:spTgt spid="622"/>
                                        </p:tgtEl>
                                      </p:cBhvr>
                                    </p:animEffect>
                                  </p:childTnLst>
                                </p:cTn>
                              </p:par>
                              <p:par>
                                <p:cTn fill="hold" nodeType="withEffect" presetClass="entr" presetID="10" presetSubtype="0">
                                  <p:stCondLst>
                                    <p:cond delay="0"/>
                                  </p:stCondLst>
                                  <p:childTnLst>
                                    <p:set>
                                      <p:cBhvr>
                                        <p:cTn dur="1" fill="hold">
                                          <p:stCondLst>
                                            <p:cond delay="0"/>
                                          </p:stCondLst>
                                        </p:cTn>
                                        <p:tgtEl>
                                          <p:spTgt spid="627"/>
                                        </p:tgtEl>
                                        <p:attrNameLst>
                                          <p:attrName>style.visibility</p:attrName>
                                        </p:attrNameLst>
                                      </p:cBhvr>
                                      <p:to>
                                        <p:strVal val="visible"/>
                                      </p:to>
                                    </p:set>
                                    <p:animEffect filter="fade" transition="in">
                                      <p:cBhvr>
                                        <p:cTn dur="1000"/>
                                        <p:tgtEl>
                                          <p:spTgt spid="627"/>
                                        </p:tgtEl>
                                      </p:cBhvr>
                                    </p:animEffect>
                                  </p:childTnLst>
                                </p:cTn>
                              </p:par>
                              <p:par>
                                <p:cTn fill="hold" nodeType="withEffect" presetClass="entr" presetID="10" presetSubtype="0">
                                  <p:stCondLst>
                                    <p:cond delay="0"/>
                                  </p:stCondLst>
                                  <p:childTnLst>
                                    <p:set>
                                      <p:cBhvr>
                                        <p:cTn dur="1" fill="hold">
                                          <p:stCondLst>
                                            <p:cond delay="0"/>
                                          </p:stCondLst>
                                        </p:cTn>
                                        <p:tgtEl>
                                          <p:spTgt spid="628"/>
                                        </p:tgtEl>
                                        <p:attrNameLst>
                                          <p:attrName>style.visibility</p:attrName>
                                        </p:attrNameLst>
                                      </p:cBhvr>
                                      <p:to>
                                        <p:strVal val="visible"/>
                                      </p:to>
                                    </p:set>
                                    <p:animEffect filter="fade" transition="in">
                                      <p:cBhvr>
                                        <p:cTn dur="1000"/>
                                        <p:tgtEl>
                                          <p:spTgt spid="628"/>
                                        </p:tgtEl>
                                      </p:cBhvr>
                                    </p:animEffect>
                                  </p:childTnLst>
                                </p:cTn>
                              </p:par>
                              <p:par>
                                <p:cTn fill="hold" nodeType="withEffect" presetClass="entr" presetID="10" presetSubtype="0">
                                  <p:stCondLst>
                                    <p:cond delay="0"/>
                                  </p:stCondLst>
                                  <p:childTnLst>
                                    <p:set>
                                      <p:cBhvr>
                                        <p:cTn dur="1" fill="hold">
                                          <p:stCondLst>
                                            <p:cond delay="0"/>
                                          </p:stCondLst>
                                        </p:cTn>
                                        <p:tgtEl>
                                          <p:spTgt spid="629"/>
                                        </p:tgtEl>
                                        <p:attrNameLst>
                                          <p:attrName>style.visibility</p:attrName>
                                        </p:attrNameLst>
                                      </p:cBhvr>
                                      <p:to>
                                        <p:strVal val="visible"/>
                                      </p:to>
                                    </p:set>
                                    <p:animEffect filter="fade" transition="in">
                                      <p:cBhvr>
                                        <p:cTn dur="1000"/>
                                        <p:tgtEl>
                                          <p:spTgt spid="629"/>
                                        </p:tgtEl>
                                      </p:cBhvr>
                                    </p:animEffect>
                                  </p:childTnLst>
                                </p:cTn>
                              </p:par>
                              <p:par>
                                <p:cTn fill="hold" nodeType="withEffect" presetClass="entr" presetID="10" presetSubtype="0">
                                  <p:stCondLst>
                                    <p:cond delay="0"/>
                                  </p:stCondLst>
                                  <p:childTnLst>
                                    <p:set>
                                      <p:cBhvr>
                                        <p:cTn dur="1" fill="hold">
                                          <p:stCondLst>
                                            <p:cond delay="0"/>
                                          </p:stCondLst>
                                        </p:cTn>
                                        <p:tgtEl>
                                          <p:spTgt spid="630"/>
                                        </p:tgtEl>
                                        <p:attrNameLst>
                                          <p:attrName>style.visibility</p:attrName>
                                        </p:attrNameLst>
                                      </p:cBhvr>
                                      <p:to>
                                        <p:strVal val="visible"/>
                                      </p:to>
                                    </p:set>
                                    <p:animEffect filter="fade" transition="in">
                                      <p:cBhvr>
                                        <p:cTn dur="1000"/>
                                        <p:tgtEl>
                                          <p:spTgt spid="630"/>
                                        </p:tgtEl>
                                      </p:cBhvr>
                                    </p:animEffect>
                                  </p:childTnLst>
                                </p:cTn>
                              </p:par>
                              <p:par>
                                <p:cTn fill="hold" nodeType="withEffect" presetClass="entr" presetID="10" presetSubtype="0">
                                  <p:stCondLst>
                                    <p:cond delay="0"/>
                                  </p:stCondLst>
                                  <p:childTnLst>
                                    <p:set>
                                      <p:cBhvr>
                                        <p:cTn dur="1" fill="hold">
                                          <p:stCondLst>
                                            <p:cond delay="0"/>
                                          </p:stCondLst>
                                        </p:cTn>
                                        <p:tgtEl>
                                          <p:spTgt spid="631"/>
                                        </p:tgtEl>
                                        <p:attrNameLst>
                                          <p:attrName>style.visibility</p:attrName>
                                        </p:attrNameLst>
                                      </p:cBhvr>
                                      <p:to>
                                        <p:strVal val="visible"/>
                                      </p:to>
                                    </p:set>
                                    <p:animEffect filter="fade" transition="in">
                                      <p:cBhvr>
                                        <p:cTn dur="1000"/>
                                        <p:tgtEl>
                                          <p:spTgt spid="6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0"/>
                                        </p:tgtEl>
                                        <p:attrNameLst>
                                          <p:attrName>style.visibility</p:attrName>
                                        </p:attrNameLst>
                                      </p:cBhvr>
                                      <p:to>
                                        <p:strVal val="visible"/>
                                      </p:to>
                                    </p:set>
                                    <p:animEffect filter="fade" transition="in">
                                      <p:cBhvr>
                                        <p:cTn dur="1000"/>
                                        <p:tgtEl>
                                          <p:spTgt spid="610"/>
                                        </p:tgtEl>
                                      </p:cBhvr>
                                    </p:animEffect>
                                  </p:childTnLst>
                                </p:cTn>
                              </p:par>
                              <p:par>
                                <p:cTn fill="hold" nodeType="withEffect" presetClass="entr" presetID="10" presetSubtype="0">
                                  <p:stCondLst>
                                    <p:cond delay="0"/>
                                  </p:stCondLst>
                                  <p:childTnLst>
                                    <p:set>
                                      <p:cBhvr>
                                        <p:cTn dur="1" fill="hold">
                                          <p:stCondLst>
                                            <p:cond delay="0"/>
                                          </p:stCondLst>
                                        </p:cTn>
                                        <p:tgtEl>
                                          <p:spTgt spid="611"/>
                                        </p:tgtEl>
                                        <p:attrNameLst>
                                          <p:attrName>style.visibility</p:attrName>
                                        </p:attrNameLst>
                                      </p:cBhvr>
                                      <p:to>
                                        <p:strVal val="visible"/>
                                      </p:to>
                                    </p:set>
                                    <p:animEffect filter="fade" transition="in">
                                      <p:cBhvr>
                                        <p:cTn dur="1000"/>
                                        <p:tgtEl>
                                          <p:spTgt spid="611"/>
                                        </p:tgtEl>
                                      </p:cBhvr>
                                    </p:animEffect>
                                  </p:childTnLst>
                                </p:cTn>
                              </p:par>
                              <p:par>
                                <p:cTn fill="hold" nodeType="withEffect" presetClass="entr" presetID="10" presetSubtype="0">
                                  <p:stCondLst>
                                    <p:cond delay="0"/>
                                  </p:stCondLst>
                                  <p:childTnLst>
                                    <p:set>
                                      <p:cBhvr>
                                        <p:cTn dur="1" fill="hold">
                                          <p:stCondLst>
                                            <p:cond delay="0"/>
                                          </p:stCondLst>
                                        </p:cTn>
                                        <p:tgtEl>
                                          <p:spTgt spid="613"/>
                                        </p:tgtEl>
                                        <p:attrNameLst>
                                          <p:attrName>style.visibility</p:attrName>
                                        </p:attrNameLst>
                                      </p:cBhvr>
                                      <p:to>
                                        <p:strVal val="visible"/>
                                      </p:to>
                                    </p:set>
                                    <p:animEffect filter="fade" transition="in">
                                      <p:cBhvr>
                                        <p:cTn dur="1000"/>
                                        <p:tgtEl>
                                          <p:spTgt spid="613"/>
                                        </p:tgtEl>
                                      </p:cBhvr>
                                    </p:animEffect>
                                  </p:childTnLst>
                                </p:cTn>
                              </p:par>
                              <p:par>
                                <p:cTn fill="hold" nodeType="withEffect" presetClass="entr" presetID="10" presetSubtype="0">
                                  <p:stCondLst>
                                    <p:cond delay="0"/>
                                  </p:stCondLst>
                                  <p:childTnLst>
                                    <p:set>
                                      <p:cBhvr>
                                        <p:cTn dur="1" fill="hold">
                                          <p:stCondLst>
                                            <p:cond delay="0"/>
                                          </p:stCondLst>
                                        </p:cTn>
                                        <p:tgtEl>
                                          <p:spTgt spid="614"/>
                                        </p:tgtEl>
                                        <p:attrNameLst>
                                          <p:attrName>style.visibility</p:attrName>
                                        </p:attrNameLst>
                                      </p:cBhvr>
                                      <p:to>
                                        <p:strVal val="visible"/>
                                      </p:to>
                                    </p:set>
                                    <p:animEffect filter="fade" transition="in">
                                      <p:cBhvr>
                                        <p:cTn dur="1000"/>
                                        <p:tgtEl>
                                          <p:spTgt spid="614"/>
                                        </p:tgtEl>
                                      </p:cBhvr>
                                    </p:animEffect>
                                  </p:childTnLst>
                                </p:cTn>
                              </p:par>
                              <p:par>
                                <p:cTn fill="hold" nodeType="withEffect" presetClass="entr" presetID="10" presetSubtype="0">
                                  <p:stCondLst>
                                    <p:cond delay="0"/>
                                  </p:stCondLst>
                                  <p:childTnLst>
                                    <p:set>
                                      <p:cBhvr>
                                        <p:cTn dur="1" fill="hold">
                                          <p:stCondLst>
                                            <p:cond delay="0"/>
                                          </p:stCondLst>
                                        </p:cTn>
                                        <p:tgtEl>
                                          <p:spTgt spid="617"/>
                                        </p:tgtEl>
                                        <p:attrNameLst>
                                          <p:attrName>style.visibility</p:attrName>
                                        </p:attrNameLst>
                                      </p:cBhvr>
                                      <p:to>
                                        <p:strVal val="visible"/>
                                      </p:to>
                                    </p:set>
                                    <p:animEffect filter="fade" transition="in">
                                      <p:cBhvr>
                                        <p:cTn dur="1000"/>
                                        <p:tgtEl>
                                          <p:spTgt spid="617"/>
                                        </p:tgtEl>
                                      </p:cBhvr>
                                    </p:animEffect>
                                  </p:childTnLst>
                                </p:cTn>
                              </p:par>
                              <p:par>
                                <p:cTn fill="hold" nodeType="withEffect" presetClass="entr" presetID="10" presetSubtype="0">
                                  <p:stCondLst>
                                    <p:cond delay="0"/>
                                  </p:stCondLst>
                                  <p:childTnLst>
                                    <p:set>
                                      <p:cBhvr>
                                        <p:cTn dur="1" fill="hold">
                                          <p:stCondLst>
                                            <p:cond delay="0"/>
                                          </p:stCondLst>
                                        </p:cTn>
                                        <p:tgtEl>
                                          <p:spTgt spid="625"/>
                                        </p:tgtEl>
                                        <p:attrNameLst>
                                          <p:attrName>style.visibility</p:attrName>
                                        </p:attrNameLst>
                                      </p:cBhvr>
                                      <p:to>
                                        <p:strVal val="visible"/>
                                      </p:to>
                                    </p:set>
                                    <p:animEffect filter="fade" transition="in">
                                      <p:cBhvr>
                                        <p:cTn dur="1000"/>
                                        <p:tgtEl>
                                          <p:spTgt spid="6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2"/>
                                        </p:tgtEl>
                                        <p:attrNameLst>
                                          <p:attrName>style.visibility</p:attrName>
                                        </p:attrNameLst>
                                      </p:cBhvr>
                                      <p:to>
                                        <p:strVal val="visible"/>
                                      </p:to>
                                    </p:set>
                                    <p:animEffect filter="fade" transition="in">
                                      <p:cBhvr>
                                        <p:cTn dur="1000"/>
                                        <p:tgtEl>
                                          <p:spTgt spid="612"/>
                                        </p:tgtEl>
                                      </p:cBhvr>
                                    </p:animEffect>
                                  </p:childTnLst>
                                </p:cTn>
                              </p:par>
                              <p:par>
                                <p:cTn fill="hold" nodeType="withEffect" presetClass="entr" presetID="10" presetSubtype="0">
                                  <p:stCondLst>
                                    <p:cond delay="0"/>
                                  </p:stCondLst>
                                  <p:childTnLst>
                                    <p:set>
                                      <p:cBhvr>
                                        <p:cTn dur="1" fill="hold">
                                          <p:stCondLst>
                                            <p:cond delay="0"/>
                                          </p:stCondLst>
                                        </p:cTn>
                                        <p:tgtEl>
                                          <p:spTgt spid="615"/>
                                        </p:tgtEl>
                                        <p:attrNameLst>
                                          <p:attrName>style.visibility</p:attrName>
                                        </p:attrNameLst>
                                      </p:cBhvr>
                                      <p:to>
                                        <p:strVal val="visible"/>
                                      </p:to>
                                    </p:set>
                                    <p:animEffect filter="fade" transition="in">
                                      <p:cBhvr>
                                        <p:cTn dur="1000"/>
                                        <p:tgtEl>
                                          <p:spTgt spid="615"/>
                                        </p:tgtEl>
                                      </p:cBhvr>
                                    </p:animEffect>
                                  </p:childTnLst>
                                </p:cTn>
                              </p:par>
                              <p:par>
                                <p:cTn fill="hold" nodeType="withEffect" presetClass="entr" presetID="10" presetSubtype="0">
                                  <p:stCondLst>
                                    <p:cond delay="0"/>
                                  </p:stCondLst>
                                  <p:childTnLst>
                                    <p:set>
                                      <p:cBhvr>
                                        <p:cTn dur="1" fill="hold">
                                          <p:stCondLst>
                                            <p:cond delay="0"/>
                                          </p:stCondLst>
                                        </p:cTn>
                                        <p:tgtEl>
                                          <p:spTgt spid="616"/>
                                        </p:tgtEl>
                                        <p:attrNameLst>
                                          <p:attrName>style.visibility</p:attrName>
                                        </p:attrNameLst>
                                      </p:cBhvr>
                                      <p:to>
                                        <p:strVal val="visible"/>
                                      </p:to>
                                    </p:set>
                                    <p:animEffect filter="fade" transition="in">
                                      <p:cBhvr>
                                        <p:cTn dur="1000"/>
                                        <p:tgtEl>
                                          <p:spTgt spid="616"/>
                                        </p:tgtEl>
                                      </p:cBhvr>
                                    </p:animEffect>
                                  </p:childTnLst>
                                </p:cTn>
                              </p:par>
                              <p:par>
                                <p:cTn fill="hold" nodeType="withEffect" presetClass="entr" presetID="10" presetSubtype="0">
                                  <p:stCondLst>
                                    <p:cond delay="0"/>
                                  </p:stCondLst>
                                  <p:childTnLst>
                                    <p:set>
                                      <p:cBhvr>
                                        <p:cTn dur="1" fill="hold">
                                          <p:stCondLst>
                                            <p:cond delay="0"/>
                                          </p:stCondLst>
                                        </p:cTn>
                                        <p:tgtEl>
                                          <p:spTgt spid="618"/>
                                        </p:tgtEl>
                                        <p:attrNameLst>
                                          <p:attrName>style.visibility</p:attrName>
                                        </p:attrNameLst>
                                      </p:cBhvr>
                                      <p:to>
                                        <p:strVal val="visible"/>
                                      </p:to>
                                    </p:set>
                                    <p:animEffect filter="fade" transition="in">
                                      <p:cBhvr>
                                        <p:cTn dur="1000"/>
                                        <p:tgtEl>
                                          <p:spTgt spid="618"/>
                                        </p:tgtEl>
                                      </p:cBhvr>
                                    </p:animEffect>
                                  </p:childTnLst>
                                </p:cTn>
                              </p:par>
                              <p:par>
                                <p:cTn fill="hold" nodeType="withEffect" presetClass="entr" presetID="10" presetSubtype="0">
                                  <p:stCondLst>
                                    <p:cond delay="0"/>
                                  </p:stCondLst>
                                  <p:childTnLst>
                                    <p:set>
                                      <p:cBhvr>
                                        <p:cTn dur="1" fill="hold">
                                          <p:stCondLst>
                                            <p:cond delay="0"/>
                                          </p:stCondLst>
                                        </p:cTn>
                                        <p:tgtEl>
                                          <p:spTgt spid="623"/>
                                        </p:tgtEl>
                                        <p:attrNameLst>
                                          <p:attrName>style.visibility</p:attrName>
                                        </p:attrNameLst>
                                      </p:cBhvr>
                                      <p:to>
                                        <p:strVal val="visible"/>
                                      </p:to>
                                    </p:set>
                                    <p:animEffect filter="fade" transition="in">
                                      <p:cBhvr>
                                        <p:cTn dur="1000"/>
                                        <p:tgtEl>
                                          <p:spTgt spid="623"/>
                                        </p:tgtEl>
                                      </p:cBhvr>
                                    </p:animEffect>
                                  </p:childTnLst>
                                </p:cTn>
                              </p:par>
                              <p:par>
                                <p:cTn fill="hold" nodeType="withEffect" presetClass="entr" presetID="10" presetSubtype="0">
                                  <p:stCondLst>
                                    <p:cond delay="0"/>
                                  </p:stCondLst>
                                  <p:childTnLst>
                                    <p:set>
                                      <p:cBhvr>
                                        <p:cTn dur="1" fill="hold">
                                          <p:stCondLst>
                                            <p:cond delay="0"/>
                                          </p:stCondLst>
                                        </p:cTn>
                                        <p:tgtEl>
                                          <p:spTgt spid="624"/>
                                        </p:tgtEl>
                                        <p:attrNameLst>
                                          <p:attrName>style.visibility</p:attrName>
                                        </p:attrNameLst>
                                      </p:cBhvr>
                                      <p:to>
                                        <p:strVal val="visible"/>
                                      </p:to>
                                    </p:set>
                                    <p:animEffect filter="fade" transition="in">
                                      <p:cBhvr>
                                        <p:cTn dur="1000"/>
                                        <p:tgtEl>
                                          <p:spTgt spid="624"/>
                                        </p:tgtEl>
                                      </p:cBhvr>
                                    </p:animEffect>
                                  </p:childTnLst>
                                </p:cTn>
                              </p:par>
                              <p:par>
                                <p:cTn fill="hold" nodeType="withEffect" presetClass="entr" presetID="10" presetSubtype="0">
                                  <p:stCondLst>
                                    <p:cond delay="0"/>
                                  </p:stCondLst>
                                  <p:childTnLst>
                                    <p:set>
                                      <p:cBhvr>
                                        <p:cTn dur="1" fill="hold">
                                          <p:stCondLst>
                                            <p:cond delay="0"/>
                                          </p:stCondLst>
                                        </p:cTn>
                                        <p:tgtEl>
                                          <p:spTgt spid="626"/>
                                        </p:tgtEl>
                                        <p:attrNameLst>
                                          <p:attrName>style.visibility</p:attrName>
                                        </p:attrNameLst>
                                      </p:cBhvr>
                                      <p:to>
                                        <p:strVal val="visible"/>
                                      </p:to>
                                    </p:set>
                                    <p:animEffect filter="fade" transition="in">
                                      <p:cBhvr>
                                        <p:cTn dur="1000"/>
                                        <p:tgtEl>
                                          <p:spTgt spid="6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pic>
        <p:nvPicPr>
          <p:cNvPr id="636" name="Google Shape;636;p82"/>
          <p:cNvPicPr preferRelativeResize="0"/>
          <p:nvPr/>
        </p:nvPicPr>
        <p:blipFill>
          <a:blip r:embed="rId3">
            <a:alphaModFix/>
          </a:blip>
          <a:stretch>
            <a:fillRect/>
          </a:stretch>
        </p:blipFill>
        <p:spPr>
          <a:xfrm>
            <a:off x="0" y="-1"/>
            <a:ext cx="9144003" cy="5143501"/>
          </a:xfrm>
          <a:prstGeom prst="rect">
            <a:avLst/>
          </a:prstGeom>
          <a:noFill/>
          <a:ln>
            <a:noFill/>
          </a:ln>
        </p:spPr>
      </p:pic>
      <p:sp>
        <p:nvSpPr>
          <p:cNvPr id="637" name="Google Shape;637;p82"/>
          <p:cNvSpPr txBox="1"/>
          <p:nvPr/>
        </p:nvSpPr>
        <p:spPr>
          <a:xfrm>
            <a:off x="175950" y="449675"/>
            <a:ext cx="5961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2400">
                <a:highlight>
                  <a:schemeClr val="dk1"/>
                </a:highlight>
                <a:latin typeface="Playfair Display"/>
                <a:ea typeface="Playfair Display"/>
                <a:cs typeface="Playfair Display"/>
                <a:sym typeface="Playfair Display"/>
              </a:rPr>
              <a:t>And now,</a:t>
            </a:r>
            <a:endParaRPr sz="2400">
              <a:highlight>
                <a:schemeClr val="dk1"/>
              </a:highlight>
              <a:latin typeface="Playfair Display"/>
              <a:ea typeface="Playfair Display"/>
              <a:cs typeface="Playfair Display"/>
              <a:sym typeface="Playfair Display"/>
            </a:endParaRPr>
          </a:p>
          <a:p>
            <a:pPr indent="0" lvl="0" marL="0" rtl="0" algn="l">
              <a:spcBef>
                <a:spcPts val="0"/>
              </a:spcBef>
              <a:spcAft>
                <a:spcPts val="0"/>
              </a:spcAft>
              <a:buNone/>
            </a:pPr>
            <a:r>
              <a:rPr lang="it" sz="2400">
                <a:highlight>
                  <a:schemeClr val="dk1"/>
                </a:highlight>
                <a:latin typeface="Playfair Display"/>
                <a:ea typeface="Playfair Display"/>
                <a:cs typeface="Playfair Display"/>
                <a:sym typeface="Playfair Display"/>
              </a:rPr>
              <a:t>have your say!</a:t>
            </a:r>
            <a:endParaRPr>
              <a:latin typeface="Playfair Display"/>
              <a:ea typeface="Playfair Display"/>
              <a:cs typeface="Playfair Display"/>
              <a:sym typeface="Playfair Display"/>
            </a:endParaRPr>
          </a:p>
        </p:txBody>
      </p:sp>
      <p:sp>
        <p:nvSpPr>
          <p:cNvPr id="638" name="Google Shape;638;p82"/>
          <p:cNvSpPr txBox="1"/>
          <p:nvPr/>
        </p:nvSpPr>
        <p:spPr>
          <a:xfrm>
            <a:off x="341500" y="4067200"/>
            <a:ext cx="59610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2200" u="sng">
                <a:solidFill>
                  <a:schemeClr val="hlink"/>
                </a:solidFill>
                <a:latin typeface="Playfair Display"/>
                <a:ea typeface="Playfair Display"/>
                <a:cs typeface="Playfair Display"/>
                <a:sym typeface="Playfair Display"/>
                <a:hlinkClick r:id="rId4"/>
              </a:rPr>
              <a:t>www.menti.com</a:t>
            </a:r>
            <a:endParaRPr sz="2200">
              <a:latin typeface="Playfair Display"/>
              <a:ea typeface="Playfair Display"/>
              <a:cs typeface="Playfair Display"/>
              <a:sym typeface="Playfair Display"/>
            </a:endParaRPr>
          </a:p>
          <a:p>
            <a:pPr indent="0" lvl="0" marL="0" rtl="0" algn="l">
              <a:spcBef>
                <a:spcPts val="0"/>
              </a:spcBef>
              <a:spcAft>
                <a:spcPts val="0"/>
              </a:spcAft>
              <a:buNone/>
            </a:pPr>
            <a:r>
              <a:rPr lang="it" sz="2200">
                <a:latin typeface="Playfair Display"/>
                <a:ea typeface="Playfair Display"/>
                <a:cs typeface="Playfair Display"/>
                <a:sym typeface="Playfair Display"/>
              </a:rPr>
              <a:t>Voting code:  </a:t>
            </a:r>
            <a:r>
              <a:rPr b="1" lang="it" sz="2200">
                <a:latin typeface="Playfair Display"/>
                <a:ea typeface="Playfair Display"/>
                <a:cs typeface="Playfair Display"/>
                <a:sym typeface="Playfair Display"/>
              </a:rPr>
              <a:t>5722 0579</a:t>
            </a:r>
            <a:endParaRPr b="1" sz="2200">
              <a:latin typeface="Playfair Display"/>
              <a:ea typeface="Playfair Display"/>
              <a:cs typeface="Playfair Display"/>
              <a:sym typeface="Playfair Display"/>
            </a:endParaRPr>
          </a:p>
        </p:txBody>
      </p:sp>
      <p:pic>
        <p:nvPicPr>
          <p:cNvPr id="639" name="Google Shape;639;p82"/>
          <p:cNvPicPr preferRelativeResize="0"/>
          <p:nvPr/>
        </p:nvPicPr>
        <p:blipFill>
          <a:blip r:embed="rId5">
            <a:alphaModFix/>
          </a:blip>
          <a:stretch>
            <a:fillRect/>
          </a:stretch>
        </p:blipFill>
        <p:spPr>
          <a:xfrm>
            <a:off x="495613" y="1765350"/>
            <a:ext cx="1330425" cy="13304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56"/>
          <p:cNvSpPr txBox="1"/>
          <p:nvPr/>
        </p:nvSpPr>
        <p:spPr>
          <a:xfrm>
            <a:off x="3640853" y="590695"/>
            <a:ext cx="1862293" cy="173124"/>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lang="it" sz="900">
                <a:solidFill>
                  <a:srgbClr val="A5A5A5"/>
                </a:solidFill>
                <a:latin typeface="Poppins Light"/>
                <a:ea typeface="Poppins Light"/>
                <a:cs typeface="Poppins Light"/>
                <a:sym typeface="Poppins Light"/>
              </a:rPr>
              <a:t>COURSE OUTLINE</a:t>
            </a:r>
            <a:endParaRPr sz="500"/>
          </a:p>
        </p:txBody>
      </p:sp>
      <p:sp>
        <p:nvSpPr>
          <p:cNvPr id="322" name="Google Shape;322;p56"/>
          <p:cNvSpPr/>
          <p:nvPr/>
        </p:nvSpPr>
        <p:spPr>
          <a:xfrm>
            <a:off x="786525" y="1055600"/>
            <a:ext cx="1947846" cy="1079853"/>
          </a:xfrm>
          <a:custGeom>
            <a:rect b="b" l="l" r="r" t="t"/>
            <a:pathLst>
              <a:path extrusionOk="0" h="2153" w="3388">
                <a:moveTo>
                  <a:pt x="3013" y="2152"/>
                </a:moveTo>
                <a:lnTo>
                  <a:pt x="375" y="2152"/>
                </a:lnTo>
                <a:lnTo>
                  <a:pt x="375" y="2152"/>
                </a:lnTo>
                <a:cubicBezTo>
                  <a:pt x="168" y="2152"/>
                  <a:pt x="0" y="1984"/>
                  <a:pt x="0" y="1778"/>
                </a:cubicBezTo>
                <a:lnTo>
                  <a:pt x="0" y="374"/>
                </a:lnTo>
                <a:lnTo>
                  <a:pt x="0" y="374"/>
                </a:lnTo>
                <a:cubicBezTo>
                  <a:pt x="0" y="167"/>
                  <a:pt x="168" y="0"/>
                  <a:pt x="375" y="0"/>
                </a:cubicBezTo>
                <a:lnTo>
                  <a:pt x="3013" y="0"/>
                </a:lnTo>
                <a:lnTo>
                  <a:pt x="3013" y="0"/>
                </a:lnTo>
                <a:cubicBezTo>
                  <a:pt x="3220" y="0"/>
                  <a:pt x="3387" y="167"/>
                  <a:pt x="3387" y="374"/>
                </a:cubicBezTo>
                <a:lnTo>
                  <a:pt x="3387" y="1778"/>
                </a:lnTo>
                <a:lnTo>
                  <a:pt x="3387" y="1778"/>
                </a:lnTo>
                <a:cubicBezTo>
                  <a:pt x="3387" y="1984"/>
                  <a:pt x="3220" y="2152"/>
                  <a:pt x="3013" y="2152"/>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3" name="Google Shape;323;p56"/>
          <p:cNvSpPr/>
          <p:nvPr/>
        </p:nvSpPr>
        <p:spPr>
          <a:xfrm>
            <a:off x="786525" y="1055601"/>
            <a:ext cx="1947846" cy="314220"/>
          </a:xfrm>
          <a:custGeom>
            <a:rect b="b" l="l" r="r" t="t"/>
            <a:pathLst>
              <a:path extrusionOk="0" h="628" w="3388">
                <a:moveTo>
                  <a:pt x="3387" y="627"/>
                </a:moveTo>
                <a:lnTo>
                  <a:pt x="0" y="627"/>
                </a:lnTo>
                <a:lnTo>
                  <a:pt x="0" y="0"/>
                </a:lnTo>
                <a:lnTo>
                  <a:pt x="3387" y="0"/>
                </a:lnTo>
                <a:lnTo>
                  <a:pt x="3387" y="627"/>
                </a:lnTo>
              </a:path>
            </a:pathLst>
          </a:custGeom>
          <a:solidFill>
            <a:srgbClr val="2AB0BF"/>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4" name="Google Shape;324;p56"/>
          <p:cNvSpPr/>
          <p:nvPr/>
        </p:nvSpPr>
        <p:spPr>
          <a:xfrm>
            <a:off x="2196677" y="3691066"/>
            <a:ext cx="1950361" cy="1079859"/>
          </a:xfrm>
          <a:custGeom>
            <a:rect b="b" l="l" r="r" t="t"/>
            <a:pathLst>
              <a:path extrusionOk="0" h="2154" w="3389">
                <a:moveTo>
                  <a:pt x="3013" y="2153"/>
                </a:moveTo>
                <a:lnTo>
                  <a:pt x="375" y="2153"/>
                </a:lnTo>
                <a:lnTo>
                  <a:pt x="375" y="2153"/>
                </a:lnTo>
                <a:cubicBezTo>
                  <a:pt x="168" y="2153"/>
                  <a:pt x="0" y="1985"/>
                  <a:pt x="0" y="1779"/>
                </a:cubicBezTo>
                <a:lnTo>
                  <a:pt x="0" y="375"/>
                </a:lnTo>
                <a:lnTo>
                  <a:pt x="0" y="375"/>
                </a:lnTo>
                <a:cubicBezTo>
                  <a:pt x="0" y="168"/>
                  <a:pt x="168" y="0"/>
                  <a:pt x="375" y="0"/>
                </a:cubicBezTo>
                <a:lnTo>
                  <a:pt x="3013" y="0"/>
                </a:lnTo>
                <a:lnTo>
                  <a:pt x="3013" y="0"/>
                </a:lnTo>
                <a:cubicBezTo>
                  <a:pt x="3220" y="0"/>
                  <a:pt x="3388" y="168"/>
                  <a:pt x="3388" y="375"/>
                </a:cubicBezTo>
                <a:lnTo>
                  <a:pt x="3388" y="1779"/>
                </a:lnTo>
                <a:lnTo>
                  <a:pt x="3388" y="1779"/>
                </a:lnTo>
                <a:cubicBezTo>
                  <a:pt x="3388" y="1985"/>
                  <a:pt x="3220" y="2153"/>
                  <a:pt x="3013" y="2153"/>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5" name="Google Shape;325;p56"/>
          <p:cNvSpPr/>
          <p:nvPr/>
        </p:nvSpPr>
        <p:spPr>
          <a:xfrm>
            <a:off x="2196677" y="3691066"/>
            <a:ext cx="1950361" cy="316432"/>
          </a:xfrm>
          <a:custGeom>
            <a:rect b="b" l="l" r="r" t="t"/>
            <a:pathLst>
              <a:path extrusionOk="0" h="630" w="3389">
                <a:moveTo>
                  <a:pt x="3388" y="629"/>
                </a:moveTo>
                <a:lnTo>
                  <a:pt x="0" y="629"/>
                </a:lnTo>
                <a:lnTo>
                  <a:pt x="0" y="0"/>
                </a:lnTo>
                <a:lnTo>
                  <a:pt x="3388" y="0"/>
                </a:lnTo>
                <a:lnTo>
                  <a:pt x="3388" y="629"/>
                </a:lnTo>
              </a:path>
            </a:pathLst>
          </a:custGeom>
          <a:solidFill>
            <a:srgbClr val="36A86F"/>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6" name="Google Shape;326;p56"/>
          <p:cNvSpPr/>
          <p:nvPr/>
        </p:nvSpPr>
        <p:spPr>
          <a:xfrm>
            <a:off x="3604293" y="1055600"/>
            <a:ext cx="1947830" cy="1079853"/>
          </a:xfrm>
          <a:custGeom>
            <a:rect b="b" l="l" r="r" t="t"/>
            <a:pathLst>
              <a:path extrusionOk="0" h="2153" w="3387">
                <a:moveTo>
                  <a:pt x="3012" y="2152"/>
                </a:moveTo>
                <a:lnTo>
                  <a:pt x="374" y="2152"/>
                </a:lnTo>
                <a:lnTo>
                  <a:pt x="374" y="2152"/>
                </a:lnTo>
                <a:cubicBezTo>
                  <a:pt x="167" y="2152"/>
                  <a:pt x="0" y="1984"/>
                  <a:pt x="0" y="1778"/>
                </a:cubicBezTo>
                <a:lnTo>
                  <a:pt x="0" y="374"/>
                </a:lnTo>
                <a:lnTo>
                  <a:pt x="0" y="374"/>
                </a:lnTo>
                <a:cubicBezTo>
                  <a:pt x="0" y="167"/>
                  <a:pt x="167" y="0"/>
                  <a:pt x="374" y="0"/>
                </a:cubicBezTo>
                <a:lnTo>
                  <a:pt x="3012" y="0"/>
                </a:lnTo>
                <a:lnTo>
                  <a:pt x="3012" y="0"/>
                </a:lnTo>
                <a:cubicBezTo>
                  <a:pt x="3219" y="0"/>
                  <a:pt x="3386" y="167"/>
                  <a:pt x="3386" y="374"/>
                </a:cubicBezTo>
                <a:lnTo>
                  <a:pt x="3386" y="1778"/>
                </a:lnTo>
                <a:lnTo>
                  <a:pt x="3386" y="1778"/>
                </a:lnTo>
                <a:cubicBezTo>
                  <a:pt x="3386" y="1984"/>
                  <a:pt x="3219" y="2152"/>
                  <a:pt x="3012" y="2152"/>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7" name="Google Shape;327;p56"/>
          <p:cNvSpPr/>
          <p:nvPr/>
        </p:nvSpPr>
        <p:spPr>
          <a:xfrm>
            <a:off x="3604293" y="1055601"/>
            <a:ext cx="1947830" cy="314220"/>
          </a:xfrm>
          <a:custGeom>
            <a:rect b="b" l="l" r="r" t="t"/>
            <a:pathLst>
              <a:path extrusionOk="0" h="628" w="3387">
                <a:moveTo>
                  <a:pt x="3386" y="627"/>
                </a:moveTo>
                <a:lnTo>
                  <a:pt x="0" y="627"/>
                </a:lnTo>
                <a:lnTo>
                  <a:pt x="0" y="0"/>
                </a:lnTo>
                <a:lnTo>
                  <a:pt x="3386" y="0"/>
                </a:lnTo>
                <a:lnTo>
                  <a:pt x="3386" y="627"/>
                </a:lnTo>
              </a:path>
            </a:pathLst>
          </a:custGeom>
          <a:solidFill>
            <a:srgbClr val="E8B817"/>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8" name="Google Shape;328;p56"/>
          <p:cNvSpPr/>
          <p:nvPr/>
        </p:nvSpPr>
        <p:spPr>
          <a:xfrm>
            <a:off x="5014446" y="3691066"/>
            <a:ext cx="1947830" cy="1079859"/>
          </a:xfrm>
          <a:custGeom>
            <a:rect b="b" l="l" r="r" t="t"/>
            <a:pathLst>
              <a:path extrusionOk="0" h="2154" w="3387">
                <a:moveTo>
                  <a:pt x="3012" y="2153"/>
                </a:moveTo>
                <a:lnTo>
                  <a:pt x="375" y="2153"/>
                </a:lnTo>
                <a:lnTo>
                  <a:pt x="375" y="2153"/>
                </a:lnTo>
                <a:cubicBezTo>
                  <a:pt x="168" y="2153"/>
                  <a:pt x="0" y="1985"/>
                  <a:pt x="0" y="1779"/>
                </a:cubicBezTo>
                <a:lnTo>
                  <a:pt x="0" y="375"/>
                </a:lnTo>
                <a:lnTo>
                  <a:pt x="0" y="375"/>
                </a:lnTo>
                <a:cubicBezTo>
                  <a:pt x="0" y="168"/>
                  <a:pt x="168" y="0"/>
                  <a:pt x="375" y="0"/>
                </a:cubicBezTo>
                <a:lnTo>
                  <a:pt x="3012" y="0"/>
                </a:lnTo>
                <a:lnTo>
                  <a:pt x="3012" y="0"/>
                </a:lnTo>
                <a:cubicBezTo>
                  <a:pt x="3219" y="0"/>
                  <a:pt x="3386" y="168"/>
                  <a:pt x="3386" y="375"/>
                </a:cubicBezTo>
                <a:lnTo>
                  <a:pt x="3386" y="1779"/>
                </a:lnTo>
                <a:lnTo>
                  <a:pt x="3386" y="1779"/>
                </a:lnTo>
                <a:cubicBezTo>
                  <a:pt x="3386" y="1985"/>
                  <a:pt x="3219" y="2153"/>
                  <a:pt x="3012" y="2153"/>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9" name="Google Shape;329;p56"/>
          <p:cNvSpPr/>
          <p:nvPr/>
        </p:nvSpPr>
        <p:spPr>
          <a:xfrm>
            <a:off x="5014446" y="3691066"/>
            <a:ext cx="1947830" cy="316432"/>
          </a:xfrm>
          <a:custGeom>
            <a:rect b="b" l="l" r="r" t="t"/>
            <a:pathLst>
              <a:path extrusionOk="0" h="630" w="3387">
                <a:moveTo>
                  <a:pt x="3386" y="629"/>
                </a:moveTo>
                <a:lnTo>
                  <a:pt x="0" y="629"/>
                </a:lnTo>
                <a:lnTo>
                  <a:pt x="0" y="0"/>
                </a:lnTo>
                <a:lnTo>
                  <a:pt x="3386" y="0"/>
                </a:lnTo>
                <a:lnTo>
                  <a:pt x="3386" y="629"/>
                </a:lnTo>
              </a:path>
            </a:pathLst>
          </a:custGeom>
          <a:solidFill>
            <a:srgbClr val="D97618"/>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0" name="Google Shape;330;p56"/>
          <p:cNvSpPr/>
          <p:nvPr/>
        </p:nvSpPr>
        <p:spPr>
          <a:xfrm>
            <a:off x="6422060" y="1055600"/>
            <a:ext cx="1950361" cy="1079853"/>
          </a:xfrm>
          <a:custGeom>
            <a:rect b="b" l="l" r="r" t="t"/>
            <a:pathLst>
              <a:path extrusionOk="0" h="2153" w="3389">
                <a:moveTo>
                  <a:pt x="3014" y="2152"/>
                </a:moveTo>
                <a:lnTo>
                  <a:pt x="375" y="2152"/>
                </a:lnTo>
                <a:lnTo>
                  <a:pt x="375" y="2152"/>
                </a:lnTo>
                <a:cubicBezTo>
                  <a:pt x="168" y="2152"/>
                  <a:pt x="0" y="1984"/>
                  <a:pt x="0" y="1778"/>
                </a:cubicBezTo>
                <a:lnTo>
                  <a:pt x="0" y="374"/>
                </a:lnTo>
                <a:lnTo>
                  <a:pt x="0" y="374"/>
                </a:lnTo>
                <a:cubicBezTo>
                  <a:pt x="0" y="167"/>
                  <a:pt x="168" y="0"/>
                  <a:pt x="375" y="0"/>
                </a:cubicBezTo>
                <a:lnTo>
                  <a:pt x="3014" y="0"/>
                </a:lnTo>
                <a:lnTo>
                  <a:pt x="3014" y="0"/>
                </a:lnTo>
                <a:cubicBezTo>
                  <a:pt x="3220" y="0"/>
                  <a:pt x="3388" y="167"/>
                  <a:pt x="3388" y="374"/>
                </a:cubicBezTo>
                <a:lnTo>
                  <a:pt x="3388" y="1778"/>
                </a:lnTo>
                <a:lnTo>
                  <a:pt x="3388" y="1778"/>
                </a:lnTo>
                <a:cubicBezTo>
                  <a:pt x="3388" y="1984"/>
                  <a:pt x="3220" y="2152"/>
                  <a:pt x="3014" y="2152"/>
                </a:cubicBezTo>
              </a:path>
            </a:pathLst>
          </a:cu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1" name="Google Shape;331;p56"/>
          <p:cNvSpPr/>
          <p:nvPr/>
        </p:nvSpPr>
        <p:spPr>
          <a:xfrm>
            <a:off x="6422060" y="1055601"/>
            <a:ext cx="1950361" cy="314220"/>
          </a:xfrm>
          <a:custGeom>
            <a:rect b="b" l="l" r="r" t="t"/>
            <a:pathLst>
              <a:path extrusionOk="0" h="628" w="3389">
                <a:moveTo>
                  <a:pt x="3388" y="627"/>
                </a:moveTo>
                <a:lnTo>
                  <a:pt x="0" y="627"/>
                </a:lnTo>
                <a:lnTo>
                  <a:pt x="0" y="0"/>
                </a:lnTo>
                <a:lnTo>
                  <a:pt x="3388" y="0"/>
                </a:lnTo>
                <a:lnTo>
                  <a:pt x="3388" y="627"/>
                </a:lnTo>
              </a:path>
            </a:pathLst>
          </a:custGeom>
          <a:solidFill>
            <a:srgbClr val="B24520"/>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2" name="Google Shape;332;p56"/>
          <p:cNvSpPr/>
          <p:nvPr/>
        </p:nvSpPr>
        <p:spPr>
          <a:xfrm>
            <a:off x="1653921" y="2926614"/>
            <a:ext cx="215582" cy="190302"/>
          </a:xfrm>
          <a:custGeom>
            <a:rect b="b" l="l" r="r" t="t"/>
            <a:pathLst>
              <a:path extrusionOk="0" h="378" w="377">
                <a:moveTo>
                  <a:pt x="376" y="188"/>
                </a:moveTo>
                <a:lnTo>
                  <a:pt x="376" y="188"/>
                </a:lnTo>
                <a:cubicBezTo>
                  <a:pt x="376" y="293"/>
                  <a:pt x="292" y="377"/>
                  <a:pt x="188" y="377"/>
                </a:cubicBezTo>
                <a:lnTo>
                  <a:pt x="188" y="377"/>
                </a:lnTo>
                <a:cubicBezTo>
                  <a:pt x="84" y="377"/>
                  <a:pt x="0" y="293"/>
                  <a:pt x="0" y="188"/>
                </a:cubicBezTo>
                <a:lnTo>
                  <a:pt x="0" y="188"/>
                </a:lnTo>
                <a:cubicBezTo>
                  <a:pt x="0" y="84"/>
                  <a:pt x="84" y="0"/>
                  <a:pt x="188" y="0"/>
                </a:cubicBezTo>
                <a:lnTo>
                  <a:pt x="188" y="0"/>
                </a:lnTo>
                <a:cubicBezTo>
                  <a:pt x="292" y="0"/>
                  <a:pt x="376" y="84"/>
                  <a:pt x="376" y="188"/>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3" name="Google Shape;333;p56"/>
          <p:cNvSpPr/>
          <p:nvPr/>
        </p:nvSpPr>
        <p:spPr>
          <a:xfrm>
            <a:off x="4471691" y="2926614"/>
            <a:ext cx="215580" cy="190302"/>
          </a:xfrm>
          <a:custGeom>
            <a:rect b="b" l="l" r="r" t="t"/>
            <a:pathLst>
              <a:path extrusionOk="0" h="378" w="377">
                <a:moveTo>
                  <a:pt x="376" y="188"/>
                </a:moveTo>
                <a:lnTo>
                  <a:pt x="376" y="188"/>
                </a:lnTo>
                <a:cubicBezTo>
                  <a:pt x="376" y="293"/>
                  <a:pt x="291" y="377"/>
                  <a:pt x="187" y="377"/>
                </a:cubicBezTo>
                <a:lnTo>
                  <a:pt x="187" y="377"/>
                </a:lnTo>
                <a:cubicBezTo>
                  <a:pt x="83" y="377"/>
                  <a:pt x="0" y="293"/>
                  <a:pt x="0" y="188"/>
                </a:cubicBezTo>
                <a:lnTo>
                  <a:pt x="0" y="188"/>
                </a:lnTo>
                <a:cubicBezTo>
                  <a:pt x="0" y="84"/>
                  <a:pt x="83" y="0"/>
                  <a:pt x="187" y="0"/>
                </a:cubicBezTo>
                <a:lnTo>
                  <a:pt x="187" y="0"/>
                </a:lnTo>
                <a:cubicBezTo>
                  <a:pt x="291" y="0"/>
                  <a:pt x="376" y="84"/>
                  <a:pt x="376" y="188"/>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4" name="Google Shape;334;p56"/>
          <p:cNvSpPr/>
          <p:nvPr/>
        </p:nvSpPr>
        <p:spPr>
          <a:xfrm>
            <a:off x="7289456" y="2926614"/>
            <a:ext cx="215582" cy="190302"/>
          </a:xfrm>
          <a:custGeom>
            <a:rect b="b" l="l" r="r" t="t"/>
            <a:pathLst>
              <a:path extrusionOk="0" h="378" w="377">
                <a:moveTo>
                  <a:pt x="376" y="188"/>
                </a:moveTo>
                <a:lnTo>
                  <a:pt x="376" y="188"/>
                </a:lnTo>
                <a:cubicBezTo>
                  <a:pt x="376" y="293"/>
                  <a:pt x="292" y="377"/>
                  <a:pt x="188" y="377"/>
                </a:cubicBezTo>
                <a:lnTo>
                  <a:pt x="188" y="377"/>
                </a:lnTo>
                <a:cubicBezTo>
                  <a:pt x="85" y="377"/>
                  <a:pt x="0" y="293"/>
                  <a:pt x="0" y="188"/>
                </a:cubicBezTo>
                <a:lnTo>
                  <a:pt x="0" y="188"/>
                </a:lnTo>
                <a:cubicBezTo>
                  <a:pt x="0" y="84"/>
                  <a:pt x="85" y="0"/>
                  <a:pt x="188" y="0"/>
                </a:cubicBezTo>
                <a:lnTo>
                  <a:pt x="188" y="0"/>
                </a:lnTo>
                <a:cubicBezTo>
                  <a:pt x="292" y="0"/>
                  <a:pt x="376" y="84"/>
                  <a:pt x="376" y="188"/>
                </a:cubicBezTo>
              </a:path>
            </a:pathLst>
          </a:cu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5" name="Google Shape;335;p56"/>
          <p:cNvSpPr/>
          <p:nvPr/>
        </p:nvSpPr>
        <p:spPr>
          <a:xfrm>
            <a:off x="5879306" y="2729516"/>
            <a:ext cx="218117" cy="188088"/>
          </a:xfrm>
          <a:custGeom>
            <a:rect b="b" l="l" r="r" t="t"/>
            <a:pathLst>
              <a:path extrusionOk="0" h="377" w="378">
                <a:moveTo>
                  <a:pt x="377" y="188"/>
                </a:moveTo>
                <a:lnTo>
                  <a:pt x="377" y="188"/>
                </a:lnTo>
                <a:cubicBezTo>
                  <a:pt x="377" y="292"/>
                  <a:pt x="293" y="376"/>
                  <a:pt x="189" y="376"/>
                </a:cubicBezTo>
                <a:lnTo>
                  <a:pt x="189" y="376"/>
                </a:lnTo>
                <a:cubicBezTo>
                  <a:pt x="85" y="376"/>
                  <a:pt x="0" y="292"/>
                  <a:pt x="0" y="188"/>
                </a:cubicBezTo>
                <a:lnTo>
                  <a:pt x="0" y="188"/>
                </a:lnTo>
                <a:cubicBezTo>
                  <a:pt x="0" y="84"/>
                  <a:pt x="85" y="0"/>
                  <a:pt x="189" y="0"/>
                </a:cubicBezTo>
                <a:lnTo>
                  <a:pt x="189" y="0"/>
                </a:lnTo>
                <a:cubicBezTo>
                  <a:pt x="293" y="0"/>
                  <a:pt x="377" y="84"/>
                  <a:pt x="377" y="188"/>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6" name="Google Shape;336;p56"/>
          <p:cNvSpPr/>
          <p:nvPr/>
        </p:nvSpPr>
        <p:spPr>
          <a:xfrm>
            <a:off x="3061538" y="2729516"/>
            <a:ext cx="215580" cy="188088"/>
          </a:xfrm>
          <a:custGeom>
            <a:rect b="b" l="l" r="r" t="t"/>
            <a:pathLst>
              <a:path extrusionOk="0" h="377" w="377">
                <a:moveTo>
                  <a:pt x="376" y="188"/>
                </a:moveTo>
                <a:lnTo>
                  <a:pt x="376" y="188"/>
                </a:lnTo>
                <a:cubicBezTo>
                  <a:pt x="376" y="292"/>
                  <a:pt x="292" y="376"/>
                  <a:pt x="188" y="376"/>
                </a:cubicBezTo>
                <a:lnTo>
                  <a:pt x="188" y="376"/>
                </a:lnTo>
                <a:cubicBezTo>
                  <a:pt x="84" y="376"/>
                  <a:pt x="0" y="292"/>
                  <a:pt x="0" y="188"/>
                </a:cubicBezTo>
                <a:lnTo>
                  <a:pt x="0" y="188"/>
                </a:lnTo>
                <a:cubicBezTo>
                  <a:pt x="0" y="84"/>
                  <a:pt x="84" y="0"/>
                  <a:pt x="188" y="0"/>
                </a:cubicBezTo>
                <a:lnTo>
                  <a:pt x="188" y="0"/>
                </a:lnTo>
                <a:cubicBezTo>
                  <a:pt x="292" y="0"/>
                  <a:pt x="376" y="84"/>
                  <a:pt x="376" y="188"/>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7" name="Google Shape;337;p56"/>
          <p:cNvSpPr/>
          <p:nvPr/>
        </p:nvSpPr>
        <p:spPr>
          <a:xfrm>
            <a:off x="5980755" y="2972848"/>
            <a:ext cx="17700" cy="663000"/>
          </a:xfrm>
          <a:prstGeom prst="rect">
            <a:avLst/>
          </a:pr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8" name="Google Shape;338;p56"/>
          <p:cNvSpPr/>
          <p:nvPr/>
        </p:nvSpPr>
        <p:spPr>
          <a:xfrm>
            <a:off x="3160452" y="2972848"/>
            <a:ext cx="17700" cy="663000"/>
          </a:xfrm>
          <a:prstGeom prst="rect">
            <a:avLst/>
          </a:pr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9" name="Google Shape;339;p56"/>
          <p:cNvSpPr/>
          <p:nvPr/>
        </p:nvSpPr>
        <p:spPr>
          <a:xfrm>
            <a:off x="4570604" y="2199548"/>
            <a:ext cx="17700" cy="663000"/>
          </a:xfrm>
          <a:prstGeom prst="rect">
            <a:avLst/>
          </a:pr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40" name="Google Shape;340;p56"/>
          <p:cNvSpPr/>
          <p:nvPr/>
        </p:nvSpPr>
        <p:spPr>
          <a:xfrm>
            <a:off x="7388370" y="2199548"/>
            <a:ext cx="17700" cy="663000"/>
          </a:xfrm>
          <a:prstGeom prst="rect">
            <a:avLst/>
          </a:pr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41" name="Google Shape;341;p56"/>
          <p:cNvSpPr/>
          <p:nvPr/>
        </p:nvSpPr>
        <p:spPr>
          <a:xfrm>
            <a:off x="1752835" y="2199548"/>
            <a:ext cx="17700" cy="663000"/>
          </a:xfrm>
          <a:prstGeom prst="rect">
            <a:avLst/>
          </a:pr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cxnSp>
        <p:nvCxnSpPr>
          <p:cNvPr id="342" name="Google Shape;342;p56"/>
          <p:cNvCxnSpPr>
            <a:endCxn id="336" idx="4"/>
          </p:cNvCxnSpPr>
          <p:nvPr/>
        </p:nvCxnSpPr>
        <p:spPr>
          <a:xfrm flipH="1" rot="10800000">
            <a:off x="1869502" y="2823270"/>
            <a:ext cx="1192200" cy="193800"/>
          </a:xfrm>
          <a:prstGeom prst="straightConnector1">
            <a:avLst/>
          </a:prstGeom>
          <a:noFill/>
          <a:ln cap="flat" cmpd="sng" w="25400">
            <a:solidFill>
              <a:srgbClr val="D8D8D8"/>
            </a:solidFill>
            <a:prstDash val="lgDash"/>
            <a:miter lim="800000"/>
            <a:headEnd len="sm" w="sm" type="none"/>
            <a:tailEnd len="sm" w="sm" type="none"/>
          </a:ln>
        </p:spPr>
      </p:cxnSp>
      <p:cxnSp>
        <p:nvCxnSpPr>
          <p:cNvPr id="343" name="Google Shape;343;p56"/>
          <p:cNvCxnSpPr/>
          <p:nvPr/>
        </p:nvCxnSpPr>
        <p:spPr>
          <a:xfrm flipH="1" rot="10800000">
            <a:off x="4687267" y="2823270"/>
            <a:ext cx="1192200" cy="193800"/>
          </a:xfrm>
          <a:prstGeom prst="straightConnector1">
            <a:avLst/>
          </a:prstGeom>
          <a:noFill/>
          <a:ln cap="flat" cmpd="sng" w="25400">
            <a:solidFill>
              <a:srgbClr val="D8D8D8"/>
            </a:solidFill>
            <a:prstDash val="lgDash"/>
            <a:miter lim="800000"/>
            <a:headEnd len="sm" w="sm" type="none"/>
            <a:tailEnd len="sm" w="sm" type="none"/>
          </a:ln>
        </p:spPr>
      </p:cxnSp>
      <p:cxnSp>
        <p:nvCxnSpPr>
          <p:cNvPr id="344" name="Google Shape;344;p56"/>
          <p:cNvCxnSpPr/>
          <p:nvPr/>
        </p:nvCxnSpPr>
        <p:spPr>
          <a:xfrm>
            <a:off x="3278683" y="2825699"/>
            <a:ext cx="1190400" cy="195000"/>
          </a:xfrm>
          <a:prstGeom prst="straightConnector1">
            <a:avLst/>
          </a:prstGeom>
          <a:noFill/>
          <a:ln cap="flat" cmpd="sng" w="25400">
            <a:solidFill>
              <a:srgbClr val="D8D8D8"/>
            </a:solidFill>
            <a:prstDash val="lgDash"/>
            <a:miter lim="800000"/>
            <a:headEnd len="sm" w="sm" type="none"/>
            <a:tailEnd len="sm" w="sm" type="none"/>
          </a:ln>
        </p:spPr>
      </p:cxnSp>
      <p:cxnSp>
        <p:nvCxnSpPr>
          <p:cNvPr id="345" name="Google Shape;345;p56"/>
          <p:cNvCxnSpPr/>
          <p:nvPr/>
        </p:nvCxnSpPr>
        <p:spPr>
          <a:xfrm>
            <a:off x="6098206" y="2825699"/>
            <a:ext cx="1190400" cy="195000"/>
          </a:xfrm>
          <a:prstGeom prst="straightConnector1">
            <a:avLst/>
          </a:prstGeom>
          <a:noFill/>
          <a:ln cap="flat" cmpd="sng" w="25400">
            <a:solidFill>
              <a:srgbClr val="D8D8D8"/>
            </a:solidFill>
            <a:prstDash val="lgDash"/>
            <a:miter lim="800000"/>
            <a:headEnd len="sm" w="sm" type="none"/>
            <a:tailEnd len="sm" w="sm" type="none"/>
          </a:ln>
        </p:spPr>
      </p:cxnSp>
      <p:sp>
        <p:nvSpPr>
          <p:cNvPr id="346" name="Google Shape;346;p56"/>
          <p:cNvSpPr txBox="1"/>
          <p:nvPr/>
        </p:nvSpPr>
        <p:spPr>
          <a:xfrm>
            <a:off x="1141374" y="3185210"/>
            <a:ext cx="8592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1</a:t>
            </a:r>
            <a:endParaRPr sz="500"/>
          </a:p>
        </p:txBody>
      </p:sp>
      <p:sp>
        <p:nvSpPr>
          <p:cNvPr id="347" name="Google Shape;347;p56"/>
          <p:cNvSpPr txBox="1"/>
          <p:nvPr/>
        </p:nvSpPr>
        <p:spPr>
          <a:xfrm>
            <a:off x="2752075" y="2356150"/>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2 </a:t>
            </a:r>
            <a:endParaRPr sz="500"/>
          </a:p>
        </p:txBody>
      </p:sp>
      <p:sp>
        <p:nvSpPr>
          <p:cNvPr id="348" name="Google Shape;348;p56"/>
          <p:cNvSpPr txBox="1"/>
          <p:nvPr/>
        </p:nvSpPr>
        <p:spPr>
          <a:xfrm>
            <a:off x="4201423" y="3185210"/>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3</a:t>
            </a:r>
            <a:endParaRPr sz="500"/>
          </a:p>
        </p:txBody>
      </p:sp>
      <p:sp>
        <p:nvSpPr>
          <p:cNvPr id="349" name="Google Shape;349;p56"/>
          <p:cNvSpPr txBox="1"/>
          <p:nvPr/>
        </p:nvSpPr>
        <p:spPr>
          <a:xfrm>
            <a:off x="5515056" y="2450198"/>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Mod.4</a:t>
            </a:r>
            <a:endParaRPr sz="500"/>
          </a:p>
        </p:txBody>
      </p:sp>
      <p:sp>
        <p:nvSpPr>
          <p:cNvPr id="350" name="Google Shape;350;p56"/>
          <p:cNvSpPr txBox="1"/>
          <p:nvPr/>
        </p:nvSpPr>
        <p:spPr>
          <a:xfrm>
            <a:off x="7159704" y="3185210"/>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5</a:t>
            </a:r>
            <a:endParaRPr sz="500"/>
          </a:p>
        </p:txBody>
      </p:sp>
      <p:sp>
        <p:nvSpPr>
          <p:cNvPr id="351" name="Google Shape;351;p56"/>
          <p:cNvSpPr txBox="1"/>
          <p:nvPr/>
        </p:nvSpPr>
        <p:spPr>
          <a:xfrm>
            <a:off x="764670" y="1473133"/>
            <a:ext cx="1950600" cy="5772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Open Science: why do we need it and how is it “embedded” in Horizon Europe</a:t>
            </a:r>
            <a:endParaRPr b="1" sz="500"/>
          </a:p>
        </p:txBody>
      </p:sp>
      <p:sp>
        <p:nvSpPr>
          <p:cNvPr id="352" name="Google Shape;352;p56"/>
          <p:cNvSpPr txBox="1"/>
          <p:nvPr/>
        </p:nvSpPr>
        <p:spPr>
          <a:xfrm>
            <a:off x="786533" y="1101137"/>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2, 2022</a:t>
            </a:r>
            <a:endParaRPr sz="500"/>
          </a:p>
        </p:txBody>
      </p:sp>
      <p:sp>
        <p:nvSpPr>
          <p:cNvPr id="353" name="Google Shape;353;p56"/>
          <p:cNvSpPr txBox="1"/>
          <p:nvPr/>
        </p:nvSpPr>
        <p:spPr>
          <a:xfrm>
            <a:off x="3718398" y="1473124"/>
            <a:ext cx="1719600" cy="375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RDM: </a:t>
            </a:r>
            <a:r>
              <a:rPr b="1" lang="it" sz="900">
                <a:solidFill>
                  <a:schemeClr val="lt1"/>
                </a:solidFill>
                <a:latin typeface="Lato"/>
                <a:ea typeface="Lato"/>
                <a:cs typeface="Lato"/>
                <a:sym typeface="Lato"/>
              </a:rPr>
              <a:t>why it is essential to take care of data and how to do it</a:t>
            </a:r>
            <a:endParaRPr b="1" sz="500"/>
          </a:p>
        </p:txBody>
      </p:sp>
      <p:sp>
        <p:nvSpPr>
          <p:cNvPr id="354" name="Google Shape;354;p56"/>
          <p:cNvSpPr txBox="1"/>
          <p:nvPr/>
        </p:nvSpPr>
        <p:spPr>
          <a:xfrm>
            <a:off x="3718384" y="1101137"/>
            <a:ext cx="18336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7, 2022</a:t>
            </a:r>
            <a:endParaRPr sz="500"/>
          </a:p>
        </p:txBody>
      </p:sp>
      <p:sp>
        <p:nvSpPr>
          <p:cNvPr id="355" name="Google Shape;355;p56"/>
          <p:cNvSpPr txBox="1"/>
          <p:nvPr/>
        </p:nvSpPr>
        <p:spPr>
          <a:xfrm>
            <a:off x="6537433" y="1473124"/>
            <a:ext cx="1719600" cy="7794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Hands on session Retrieving and putting together all the elements to produce a DMP</a:t>
            </a:r>
            <a:endParaRPr b="1" sz="1300">
              <a:latin typeface="Corbel"/>
              <a:ea typeface="Corbel"/>
              <a:cs typeface="Corbel"/>
              <a:sym typeface="Corbel"/>
            </a:endParaRPr>
          </a:p>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 </a:t>
            </a:r>
            <a:endParaRPr b="1" sz="500"/>
          </a:p>
        </p:txBody>
      </p:sp>
      <p:sp>
        <p:nvSpPr>
          <p:cNvPr id="356" name="Google Shape;356;p56"/>
          <p:cNvSpPr txBox="1"/>
          <p:nvPr/>
        </p:nvSpPr>
        <p:spPr>
          <a:xfrm>
            <a:off x="6448136" y="1101137"/>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11, 2022</a:t>
            </a:r>
            <a:endParaRPr sz="500"/>
          </a:p>
        </p:txBody>
      </p:sp>
      <p:sp>
        <p:nvSpPr>
          <p:cNvPr id="357" name="Google Shape;357;p56"/>
          <p:cNvSpPr txBox="1"/>
          <p:nvPr/>
        </p:nvSpPr>
        <p:spPr>
          <a:xfrm>
            <a:off x="2312050" y="4110369"/>
            <a:ext cx="1719600" cy="7794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Open Access: what and how;</a:t>
            </a:r>
            <a:endParaRPr b="1" sz="900">
              <a:solidFill>
                <a:schemeClr val="lt1"/>
              </a:solidFill>
              <a:latin typeface="Lato"/>
              <a:ea typeface="Lato"/>
              <a:cs typeface="Lato"/>
              <a:sym typeface="Lato"/>
            </a:endParaRPr>
          </a:p>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Open Research Europe</a:t>
            </a:r>
            <a:endParaRPr b="1" sz="900">
              <a:solidFill>
                <a:schemeClr val="lt1"/>
              </a:solidFill>
              <a:latin typeface="Lato"/>
              <a:ea typeface="Lato"/>
              <a:cs typeface="Lato"/>
              <a:sym typeface="Lato"/>
            </a:endParaRPr>
          </a:p>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Tools and support</a:t>
            </a:r>
            <a:endParaRPr b="1" sz="1300">
              <a:latin typeface="Corbel"/>
              <a:ea typeface="Corbel"/>
              <a:cs typeface="Corbel"/>
              <a:sym typeface="Corbel"/>
            </a:endParaRPr>
          </a:p>
          <a:p>
            <a:pPr indent="0" lvl="0" marL="0" marR="0" rtl="0" algn="ctr">
              <a:lnSpc>
                <a:spcPct val="145833"/>
              </a:lnSpc>
              <a:spcBef>
                <a:spcPts val="0"/>
              </a:spcBef>
              <a:spcAft>
                <a:spcPts val="0"/>
              </a:spcAft>
              <a:buClr>
                <a:schemeClr val="lt1"/>
              </a:buClr>
              <a:buSzPts val="900"/>
              <a:buFont typeface="Arial"/>
              <a:buNone/>
            </a:pPr>
            <a:r>
              <a:t/>
            </a:r>
            <a:endParaRPr b="1" sz="900">
              <a:solidFill>
                <a:schemeClr val="lt1"/>
              </a:solidFill>
              <a:latin typeface="Lato"/>
              <a:ea typeface="Lato"/>
              <a:cs typeface="Lato"/>
              <a:sym typeface="Lato"/>
            </a:endParaRPr>
          </a:p>
        </p:txBody>
      </p:sp>
      <p:sp>
        <p:nvSpPr>
          <p:cNvPr id="358" name="Google Shape;358;p56"/>
          <p:cNvSpPr txBox="1"/>
          <p:nvPr/>
        </p:nvSpPr>
        <p:spPr>
          <a:xfrm>
            <a:off x="2312055" y="3737722"/>
            <a:ext cx="1524000" cy="4041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4, 2022</a:t>
            </a:r>
            <a:endParaRPr sz="500"/>
          </a:p>
          <a:p>
            <a:pPr indent="0" lvl="0" marL="0" marR="0" rtl="0" algn="ctr">
              <a:spcBef>
                <a:spcPts val="0"/>
              </a:spcBef>
              <a:spcAft>
                <a:spcPts val="0"/>
              </a:spcAft>
              <a:buNone/>
            </a:pPr>
            <a:r>
              <a:t/>
            </a:r>
            <a:endParaRPr b="1" sz="1200">
              <a:solidFill>
                <a:schemeClr val="lt1"/>
              </a:solidFill>
              <a:latin typeface="Poppins"/>
              <a:ea typeface="Poppins"/>
              <a:cs typeface="Poppins"/>
              <a:sym typeface="Poppins"/>
            </a:endParaRPr>
          </a:p>
        </p:txBody>
      </p:sp>
      <p:sp>
        <p:nvSpPr>
          <p:cNvPr id="359" name="Google Shape;359;p56"/>
          <p:cNvSpPr txBox="1"/>
          <p:nvPr/>
        </p:nvSpPr>
        <p:spPr>
          <a:xfrm>
            <a:off x="5128550" y="4110369"/>
            <a:ext cx="1719600" cy="375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Case studies: how to manage FAIR data in life science</a:t>
            </a:r>
            <a:endParaRPr b="1" sz="500"/>
          </a:p>
        </p:txBody>
      </p:sp>
      <p:sp>
        <p:nvSpPr>
          <p:cNvPr id="360" name="Google Shape;360;p56"/>
          <p:cNvSpPr txBox="1"/>
          <p:nvPr/>
        </p:nvSpPr>
        <p:spPr>
          <a:xfrm>
            <a:off x="5138235" y="3737722"/>
            <a:ext cx="1524000" cy="4041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9, 2022</a:t>
            </a:r>
            <a:endParaRPr sz="500"/>
          </a:p>
          <a:p>
            <a:pPr indent="0" lvl="0" marL="0" marR="0" rtl="0" algn="ctr">
              <a:spcBef>
                <a:spcPts val="0"/>
              </a:spcBef>
              <a:spcAft>
                <a:spcPts val="0"/>
              </a:spcAft>
              <a:buNone/>
            </a:pPr>
            <a:r>
              <a:t/>
            </a:r>
            <a:endParaRPr b="1" sz="1200">
              <a:solidFill>
                <a:schemeClr val="lt1"/>
              </a:solidFill>
              <a:latin typeface="Poppins"/>
              <a:ea typeface="Poppins"/>
              <a:cs typeface="Poppins"/>
              <a:sym typeface="Poppins"/>
            </a:endParaRPr>
          </a:p>
        </p:txBody>
      </p:sp>
      <p:sp>
        <p:nvSpPr>
          <p:cNvPr id="361" name="Google Shape;361;p56"/>
          <p:cNvSpPr txBox="1"/>
          <p:nvPr/>
        </p:nvSpPr>
        <p:spPr>
          <a:xfrm>
            <a:off x="638724" y="229650"/>
            <a:ext cx="8001000" cy="3888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b="1" lang="it" sz="2300">
                <a:solidFill>
                  <a:schemeClr val="dk2"/>
                </a:solidFill>
                <a:latin typeface="Poppins"/>
                <a:ea typeface="Poppins"/>
                <a:cs typeface="Poppins"/>
                <a:sym typeface="Poppins"/>
              </a:rPr>
              <a:t>FAIR data stewardship in life science</a:t>
            </a:r>
            <a:endParaRPr sz="5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83"/>
          <p:cNvSpPr/>
          <p:nvPr/>
        </p:nvSpPr>
        <p:spPr>
          <a:xfrm>
            <a:off x="0" y="3523300"/>
            <a:ext cx="9151500" cy="10638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83"/>
          <p:cNvSpPr txBox="1"/>
          <p:nvPr>
            <p:ph type="title"/>
          </p:nvPr>
        </p:nvSpPr>
        <p:spPr>
          <a:xfrm>
            <a:off x="729450" y="733950"/>
            <a:ext cx="7688400" cy="1332000"/>
          </a:xfrm>
          <a:prstGeom prst="rect">
            <a:avLst/>
          </a:prstGeom>
        </p:spPr>
        <p:txBody>
          <a:bodyPr anchorCtr="0" anchor="t" bIns="91425" lIns="91425" spcFirstLastPara="1" rIns="91425" wrap="square" tIns="91425">
            <a:noAutofit/>
          </a:bodyPr>
          <a:lstStyle/>
          <a:p>
            <a:pPr indent="0" lvl="0" marL="0" rtl="0" algn="l">
              <a:lnSpc>
                <a:spcPct val="120000"/>
              </a:lnSpc>
              <a:spcBef>
                <a:spcPts val="3000"/>
              </a:spcBef>
              <a:spcAft>
                <a:spcPts val="1500"/>
              </a:spcAft>
              <a:buSzPts val="990"/>
              <a:buNone/>
            </a:pPr>
            <a:r>
              <a:rPr lang="it" sz="1535">
                <a:solidFill>
                  <a:srgbClr val="2D2E33"/>
                </a:solidFill>
                <a:latin typeface="Montserrat"/>
                <a:ea typeface="Montserrat"/>
                <a:cs typeface="Montserrat"/>
                <a:sym typeface="Montserrat"/>
              </a:rPr>
              <a:t>This presentation is part of a project that has received funding from the European Union’s Horizon 2020 research and innovation programme under grant agreement Nos 857650 (EOSC-Pillar), 824087 (EOSC-Life), and 676559 (ELIXIR-EXCELERATE), and was supported by the Italian Computing and Data Infrastructure (ICDI).</a:t>
            </a:r>
            <a:endParaRPr sz="5900"/>
          </a:p>
        </p:txBody>
      </p:sp>
      <p:sp>
        <p:nvSpPr>
          <p:cNvPr id="646" name="Google Shape;646;p83"/>
          <p:cNvSpPr txBox="1"/>
          <p:nvPr>
            <p:ph idx="1" type="body"/>
          </p:nvPr>
        </p:nvSpPr>
        <p:spPr>
          <a:xfrm>
            <a:off x="729450" y="2212521"/>
            <a:ext cx="7688400" cy="1063800"/>
          </a:xfrm>
          <a:prstGeom prst="rect">
            <a:avLst/>
          </a:prstGeom>
        </p:spPr>
        <p:txBody>
          <a:bodyPr anchorCtr="0" anchor="t" bIns="91425" lIns="91425" spcFirstLastPara="1" rIns="91425" wrap="square" tIns="91425">
            <a:normAutofit fontScale="92500"/>
          </a:bodyPr>
          <a:lstStyle/>
          <a:p>
            <a:pPr indent="0" lvl="0" marL="0" rtl="0" algn="l">
              <a:spcBef>
                <a:spcPts val="0"/>
              </a:spcBef>
              <a:spcAft>
                <a:spcPts val="0"/>
              </a:spcAft>
              <a:buNone/>
            </a:pPr>
            <a:r>
              <a:rPr lang="it"/>
              <a:t>This presentation is released under a CC-BY 4.0 licence. To cite this presentation, please copy and paste:</a:t>
            </a:r>
            <a:endParaRPr/>
          </a:p>
          <a:p>
            <a:pPr indent="0" lvl="0" marL="0" rtl="0" algn="l">
              <a:spcBef>
                <a:spcPts val="1200"/>
              </a:spcBef>
              <a:spcAft>
                <a:spcPts val="1200"/>
              </a:spcAft>
              <a:buNone/>
            </a:pPr>
            <a:r>
              <a:rPr lang="it"/>
              <a:t>Pavone, Gina, Lazzeri, Emma, Carta, Claudio, Chiara, Matteo, &amp; Quaglia, Federica. (2022, March 11). </a:t>
            </a:r>
            <a:r>
              <a:rPr lang="it"/>
              <a:t>Practical course on FAIR Data Stewardship in Life Science</a:t>
            </a:r>
            <a:r>
              <a:rPr lang="it"/>
              <a:t>. Zenodo. https://doi.org/10.5281/zenodo.6323375.</a:t>
            </a:r>
            <a:endParaRPr/>
          </a:p>
        </p:txBody>
      </p:sp>
      <p:pic>
        <p:nvPicPr>
          <p:cNvPr id="647" name="Google Shape;647;p83"/>
          <p:cNvPicPr preferRelativeResize="0"/>
          <p:nvPr/>
        </p:nvPicPr>
        <p:blipFill>
          <a:blip r:embed="rId3">
            <a:alphaModFix/>
          </a:blip>
          <a:stretch>
            <a:fillRect/>
          </a:stretch>
        </p:blipFill>
        <p:spPr>
          <a:xfrm>
            <a:off x="7940978" y="4671837"/>
            <a:ext cx="1129551" cy="398175"/>
          </a:xfrm>
          <a:prstGeom prst="rect">
            <a:avLst/>
          </a:prstGeom>
          <a:noFill/>
          <a:ln>
            <a:noFill/>
          </a:ln>
        </p:spPr>
      </p:pic>
      <p:pic>
        <p:nvPicPr>
          <p:cNvPr id="648" name="Google Shape;648;p83"/>
          <p:cNvPicPr preferRelativeResize="0"/>
          <p:nvPr/>
        </p:nvPicPr>
        <p:blipFill>
          <a:blip r:embed="rId4">
            <a:alphaModFix/>
          </a:blip>
          <a:stretch>
            <a:fillRect/>
          </a:stretch>
        </p:blipFill>
        <p:spPr>
          <a:xfrm>
            <a:off x="2818008" y="3616960"/>
            <a:ext cx="988325" cy="876480"/>
          </a:xfrm>
          <a:prstGeom prst="rect">
            <a:avLst/>
          </a:prstGeom>
          <a:noFill/>
          <a:ln>
            <a:noFill/>
          </a:ln>
        </p:spPr>
      </p:pic>
      <p:pic>
        <p:nvPicPr>
          <p:cNvPr id="649" name="Google Shape;649;p83"/>
          <p:cNvPicPr preferRelativeResize="0"/>
          <p:nvPr/>
        </p:nvPicPr>
        <p:blipFill>
          <a:blip r:embed="rId5">
            <a:alphaModFix/>
          </a:blip>
          <a:stretch>
            <a:fillRect/>
          </a:stretch>
        </p:blipFill>
        <p:spPr>
          <a:xfrm>
            <a:off x="196300" y="3620350"/>
            <a:ext cx="869678" cy="869700"/>
          </a:xfrm>
          <a:prstGeom prst="rect">
            <a:avLst/>
          </a:prstGeom>
          <a:noFill/>
          <a:ln>
            <a:noFill/>
          </a:ln>
        </p:spPr>
      </p:pic>
      <p:pic>
        <p:nvPicPr>
          <p:cNvPr id="650" name="Google Shape;650;p83"/>
          <p:cNvPicPr preferRelativeResize="0"/>
          <p:nvPr/>
        </p:nvPicPr>
        <p:blipFill>
          <a:blip r:embed="rId6">
            <a:alphaModFix/>
          </a:blip>
          <a:stretch>
            <a:fillRect/>
          </a:stretch>
        </p:blipFill>
        <p:spPr>
          <a:xfrm>
            <a:off x="3909084" y="3641131"/>
            <a:ext cx="1446800" cy="828137"/>
          </a:xfrm>
          <a:prstGeom prst="rect">
            <a:avLst/>
          </a:prstGeom>
          <a:noFill/>
          <a:ln>
            <a:noFill/>
          </a:ln>
        </p:spPr>
      </p:pic>
      <p:pic>
        <p:nvPicPr>
          <p:cNvPr id="651" name="Google Shape;651;p83"/>
          <p:cNvPicPr preferRelativeResize="0"/>
          <p:nvPr/>
        </p:nvPicPr>
        <p:blipFill>
          <a:blip r:embed="rId7">
            <a:alphaModFix/>
          </a:blip>
          <a:stretch>
            <a:fillRect/>
          </a:stretch>
        </p:blipFill>
        <p:spPr>
          <a:xfrm>
            <a:off x="1168729" y="3761825"/>
            <a:ext cx="1546527" cy="586750"/>
          </a:xfrm>
          <a:prstGeom prst="rect">
            <a:avLst/>
          </a:prstGeom>
          <a:noFill/>
          <a:ln>
            <a:noFill/>
          </a:ln>
        </p:spPr>
      </p:pic>
      <p:pic>
        <p:nvPicPr>
          <p:cNvPr id="652" name="Google Shape;652;p83"/>
          <p:cNvPicPr preferRelativeResize="0"/>
          <p:nvPr/>
        </p:nvPicPr>
        <p:blipFill>
          <a:blip r:embed="rId8">
            <a:alphaModFix/>
          </a:blip>
          <a:stretch>
            <a:fillRect/>
          </a:stretch>
        </p:blipFill>
        <p:spPr>
          <a:xfrm>
            <a:off x="5458635" y="3588550"/>
            <a:ext cx="1244399" cy="933300"/>
          </a:xfrm>
          <a:prstGeom prst="rect">
            <a:avLst/>
          </a:prstGeom>
          <a:noFill/>
          <a:ln>
            <a:noFill/>
          </a:ln>
        </p:spPr>
      </p:pic>
      <p:pic>
        <p:nvPicPr>
          <p:cNvPr id="653" name="Google Shape;653;p83"/>
          <p:cNvPicPr preferRelativeResize="0"/>
          <p:nvPr/>
        </p:nvPicPr>
        <p:blipFill>
          <a:blip r:embed="rId9">
            <a:alphaModFix/>
          </a:blip>
          <a:stretch>
            <a:fillRect/>
          </a:stretch>
        </p:blipFill>
        <p:spPr>
          <a:xfrm>
            <a:off x="6805786" y="3561038"/>
            <a:ext cx="988325" cy="988325"/>
          </a:xfrm>
          <a:prstGeom prst="rect">
            <a:avLst/>
          </a:prstGeom>
          <a:noFill/>
          <a:ln>
            <a:noFill/>
          </a:ln>
        </p:spPr>
      </p:pic>
      <p:pic>
        <p:nvPicPr>
          <p:cNvPr id="654" name="Google Shape;654;p83"/>
          <p:cNvPicPr preferRelativeResize="0"/>
          <p:nvPr/>
        </p:nvPicPr>
        <p:blipFill>
          <a:blip r:embed="rId10">
            <a:alphaModFix/>
          </a:blip>
          <a:stretch>
            <a:fillRect/>
          </a:stretch>
        </p:blipFill>
        <p:spPr>
          <a:xfrm>
            <a:off x="7896863" y="3746162"/>
            <a:ext cx="1075174" cy="65227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57"/>
          <p:cNvSpPr txBox="1"/>
          <p:nvPr/>
        </p:nvSpPr>
        <p:spPr>
          <a:xfrm>
            <a:off x="2768926" y="201900"/>
            <a:ext cx="3604200" cy="3888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b="1" lang="it" sz="2300">
                <a:solidFill>
                  <a:schemeClr val="dk2"/>
                </a:solidFill>
                <a:latin typeface="Poppins"/>
                <a:ea typeface="Poppins"/>
                <a:cs typeface="Poppins"/>
                <a:sym typeface="Poppins"/>
              </a:rPr>
              <a:t>Our trip together today</a:t>
            </a:r>
            <a:endParaRPr sz="500"/>
          </a:p>
        </p:txBody>
      </p:sp>
      <p:sp>
        <p:nvSpPr>
          <p:cNvPr id="367" name="Google Shape;367;p57"/>
          <p:cNvSpPr txBox="1"/>
          <p:nvPr/>
        </p:nvSpPr>
        <p:spPr>
          <a:xfrm>
            <a:off x="3640849" y="590700"/>
            <a:ext cx="2392800" cy="1731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lang="it" sz="900">
                <a:solidFill>
                  <a:srgbClr val="080808"/>
                </a:solidFill>
                <a:latin typeface="Poppins Light"/>
                <a:ea typeface="Poppins Light"/>
                <a:cs typeface="Poppins Light"/>
                <a:sym typeface="Poppins Light"/>
              </a:rPr>
              <a:t>FAIR data stewardship in life science</a:t>
            </a:r>
            <a:endParaRPr sz="500">
              <a:solidFill>
                <a:srgbClr val="080808"/>
              </a:solidFill>
            </a:endParaRPr>
          </a:p>
        </p:txBody>
      </p:sp>
      <p:sp>
        <p:nvSpPr>
          <p:cNvPr id="368" name="Google Shape;368;p57"/>
          <p:cNvSpPr/>
          <p:nvPr/>
        </p:nvSpPr>
        <p:spPr>
          <a:xfrm>
            <a:off x="1446003" y="3980864"/>
            <a:ext cx="6254041" cy="84464"/>
          </a:xfrm>
          <a:custGeom>
            <a:rect b="b" l="l" r="r" t="t"/>
            <a:pathLst>
              <a:path extrusionOk="0" h="182" w="13385">
                <a:moveTo>
                  <a:pt x="13384" y="181"/>
                </a:moveTo>
                <a:lnTo>
                  <a:pt x="0" y="181"/>
                </a:lnTo>
                <a:lnTo>
                  <a:pt x="0" y="0"/>
                </a:lnTo>
                <a:lnTo>
                  <a:pt x="13384" y="0"/>
                </a:lnTo>
                <a:lnTo>
                  <a:pt x="13384" y="181"/>
                </a:lnTo>
              </a:path>
            </a:pathLst>
          </a:custGeom>
          <a:solidFill>
            <a:srgbClr val="E3E3E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9" name="Google Shape;369;p57"/>
          <p:cNvSpPr/>
          <p:nvPr/>
        </p:nvSpPr>
        <p:spPr>
          <a:xfrm>
            <a:off x="564049" y="1532424"/>
            <a:ext cx="1817485" cy="1817018"/>
          </a:xfrm>
          <a:custGeom>
            <a:rect b="b" l="l" r="r" t="t"/>
            <a:pathLst>
              <a:path extrusionOk="0" h="3888" w="3889">
                <a:moveTo>
                  <a:pt x="3888" y="1945"/>
                </a:moveTo>
                <a:lnTo>
                  <a:pt x="3888" y="1945"/>
                </a:lnTo>
                <a:cubicBezTo>
                  <a:pt x="3888" y="3017"/>
                  <a:pt x="3018" y="3887"/>
                  <a:pt x="1944" y="3887"/>
                </a:cubicBezTo>
                <a:lnTo>
                  <a:pt x="1944" y="3887"/>
                </a:lnTo>
                <a:cubicBezTo>
                  <a:pt x="870" y="3887"/>
                  <a:pt x="0" y="3017"/>
                  <a:pt x="0" y="1945"/>
                </a:cubicBezTo>
                <a:lnTo>
                  <a:pt x="0" y="1945"/>
                </a:lnTo>
                <a:cubicBezTo>
                  <a:pt x="0" y="871"/>
                  <a:pt x="870" y="0"/>
                  <a:pt x="1944" y="0"/>
                </a:cubicBezTo>
                <a:lnTo>
                  <a:pt x="1944" y="0"/>
                </a:lnTo>
                <a:cubicBezTo>
                  <a:pt x="3018" y="0"/>
                  <a:pt x="3888" y="871"/>
                  <a:pt x="3888" y="1945"/>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0" name="Google Shape;370;p57"/>
          <p:cNvSpPr/>
          <p:nvPr/>
        </p:nvSpPr>
        <p:spPr>
          <a:xfrm>
            <a:off x="702111" y="1670451"/>
            <a:ext cx="1539300" cy="1538899"/>
          </a:xfrm>
          <a:custGeom>
            <a:rect b="b" l="l" r="r" t="t"/>
            <a:pathLst>
              <a:path extrusionOk="0" h="3294" w="3295">
                <a:moveTo>
                  <a:pt x="3294" y="1648"/>
                </a:moveTo>
                <a:lnTo>
                  <a:pt x="3294" y="1648"/>
                </a:lnTo>
                <a:cubicBezTo>
                  <a:pt x="3294" y="2556"/>
                  <a:pt x="2557" y="3293"/>
                  <a:pt x="1647" y="3293"/>
                </a:cubicBezTo>
                <a:lnTo>
                  <a:pt x="1647" y="3293"/>
                </a:lnTo>
                <a:cubicBezTo>
                  <a:pt x="737" y="3293"/>
                  <a:pt x="0" y="2556"/>
                  <a:pt x="0" y="1648"/>
                </a:cubicBezTo>
                <a:lnTo>
                  <a:pt x="0" y="1648"/>
                </a:lnTo>
                <a:cubicBezTo>
                  <a:pt x="0" y="738"/>
                  <a:pt x="737" y="0"/>
                  <a:pt x="1647" y="0"/>
                </a:cubicBezTo>
                <a:lnTo>
                  <a:pt x="1647" y="0"/>
                </a:lnTo>
                <a:cubicBezTo>
                  <a:pt x="2557" y="0"/>
                  <a:pt x="3294" y="738"/>
                  <a:pt x="3294"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1" name="Google Shape;371;p57"/>
          <p:cNvSpPr/>
          <p:nvPr/>
        </p:nvSpPr>
        <p:spPr>
          <a:xfrm>
            <a:off x="1324426" y="3877857"/>
            <a:ext cx="294672" cy="294594"/>
          </a:xfrm>
          <a:custGeom>
            <a:rect b="b" l="l" r="r" t="t"/>
            <a:pathLst>
              <a:path extrusionOk="0" h="630" w="631">
                <a:moveTo>
                  <a:pt x="630" y="315"/>
                </a:moveTo>
                <a:lnTo>
                  <a:pt x="630" y="315"/>
                </a:lnTo>
                <a:cubicBezTo>
                  <a:pt x="630" y="489"/>
                  <a:pt x="489" y="629"/>
                  <a:pt x="315" y="629"/>
                </a:cubicBezTo>
                <a:lnTo>
                  <a:pt x="315" y="629"/>
                </a:lnTo>
                <a:cubicBezTo>
                  <a:pt x="141" y="629"/>
                  <a:pt x="0" y="489"/>
                  <a:pt x="0" y="315"/>
                </a:cubicBezTo>
                <a:lnTo>
                  <a:pt x="0" y="315"/>
                </a:lnTo>
                <a:cubicBezTo>
                  <a:pt x="0" y="140"/>
                  <a:pt x="141" y="0"/>
                  <a:pt x="315" y="0"/>
                </a:cubicBezTo>
                <a:lnTo>
                  <a:pt x="315" y="0"/>
                </a:lnTo>
                <a:cubicBezTo>
                  <a:pt x="489" y="0"/>
                  <a:pt x="630" y="140"/>
                  <a:pt x="630" y="315"/>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2" name="Google Shape;372;p57"/>
          <p:cNvSpPr/>
          <p:nvPr/>
        </p:nvSpPr>
        <p:spPr>
          <a:xfrm>
            <a:off x="1417155" y="3273213"/>
            <a:ext cx="111275" cy="675715"/>
          </a:xfrm>
          <a:custGeom>
            <a:rect b="b" l="l" r="r" t="t"/>
            <a:pathLst>
              <a:path extrusionOk="0" h="1445" w="240">
                <a:moveTo>
                  <a:pt x="239" y="1444"/>
                </a:moveTo>
                <a:lnTo>
                  <a:pt x="0" y="1444"/>
                </a:lnTo>
                <a:lnTo>
                  <a:pt x="0" y="0"/>
                </a:lnTo>
                <a:lnTo>
                  <a:pt x="239" y="0"/>
                </a:lnTo>
                <a:lnTo>
                  <a:pt x="239" y="1444"/>
                </a:ln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3" name="Google Shape;373;p57"/>
          <p:cNvSpPr/>
          <p:nvPr/>
        </p:nvSpPr>
        <p:spPr>
          <a:xfrm>
            <a:off x="2630874" y="1532424"/>
            <a:ext cx="1817485" cy="1817018"/>
          </a:xfrm>
          <a:custGeom>
            <a:rect b="b" l="l" r="r" t="t"/>
            <a:pathLst>
              <a:path extrusionOk="0" h="3888" w="3889">
                <a:moveTo>
                  <a:pt x="3888" y="1945"/>
                </a:moveTo>
                <a:lnTo>
                  <a:pt x="3888" y="1945"/>
                </a:lnTo>
                <a:cubicBezTo>
                  <a:pt x="3888" y="3017"/>
                  <a:pt x="3017" y="3887"/>
                  <a:pt x="1944" y="3887"/>
                </a:cubicBezTo>
                <a:lnTo>
                  <a:pt x="1944" y="3887"/>
                </a:lnTo>
                <a:cubicBezTo>
                  <a:pt x="870" y="3887"/>
                  <a:pt x="0" y="3017"/>
                  <a:pt x="0" y="1945"/>
                </a:cubicBezTo>
                <a:lnTo>
                  <a:pt x="0" y="1945"/>
                </a:lnTo>
                <a:cubicBezTo>
                  <a:pt x="0" y="871"/>
                  <a:pt x="870" y="0"/>
                  <a:pt x="1944" y="0"/>
                </a:cubicBezTo>
                <a:lnTo>
                  <a:pt x="1944" y="0"/>
                </a:lnTo>
                <a:cubicBezTo>
                  <a:pt x="3017" y="0"/>
                  <a:pt x="3888" y="871"/>
                  <a:pt x="3888" y="1945"/>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4" name="Google Shape;374;p57"/>
          <p:cNvSpPr/>
          <p:nvPr/>
        </p:nvSpPr>
        <p:spPr>
          <a:xfrm>
            <a:off x="2768936" y="1670451"/>
            <a:ext cx="1539300" cy="1538899"/>
          </a:xfrm>
          <a:custGeom>
            <a:rect b="b" l="l" r="r" t="t"/>
            <a:pathLst>
              <a:path extrusionOk="0" h="3294" w="3295">
                <a:moveTo>
                  <a:pt x="3294" y="1648"/>
                </a:moveTo>
                <a:lnTo>
                  <a:pt x="3294" y="1648"/>
                </a:lnTo>
                <a:cubicBezTo>
                  <a:pt x="3294" y="2556"/>
                  <a:pt x="2556" y="3293"/>
                  <a:pt x="1647" y="3293"/>
                </a:cubicBezTo>
                <a:lnTo>
                  <a:pt x="1647" y="3293"/>
                </a:lnTo>
                <a:cubicBezTo>
                  <a:pt x="737" y="3293"/>
                  <a:pt x="0" y="2556"/>
                  <a:pt x="0" y="1648"/>
                </a:cubicBezTo>
                <a:lnTo>
                  <a:pt x="0" y="1648"/>
                </a:lnTo>
                <a:cubicBezTo>
                  <a:pt x="0" y="738"/>
                  <a:pt x="737" y="0"/>
                  <a:pt x="1647" y="0"/>
                </a:cubicBezTo>
                <a:lnTo>
                  <a:pt x="1647" y="0"/>
                </a:lnTo>
                <a:cubicBezTo>
                  <a:pt x="2556" y="0"/>
                  <a:pt x="3294" y="738"/>
                  <a:pt x="3294"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5" name="Google Shape;375;p57"/>
          <p:cNvSpPr/>
          <p:nvPr/>
        </p:nvSpPr>
        <p:spPr>
          <a:xfrm>
            <a:off x="3391251" y="3877857"/>
            <a:ext cx="294672" cy="294594"/>
          </a:xfrm>
          <a:custGeom>
            <a:rect b="b" l="l" r="r" t="t"/>
            <a:pathLst>
              <a:path extrusionOk="0" h="630" w="631">
                <a:moveTo>
                  <a:pt x="630" y="315"/>
                </a:moveTo>
                <a:lnTo>
                  <a:pt x="630" y="315"/>
                </a:lnTo>
                <a:cubicBezTo>
                  <a:pt x="630" y="489"/>
                  <a:pt x="489" y="629"/>
                  <a:pt x="315" y="629"/>
                </a:cubicBezTo>
                <a:lnTo>
                  <a:pt x="315" y="629"/>
                </a:lnTo>
                <a:cubicBezTo>
                  <a:pt x="141" y="629"/>
                  <a:pt x="0" y="489"/>
                  <a:pt x="0" y="315"/>
                </a:cubicBezTo>
                <a:lnTo>
                  <a:pt x="0" y="315"/>
                </a:lnTo>
                <a:cubicBezTo>
                  <a:pt x="0" y="140"/>
                  <a:pt x="141" y="0"/>
                  <a:pt x="315" y="0"/>
                </a:cubicBezTo>
                <a:lnTo>
                  <a:pt x="315" y="0"/>
                </a:lnTo>
                <a:cubicBezTo>
                  <a:pt x="489" y="0"/>
                  <a:pt x="630" y="140"/>
                  <a:pt x="630" y="315"/>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6" name="Google Shape;376;p57"/>
          <p:cNvSpPr/>
          <p:nvPr/>
        </p:nvSpPr>
        <p:spPr>
          <a:xfrm>
            <a:off x="3481919" y="3273213"/>
            <a:ext cx="113334" cy="675715"/>
          </a:xfrm>
          <a:custGeom>
            <a:rect b="b" l="l" r="r" t="t"/>
            <a:pathLst>
              <a:path extrusionOk="0" h="1445" w="241">
                <a:moveTo>
                  <a:pt x="240" y="1444"/>
                </a:moveTo>
                <a:lnTo>
                  <a:pt x="0" y="1444"/>
                </a:lnTo>
                <a:lnTo>
                  <a:pt x="0" y="0"/>
                </a:lnTo>
                <a:lnTo>
                  <a:pt x="240" y="0"/>
                </a:lnTo>
                <a:lnTo>
                  <a:pt x="240" y="1444"/>
                </a:ln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7" name="Google Shape;377;p57"/>
          <p:cNvSpPr/>
          <p:nvPr/>
        </p:nvSpPr>
        <p:spPr>
          <a:xfrm>
            <a:off x="4695639" y="1532424"/>
            <a:ext cx="1817485" cy="1817018"/>
          </a:xfrm>
          <a:custGeom>
            <a:rect b="b" l="l" r="r" t="t"/>
            <a:pathLst>
              <a:path extrusionOk="0" h="3888" w="3889">
                <a:moveTo>
                  <a:pt x="3888" y="1945"/>
                </a:moveTo>
                <a:lnTo>
                  <a:pt x="3888" y="1945"/>
                </a:lnTo>
                <a:cubicBezTo>
                  <a:pt x="3888" y="3017"/>
                  <a:pt x="3018" y="3887"/>
                  <a:pt x="1945" y="3887"/>
                </a:cubicBezTo>
                <a:lnTo>
                  <a:pt x="1945" y="3887"/>
                </a:lnTo>
                <a:cubicBezTo>
                  <a:pt x="871" y="3887"/>
                  <a:pt x="0" y="3017"/>
                  <a:pt x="0" y="1945"/>
                </a:cubicBezTo>
                <a:lnTo>
                  <a:pt x="0" y="1945"/>
                </a:lnTo>
                <a:cubicBezTo>
                  <a:pt x="0" y="871"/>
                  <a:pt x="871" y="0"/>
                  <a:pt x="1945" y="0"/>
                </a:cubicBezTo>
                <a:lnTo>
                  <a:pt x="1945" y="0"/>
                </a:lnTo>
                <a:cubicBezTo>
                  <a:pt x="3018" y="0"/>
                  <a:pt x="3888" y="871"/>
                  <a:pt x="3888" y="1945"/>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8" name="Google Shape;378;p57"/>
          <p:cNvSpPr/>
          <p:nvPr/>
        </p:nvSpPr>
        <p:spPr>
          <a:xfrm>
            <a:off x="4833701" y="1670451"/>
            <a:ext cx="1539298" cy="1538899"/>
          </a:xfrm>
          <a:custGeom>
            <a:rect b="b" l="l" r="r" t="t"/>
            <a:pathLst>
              <a:path extrusionOk="0" h="3294" w="3296">
                <a:moveTo>
                  <a:pt x="3295" y="1648"/>
                </a:moveTo>
                <a:lnTo>
                  <a:pt x="3295" y="1648"/>
                </a:lnTo>
                <a:cubicBezTo>
                  <a:pt x="3295" y="2556"/>
                  <a:pt x="2557" y="3293"/>
                  <a:pt x="1648" y="3293"/>
                </a:cubicBezTo>
                <a:lnTo>
                  <a:pt x="1648" y="3293"/>
                </a:lnTo>
                <a:cubicBezTo>
                  <a:pt x="738" y="3293"/>
                  <a:pt x="0" y="2556"/>
                  <a:pt x="0" y="1648"/>
                </a:cubicBezTo>
                <a:lnTo>
                  <a:pt x="0" y="1648"/>
                </a:lnTo>
                <a:cubicBezTo>
                  <a:pt x="0" y="738"/>
                  <a:pt x="738" y="0"/>
                  <a:pt x="1648" y="0"/>
                </a:cubicBezTo>
                <a:lnTo>
                  <a:pt x="1648" y="0"/>
                </a:lnTo>
                <a:cubicBezTo>
                  <a:pt x="2557" y="0"/>
                  <a:pt x="3295" y="738"/>
                  <a:pt x="3295"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79" name="Google Shape;379;p57"/>
          <p:cNvSpPr/>
          <p:nvPr/>
        </p:nvSpPr>
        <p:spPr>
          <a:xfrm>
            <a:off x="5456016" y="3877857"/>
            <a:ext cx="294672" cy="294594"/>
          </a:xfrm>
          <a:custGeom>
            <a:rect b="b" l="l" r="r" t="t"/>
            <a:pathLst>
              <a:path extrusionOk="0" h="630" w="632">
                <a:moveTo>
                  <a:pt x="631" y="315"/>
                </a:moveTo>
                <a:lnTo>
                  <a:pt x="631" y="315"/>
                </a:lnTo>
                <a:cubicBezTo>
                  <a:pt x="631" y="489"/>
                  <a:pt x="489" y="629"/>
                  <a:pt x="316" y="629"/>
                </a:cubicBezTo>
                <a:lnTo>
                  <a:pt x="316" y="629"/>
                </a:lnTo>
                <a:cubicBezTo>
                  <a:pt x="141" y="629"/>
                  <a:pt x="0" y="489"/>
                  <a:pt x="0" y="315"/>
                </a:cubicBezTo>
                <a:lnTo>
                  <a:pt x="0" y="315"/>
                </a:lnTo>
                <a:cubicBezTo>
                  <a:pt x="0" y="140"/>
                  <a:pt x="141" y="0"/>
                  <a:pt x="316" y="0"/>
                </a:cubicBezTo>
                <a:lnTo>
                  <a:pt x="316" y="0"/>
                </a:lnTo>
                <a:cubicBezTo>
                  <a:pt x="489" y="0"/>
                  <a:pt x="631" y="140"/>
                  <a:pt x="631" y="315"/>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80" name="Google Shape;380;p57"/>
          <p:cNvSpPr/>
          <p:nvPr/>
        </p:nvSpPr>
        <p:spPr>
          <a:xfrm>
            <a:off x="5548745" y="3273213"/>
            <a:ext cx="113336" cy="675715"/>
          </a:xfrm>
          <a:custGeom>
            <a:rect b="b" l="l" r="r" t="t"/>
            <a:pathLst>
              <a:path extrusionOk="0" h="1445" w="241">
                <a:moveTo>
                  <a:pt x="240" y="1444"/>
                </a:moveTo>
                <a:lnTo>
                  <a:pt x="0" y="1444"/>
                </a:lnTo>
                <a:lnTo>
                  <a:pt x="0" y="0"/>
                </a:lnTo>
                <a:lnTo>
                  <a:pt x="240" y="0"/>
                </a:lnTo>
                <a:lnTo>
                  <a:pt x="240" y="1444"/>
                </a:ln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81" name="Google Shape;381;p57"/>
          <p:cNvSpPr/>
          <p:nvPr/>
        </p:nvSpPr>
        <p:spPr>
          <a:xfrm>
            <a:off x="6762465" y="1532424"/>
            <a:ext cx="1817485" cy="1817018"/>
          </a:xfrm>
          <a:custGeom>
            <a:rect b="b" l="l" r="r" t="t"/>
            <a:pathLst>
              <a:path extrusionOk="0" h="3888" w="3889">
                <a:moveTo>
                  <a:pt x="3888" y="1945"/>
                </a:moveTo>
                <a:lnTo>
                  <a:pt x="3888" y="1945"/>
                </a:lnTo>
                <a:cubicBezTo>
                  <a:pt x="3888" y="3017"/>
                  <a:pt x="3018" y="3887"/>
                  <a:pt x="1944" y="3887"/>
                </a:cubicBezTo>
                <a:lnTo>
                  <a:pt x="1944" y="3887"/>
                </a:lnTo>
                <a:cubicBezTo>
                  <a:pt x="870" y="3887"/>
                  <a:pt x="0" y="3017"/>
                  <a:pt x="0" y="1945"/>
                </a:cubicBezTo>
                <a:lnTo>
                  <a:pt x="0" y="1945"/>
                </a:lnTo>
                <a:cubicBezTo>
                  <a:pt x="0" y="871"/>
                  <a:pt x="870" y="0"/>
                  <a:pt x="1944" y="0"/>
                </a:cubicBezTo>
                <a:lnTo>
                  <a:pt x="1944" y="0"/>
                </a:lnTo>
                <a:cubicBezTo>
                  <a:pt x="3018" y="0"/>
                  <a:pt x="3888" y="871"/>
                  <a:pt x="3888" y="1945"/>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82" name="Google Shape;382;p57"/>
          <p:cNvSpPr/>
          <p:nvPr/>
        </p:nvSpPr>
        <p:spPr>
          <a:xfrm>
            <a:off x="6900528" y="1670451"/>
            <a:ext cx="1539300" cy="1538899"/>
          </a:xfrm>
          <a:custGeom>
            <a:rect b="b" l="l" r="r" t="t"/>
            <a:pathLst>
              <a:path extrusionOk="0" h="3294" w="3295">
                <a:moveTo>
                  <a:pt x="3294" y="1648"/>
                </a:moveTo>
                <a:lnTo>
                  <a:pt x="3294" y="1648"/>
                </a:lnTo>
                <a:cubicBezTo>
                  <a:pt x="3294" y="2556"/>
                  <a:pt x="2557" y="3293"/>
                  <a:pt x="1647" y="3293"/>
                </a:cubicBezTo>
                <a:lnTo>
                  <a:pt x="1647" y="3293"/>
                </a:lnTo>
                <a:cubicBezTo>
                  <a:pt x="737" y="3293"/>
                  <a:pt x="0" y="2556"/>
                  <a:pt x="0" y="1648"/>
                </a:cubicBezTo>
                <a:lnTo>
                  <a:pt x="0" y="1648"/>
                </a:lnTo>
                <a:cubicBezTo>
                  <a:pt x="0" y="738"/>
                  <a:pt x="737" y="0"/>
                  <a:pt x="1647" y="0"/>
                </a:cubicBezTo>
                <a:lnTo>
                  <a:pt x="1647" y="0"/>
                </a:lnTo>
                <a:cubicBezTo>
                  <a:pt x="2557" y="0"/>
                  <a:pt x="3294" y="738"/>
                  <a:pt x="3294"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83" name="Google Shape;383;p57"/>
          <p:cNvSpPr/>
          <p:nvPr/>
        </p:nvSpPr>
        <p:spPr>
          <a:xfrm>
            <a:off x="7522842" y="3877857"/>
            <a:ext cx="294672" cy="294594"/>
          </a:xfrm>
          <a:custGeom>
            <a:rect b="b" l="l" r="r" t="t"/>
            <a:pathLst>
              <a:path extrusionOk="0" h="630" w="631">
                <a:moveTo>
                  <a:pt x="630" y="315"/>
                </a:moveTo>
                <a:lnTo>
                  <a:pt x="630" y="315"/>
                </a:lnTo>
                <a:cubicBezTo>
                  <a:pt x="630" y="489"/>
                  <a:pt x="489" y="629"/>
                  <a:pt x="315" y="629"/>
                </a:cubicBezTo>
                <a:lnTo>
                  <a:pt x="315" y="629"/>
                </a:lnTo>
                <a:cubicBezTo>
                  <a:pt x="141" y="629"/>
                  <a:pt x="0" y="489"/>
                  <a:pt x="0" y="315"/>
                </a:cubicBezTo>
                <a:lnTo>
                  <a:pt x="0" y="315"/>
                </a:lnTo>
                <a:cubicBezTo>
                  <a:pt x="0" y="140"/>
                  <a:pt x="141" y="0"/>
                  <a:pt x="315" y="0"/>
                </a:cubicBezTo>
                <a:lnTo>
                  <a:pt x="315" y="0"/>
                </a:lnTo>
                <a:cubicBezTo>
                  <a:pt x="489" y="0"/>
                  <a:pt x="630" y="140"/>
                  <a:pt x="630" y="315"/>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84" name="Google Shape;384;p57"/>
          <p:cNvSpPr/>
          <p:nvPr/>
        </p:nvSpPr>
        <p:spPr>
          <a:xfrm>
            <a:off x="7613510" y="3273213"/>
            <a:ext cx="113336" cy="675715"/>
          </a:xfrm>
          <a:custGeom>
            <a:rect b="b" l="l" r="r" t="t"/>
            <a:pathLst>
              <a:path extrusionOk="0" h="1445" w="241">
                <a:moveTo>
                  <a:pt x="240" y="1444"/>
                </a:moveTo>
                <a:lnTo>
                  <a:pt x="0" y="1444"/>
                </a:lnTo>
                <a:lnTo>
                  <a:pt x="0" y="0"/>
                </a:lnTo>
                <a:lnTo>
                  <a:pt x="240" y="0"/>
                </a:lnTo>
                <a:lnTo>
                  <a:pt x="240" y="1444"/>
                </a:ln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grpSp>
        <p:nvGrpSpPr>
          <p:cNvPr id="385" name="Google Shape;385;p57"/>
          <p:cNvGrpSpPr/>
          <p:nvPr/>
        </p:nvGrpSpPr>
        <p:grpSpPr>
          <a:xfrm>
            <a:off x="847883" y="2050686"/>
            <a:ext cx="1247733" cy="669349"/>
            <a:chOff x="2208104" y="5391198"/>
            <a:chExt cx="3326400" cy="1784931"/>
          </a:xfrm>
        </p:grpSpPr>
        <p:sp>
          <p:nvSpPr>
            <p:cNvPr id="386" name="Google Shape;386;p57"/>
            <p:cNvSpPr txBox="1"/>
            <p:nvPr/>
          </p:nvSpPr>
          <p:spPr>
            <a:xfrm>
              <a:off x="2208104" y="6074829"/>
              <a:ext cx="3326400" cy="11013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1000">
                  <a:solidFill>
                    <a:schemeClr val="dk1"/>
                  </a:solidFill>
                  <a:latin typeface="Lato"/>
                  <a:ea typeface="Lato"/>
                  <a:cs typeface="Lato"/>
                  <a:sym typeface="Lato"/>
                </a:rPr>
                <a:t>Knowledge, behind paywalls!</a:t>
              </a:r>
              <a:endParaRPr b="1" sz="600"/>
            </a:p>
          </p:txBody>
        </p:sp>
        <p:sp>
          <p:nvSpPr>
            <p:cNvPr id="387" name="Google Shape;387;p57"/>
            <p:cNvSpPr txBox="1"/>
            <p:nvPr/>
          </p:nvSpPr>
          <p:spPr>
            <a:xfrm>
              <a:off x="2393230" y="5391198"/>
              <a:ext cx="2956200" cy="584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The problem</a:t>
              </a:r>
              <a:endParaRPr sz="500"/>
            </a:p>
          </p:txBody>
        </p:sp>
      </p:grpSp>
      <p:grpSp>
        <p:nvGrpSpPr>
          <p:cNvPr id="388" name="Google Shape;388;p57"/>
          <p:cNvGrpSpPr/>
          <p:nvPr/>
        </p:nvGrpSpPr>
        <p:grpSpPr>
          <a:xfrm>
            <a:off x="2914708" y="2050686"/>
            <a:ext cx="1247733" cy="631549"/>
            <a:chOff x="2208104" y="5391198"/>
            <a:chExt cx="3326400" cy="1684131"/>
          </a:xfrm>
        </p:grpSpPr>
        <p:sp>
          <p:nvSpPr>
            <p:cNvPr id="389" name="Google Shape;389;p57"/>
            <p:cNvSpPr txBox="1"/>
            <p:nvPr/>
          </p:nvSpPr>
          <p:spPr>
            <a:xfrm>
              <a:off x="2208104" y="6074829"/>
              <a:ext cx="3326400" cy="10005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900">
                  <a:solidFill>
                    <a:schemeClr val="dk1"/>
                  </a:solidFill>
                  <a:latin typeface="Lato"/>
                  <a:ea typeface="Lato"/>
                  <a:cs typeface="Lato"/>
                  <a:sym typeface="Lato"/>
                </a:rPr>
                <a:t>What Open Science and Open Access are.  </a:t>
              </a:r>
              <a:endParaRPr b="1" sz="500"/>
            </a:p>
          </p:txBody>
        </p:sp>
        <p:sp>
          <p:nvSpPr>
            <p:cNvPr id="390" name="Google Shape;390;p57"/>
            <p:cNvSpPr txBox="1"/>
            <p:nvPr/>
          </p:nvSpPr>
          <p:spPr>
            <a:xfrm>
              <a:off x="2353155" y="5391198"/>
              <a:ext cx="3036300" cy="584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The solution</a:t>
              </a:r>
              <a:endParaRPr sz="500"/>
            </a:p>
          </p:txBody>
        </p:sp>
      </p:grpSp>
      <p:grpSp>
        <p:nvGrpSpPr>
          <p:cNvPr id="391" name="Google Shape;391;p57"/>
          <p:cNvGrpSpPr/>
          <p:nvPr/>
        </p:nvGrpSpPr>
        <p:grpSpPr>
          <a:xfrm>
            <a:off x="4979473" y="2050686"/>
            <a:ext cx="1247733" cy="631549"/>
            <a:chOff x="2208104" y="5391198"/>
            <a:chExt cx="3326400" cy="1684131"/>
          </a:xfrm>
        </p:grpSpPr>
        <p:sp>
          <p:nvSpPr>
            <p:cNvPr id="392" name="Google Shape;392;p57"/>
            <p:cNvSpPr txBox="1"/>
            <p:nvPr/>
          </p:nvSpPr>
          <p:spPr>
            <a:xfrm>
              <a:off x="2208104" y="6074829"/>
              <a:ext cx="3326400" cy="10005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900">
                  <a:solidFill>
                    <a:schemeClr val="dk1"/>
                  </a:solidFill>
                  <a:latin typeface="Lato"/>
                  <a:ea typeface="Lato"/>
                  <a:cs typeface="Lato"/>
                  <a:sym typeface="Lato"/>
                </a:rPr>
                <a:t>The problem with research assessment</a:t>
              </a:r>
              <a:r>
                <a:rPr b="1" lang="it" sz="900">
                  <a:solidFill>
                    <a:schemeClr val="dk1"/>
                  </a:solidFill>
                  <a:latin typeface="Lato"/>
                  <a:ea typeface="Lato"/>
                  <a:cs typeface="Lato"/>
                  <a:sym typeface="Lato"/>
                </a:rPr>
                <a:t> </a:t>
              </a:r>
              <a:endParaRPr b="1" sz="500"/>
            </a:p>
          </p:txBody>
        </p:sp>
        <p:sp>
          <p:nvSpPr>
            <p:cNvPr id="393" name="Google Shape;393;p57"/>
            <p:cNvSpPr txBox="1"/>
            <p:nvPr/>
          </p:nvSpPr>
          <p:spPr>
            <a:xfrm>
              <a:off x="2345942" y="5391198"/>
              <a:ext cx="3050700" cy="5850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Obstacle!</a:t>
              </a:r>
              <a:endParaRPr sz="500"/>
            </a:p>
          </p:txBody>
        </p:sp>
      </p:grpSp>
      <p:grpSp>
        <p:nvGrpSpPr>
          <p:cNvPr id="394" name="Google Shape;394;p57"/>
          <p:cNvGrpSpPr/>
          <p:nvPr/>
        </p:nvGrpSpPr>
        <p:grpSpPr>
          <a:xfrm>
            <a:off x="6925950" y="2050675"/>
            <a:ext cx="1437683" cy="1035660"/>
            <a:chOff x="1881765" y="5391168"/>
            <a:chExt cx="3832800" cy="2761761"/>
          </a:xfrm>
        </p:grpSpPr>
        <p:sp>
          <p:nvSpPr>
            <p:cNvPr id="395" name="Google Shape;395;p57"/>
            <p:cNvSpPr txBox="1"/>
            <p:nvPr/>
          </p:nvSpPr>
          <p:spPr>
            <a:xfrm>
              <a:off x="2208104" y="6074829"/>
              <a:ext cx="3326400" cy="20781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900">
                  <a:solidFill>
                    <a:schemeClr val="dk1"/>
                  </a:solidFill>
                  <a:latin typeface="Lato"/>
                  <a:ea typeface="Lato"/>
                  <a:cs typeface="Lato"/>
                  <a:sym typeface="Lato"/>
                </a:rPr>
                <a:t>Open Science in Horizon Europe financing programme.</a:t>
              </a:r>
              <a:endParaRPr b="1" sz="900">
                <a:solidFill>
                  <a:schemeClr val="dk1"/>
                </a:solidFill>
                <a:latin typeface="Lato"/>
                <a:ea typeface="Lato"/>
                <a:cs typeface="Lato"/>
                <a:sym typeface="Lato"/>
              </a:endParaRPr>
            </a:p>
            <a:p>
              <a:pPr indent="0" lvl="0" marL="0" marR="0" rtl="0" algn="l">
                <a:lnSpc>
                  <a:spcPct val="145833"/>
                </a:lnSpc>
                <a:spcBef>
                  <a:spcPts val="0"/>
                </a:spcBef>
                <a:spcAft>
                  <a:spcPts val="0"/>
                </a:spcAft>
                <a:buNone/>
              </a:pPr>
              <a:r>
                <a:rPr b="1" lang="it" sz="900">
                  <a:solidFill>
                    <a:schemeClr val="dk1"/>
                  </a:solidFill>
                  <a:latin typeface="Lato"/>
                  <a:ea typeface="Lato"/>
                  <a:cs typeface="Lato"/>
                  <a:sym typeface="Lato"/>
                </a:rPr>
                <a:t>            </a:t>
              </a:r>
              <a:endParaRPr b="1" sz="900">
                <a:solidFill>
                  <a:schemeClr val="dk1"/>
                </a:solidFill>
                <a:latin typeface="Lato"/>
                <a:ea typeface="Lato"/>
                <a:cs typeface="Lato"/>
                <a:sym typeface="Lato"/>
              </a:endParaRPr>
            </a:p>
          </p:txBody>
        </p:sp>
        <p:sp>
          <p:nvSpPr>
            <p:cNvPr id="396" name="Google Shape;396;p57"/>
            <p:cNvSpPr txBox="1"/>
            <p:nvPr/>
          </p:nvSpPr>
          <p:spPr>
            <a:xfrm>
              <a:off x="1881765" y="5391168"/>
              <a:ext cx="3832800" cy="5850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What is going on</a:t>
              </a:r>
              <a:endParaRPr sz="500"/>
            </a:p>
          </p:txBody>
        </p:sp>
      </p:grpSp>
      <p:sp>
        <p:nvSpPr>
          <p:cNvPr id="397" name="Google Shape;397;p57"/>
          <p:cNvSpPr txBox="1"/>
          <p:nvPr/>
        </p:nvSpPr>
        <p:spPr>
          <a:xfrm>
            <a:off x="1129899" y="4321525"/>
            <a:ext cx="698400" cy="311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Why</a:t>
            </a:r>
            <a:endParaRPr sz="500"/>
          </a:p>
        </p:txBody>
      </p:sp>
      <p:sp>
        <p:nvSpPr>
          <p:cNvPr id="398" name="Google Shape;398;p57"/>
          <p:cNvSpPr txBox="1"/>
          <p:nvPr/>
        </p:nvSpPr>
        <p:spPr>
          <a:xfrm>
            <a:off x="3169400" y="4321525"/>
            <a:ext cx="739200" cy="311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What</a:t>
            </a:r>
            <a:endParaRPr sz="500"/>
          </a:p>
        </p:txBody>
      </p:sp>
      <p:sp>
        <p:nvSpPr>
          <p:cNvPr id="399" name="Google Shape;399;p57"/>
          <p:cNvSpPr txBox="1"/>
          <p:nvPr/>
        </p:nvSpPr>
        <p:spPr>
          <a:xfrm>
            <a:off x="5233801" y="4321525"/>
            <a:ext cx="812100" cy="5889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Again</a:t>
            </a:r>
            <a:endParaRPr b="1" sz="1800">
              <a:solidFill>
                <a:schemeClr val="dk2"/>
              </a:solidFill>
              <a:latin typeface="Poppins"/>
              <a:ea typeface="Poppins"/>
              <a:cs typeface="Poppins"/>
              <a:sym typeface="Poppins"/>
            </a:endParaRPr>
          </a:p>
          <a:p>
            <a:pPr indent="0" lvl="0" marL="0" marR="0" rtl="0" algn="ctr">
              <a:spcBef>
                <a:spcPts val="0"/>
              </a:spcBef>
              <a:spcAft>
                <a:spcPts val="0"/>
              </a:spcAft>
              <a:buNone/>
            </a:pPr>
            <a:r>
              <a:rPr b="1" lang="it" sz="1800">
                <a:solidFill>
                  <a:schemeClr val="dk2"/>
                </a:solidFill>
                <a:latin typeface="Poppins"/>
                <a:ea typeface="Poppins"/>
                <a:cs typeface="Poppins"/>
                <a:sym typeface="Poppins"/>
              </a:rPr>
              <a:t>why</a:t>
            </a:r>
            <a:endParaRPr b="1" sz="1800">
              <a:solidFill>
                <a:schemeClr val="dk2"/>
              </a:solidFill>
              <a:latin typeface="Poppins"/>
              <a:ea typeface="Poppins"/>
              <a:cs typeface="Poppins"/>
              <a:sym typeface="Poppins"/>
            </a:endParaRPr>
          </a:p>
        </p:txBody>
      </p:sp>
      <p:sp>
        <p:nvSpPr>
          <p:cNvPr id="400" name="Google Shape;400;p57"/>
          <p:cNvSpPr txBox="1"/>
          <p:nvPr/>
        </p:nvSpPr>
        <p:spPr>
          <a:xfrm>
            <a:off x="7355600" y="4321525"/>
            <a:ext cx="698400" cy="311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New!</a:t>
            </a:r>
            <a:endParaRPr sz="5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58"/>
          <p:cNvSpPr txBox="1"/>
          <p:nvPr/>
        </p:nvSpPr>
        <p:spPr>
          <a:xfrm>
            <a:off x="2331000" y="1402600"/>
            <a:ext cx="5395500" cy="2801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it" sz="2400">
                <a:solidFill>
                  <a:schemeClr val="lt1"/>
                </a:solidFill>
                <a:latin typeface="Poppins SemiBold"/>
                <a:ea typeface="Poppins SemiBold"/>
                <a:cs typeface="Poppins SemiBold"/>
                <a:sym typeface="Poppins SemiBold"/>
              </a:rPr>
              <a:t>WARNING: this is going to be an  </a:t>
            </a:r>
            <a:r>
              <a:rPr lang="it" sz="3600">
                <a:solidFill>
                  <a:schemeClr val="lt1"/>
                </a:solidFill>
                <a:latin typeface="Poppins SemiBold"/>
                <a:ea typeface="Poppins SemiBold"/>
                <a:cs typeface="Poppins SemiBold"/>
                <a:sym typeface="Poppins SemiBold"/>
              </a:rPr>
              <a:t>interactive</a:t>
            </a:r>
            <a:r>
              <a:rPr lang="it" sz="2400">
                <a:solidFill>
                  <a:schemeClr val="lt1"/>
                </a:solidFill>
                <a:latin typeface="Poppins SemiBold"/>
                <a:ea typeface="Poppins SemiBold"/>
                <a:cs typeface="Poppins SemiBold"/>
                <a:sym typeface="Poppins SemiBold"/>
              </a:rPr>
              <a:t>  webinar!</a:t>
            </a:r>
            <a:endParaRPr sz="2400">
              <a:solidFill>
                <a:schemeClr val="lt1"/>
              </a:solidFill>
              <a:latin typeface="Poppins SemiBold"/>
              <a:ea typeface="Poppins SemiBold"/>
              <a:cs typeface="Poppins SemiBold"/>
              <a:sym typeface="Poppins SemiBold"/>
            </a:endParaRPr>
          </a:p>
          <a:p>
            <a:pPr indent="0" lvl="0" marL="0" rtl="0" algn="l">
              <a:spcBef>
                <a:spcPts val="0"/>
              </a:spcBef>
              <a:spcAft>
                <a:spcPts val="0"/>
              </a:spcAft>
              <a:buNone/>
            </a:pPr>
            <a:br>
              <a:rPr lang="it" sz="2400">
                <a:solidFill>
                  <a:schemeClr val="lt1"/>
                </a:solidFill>
                <a:latin typeface="Poppins SemiBold"/>
                <a:ea typeface="Poppins SemiBold"/>
                <a:cs typeface="Poppins SemiBold"/>
                <a:sym typeface="Poppins SemiBold"/>
              </a:rPr>
            </a:br>
            <a:r>
              <a:rPr lang="it" sz="2400">
                <a:solidFill>
                  <a:schemeClr val="lt1"/>
                </a:solidFill>
                <a:latin typeface="Poppins SemiBold"/>
                <a:ea typeface="Poppins SemiBold"/>
                <a:cs typeface="Poppins SemiBold"/>
                <a:sym typeface="Poppins SemiBold"/>
              </a:rPr>
              <a:t>Please </a:t>
            </a:r>
            <a:r>
              <a:rPr lang="it" sz="3600">
                <a:solidFill>
                  <a:schemeClr val="lt1"/>
                </a:solidFill>
                <a:latin typeface="Poppins SemiBold"/>
                <a:ea typeface="Poppins SemiBold"/>
                <a:cs typeface="Poppins SemiBold"/>
                <a:sym typeface="Poppins SemiBold"/>
              </a:rPr>
              <a:t>stop</a:t>
            </a:r>
            <a:r>
              <a:rPr lang="it" sz="2400">
                <a:solidFill>
                  <a:schemeClr val="lt1"/>
                </a:solidFill>
                <a:latin typeface="Poppins SemiBold"/>
                <a:ea typeface="Poppins SemiBold"/>
                <a:cs typeface="Poppins SemiBold"/>
                <a:sym typeface="Poppins SemiBold"/>
              </a:rPr>
              <a:t> looking at your </a:t>
            </a:r>
            <a:r>
              <a:rPr lang="it" sz="2400">
                <a:solidFill>
                  <a:srgbClr val="2C2C2C"/>
                </a:solidFill>
                <a:latin typeface="Poppins SemiBold"/>
                <a:ea typeface="Poppins SemiBold"/>
                <a:cs typeface="Poppins SemiBold"/>
                <a:sym typeface="Poppins SemiBold"/>
              </a:rPr>
              <a:t>email</a:t>
            </a:r>
            <a:r>
              <a:rPr lang="it" sz="2400">
                <a:solidFill>
                  <a:schemeClr val="lt1"/>
                </a:solidFill>
                <a:latin typeface="Poppins SemiBold"/>
                <a:ea typeface="Poppins SemiBold"/>
                <a:cs typeface="Poppins SemiBold"/>
                <a:sym typeface="Poppins SemiBold"/>
              </a:rPr>
              <a:t>, </a:t>
            </a:r>
            <a:r>
              <a:rPr lang="it" sz="2400">
                <a:solidFill>
                  <a:srgbClr val="2C2C2C"/>
                </a:solidFill>
                <a:latin typeface="Poppins SemiBold"/>
                <a:ea typeface="Poppins SemiBold"/>
                <a:cs typeface="Poppins SemiBold"/>
                <a:sym typeface="Poppins SemiBold"/>
              </a:rPr>
              <a:t>chats</a:t>
            </a:r>
            <a:r>
              <a:rPr lang="it" sz="2400">
                <a:solidFill>
                  <a:schemeClr val="lt1"/>
                </a:solidFill>
                <a:latin typeface="Poppins SemiBold"/>
                <a:ea typeface="Poppins SemiBold"/>
                <a:cs typeface="Poppins SemiBold"/>
                <a:sym typeface="Poppins SemiBold"/>
              </a:rPr>
              <a:t>, </a:t>
            </a:r>
            <a:r>
              <a:rPr lang="it" sz="2400">
                <a:solidFill>
                  <a:srgbClr val="2C2C2C"/>
                </a:solidFill>
                <a:latin typeface="Poppins SemiBold"/>
                <a:ea typeface="Poppins SemiBold"/>
                <a:cs typeface="Poppins SemiBold"/>
                <a:sym typeface="Poppins SemiBold"/>
              </a:rPr>
              <a:t>messages</a:t>
            </a:r>
            <a:r>
              <a:rPr lang="it" sz="2400">
                <a:solidFill>
                  <a:schemeClr val="lt1"/>
                </a:solidFill>
                <a:latin typeface="Poppins SemiBold"/>
                <a:ea typeface="Poppins SemiBold"/>
                <a:cs typeface="Poppins SemiBold"/>
                <a:sym typeface="Poppins SemiBold"/>
              </a:rPr>
              <a:t>!</a:t>
            </a:r>
            <a:endParaRPr sz="2400">
              <a:solidFill>
                <a:schemeClr val="lt1"/>
              </a:solidFill>
              <a:latin typeface="Poppins SemiBold"/>
              <a:ea typeface="Poppins SemiBold"/>
              <a:cs typeface="Poppins SemiBold"/>
              <a:sym typeface="Poppins SemiBold"/>
            </a:endParaRPr>
          </a:p>
          <a:p>
            <a:pPr indent="0" lvl="0" marL="0" rtl="0" algn="l">
              <a:lnSpc>
                <a:spcPct val="115000"/>
              </a:lnSpc>
              <a:spcBef>
                <a:spcPts val="0"/>
              </a:spcBef>
              <a:spcAft>
                <a:spcPts val="1600"/>
              </a:spcAft>
              <a:buNone/>
            </a:pPr>
            <a:r>
              <a:t/>
            </a:r>
            <a:endParaRPr>
              <a:solidFill>
                <a:schemeClr val="lt1"/>
              </a:solidFill>
              <a:latin typeface="Poppins"/>
              <a:ea typeface="Poppins"/>
              <a:cs typeface="Poppins"/>
              <a:sym typeface="Poppins"/>
            </a:endParaRPr>
          </a:p>
        </p:txBody>
      </p:sp>
      <p:pic>
        <p:nvPicPr>
          <p:cNvPr id="406" name="Google Shape;406;p58"/>
          <p:cNvPicPr preferRelativeResize="0"/>
          <p:nvPr/>
        </p:nvPicPr>
        <p:blipFill rotWithShape="1">
          <a:blip r:embed="rId3">
            <a:alphaModFix/>
          </a:blip>
          <a:srcRect b="9796" l="9796" r="0" t="0"/>
          <a:stretch/>
        </p:blipFill>
        <p:spPr>
          <a:xfrm>
            <a:off x="350275" y="1482450"/>
            <a:ext cx="1735774" cy="17357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59"/>
          <p:cNvSpPr txBox="1"/>
          <p:nvPr/>
        </p:nvSpPr>
        <p:spPr>
          <a:xfrm>
            <a:off x="2768926" y="201900"/>
            <a:ext cx="3604200" cy="3888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b="1" lang="it" sz="2300">
                <a:solidFill>
                  <a:schemeClr val="dk2"/>
                </a:solidFill>
                <a:latin typeface="Poppins"/>
                <a:ea typeface="Poppins"/>
                <a:cs typeface="Poppins"/>
                <a:sym typeface="Poppins"/>
              </a:rPr>
              <a:t>How will we get there</a:t>
            </a:r>
            <a:endParaRPr sz="500"/>
          </a:p>
        </p:txBody>
      </p:sp>
      <p:sp>
        <p:nvSpPr>
          <p:cNvPr id="412" name="Google Shape;412;p59"/>
          <p:cNvSpPr txBox="1"/>
          <p:nvPr/>
        </p:nvSpPr>
        <p:spPr>
          <a:xfrm>
            <a:off x="3640854" y="590700"/>
            <a:ext cx="2392800" cy="1731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lang="it" sz="900">
                <a:solidFill>
                  <a:srgbClr val="080808"/>
                </a:solidFill>
                <a:latin typeface="Poppins Light"/>
                <a:ea typeface="Poppins Light"/>
                <a:cs typeface="Poppins Light"/>
                <a:sym typeface="Poppins Light"/>
              </a:rPr>
              <a:t>Interactive tools for this course</a:t>
            </a:r>
            <a:endParaRPr sz="500">
              <a:solidFill>
                <a:srgbClr val="080808"/>
              </a:solidFill>
            </a:endParaRPr>
          </a:p>
        </p:txBody>
      </p:sp>
      <p:sp>
        <p:nvSpPr>
          <p:cNvPr id="413" name="Google Shape;413;p59"/>
          <p:cNvSpPr/>
          <p:nvPr/>
        </p:nvSpPr>
        <p:spPr>
          <a:xfrm>
            <a:off x="786530" y="918787"/>
            <a:ext cx="1947846" cy="1824038"/>
          </a:xfrm>
          <a:custGeom>
            <a:rect b="b" l="l" r="r" t="t"/>
            <a:pathLst>
              <a:path extrusionOk="0" h="2153" w="3388">
                <a:moveTo>
                  <a:pt x="3013" y="2152"/>
                </a:moveTo>
                <a:lnTo>
                  <a:pt x="375" y="2152"/>
                </a:lnTo>
                <a:lnTo>
                  <a:pt x="375" y="2152"/>
                </a:lnTo>
                <a:cubicBezTo>
                  <a:pt x="168" y="2152"/>
                  <a:pt x="0" y="1984"/>
                  <a:pt x="0" y="1778"/>
                </a:cubicBezTo>
                <a:lnTo>
                  <a:pt x="0" y="374"/>
                </a:lnTo>
                <a:lnTo>
                  <a:pt x="0" y="374"/>
                </a:lnTo>
                <a:cubicBezTo>
                  <a:pt x="0" y="167"/>
                  <a:pt x="168" y="0"/>
                  <a:pt x="375" y="0"/>
                </a:cubicBezTo>
                <a:lnTo>
                  <a:pt x="3013" y="0"/>
                </a:lnTo>
                <a:lnTo>
                  <a:pt x="3013" y="0"/>
                </a:lnTo>
                <a:cubicBezTo>
                  <a:pt x="3220" y="0"/>
                  <a:pt x="3387" y="167"/>
                  <a:pt x="3387" y="374"/>
                </a:cubicBezTo>
                <a:lnTo>
                  <a:pt x="3387" y="1778"/>
                </a:lnTo>
                <a:lnTo>
                  <a:pt x="3387" y="1778"/>
                </a:lnTo>
                <a:cubicBezTo>
                  <a:pt x="3387" y="1984"/>
                  <a:pt x="3220" y="2152"/>
                  <a:pt x="3013" y="2152"/>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14" name="Google Shape;414;p59"/>
          <p:cNvSpPr/>
          <p:nvPr/>
        </p:nvSpPr>
        <p:spPr>
          <a:xfrm>
            <a:off x="786530" y="918789"/>
            <a:ext cx="1947846" cy="530765"/>
          </a:xfrm>
          <a:custGeom>
            <a:rect b="b" l="l" r="r" t="t"/>
            <a:pathLst>
              <a:path extrusionOk="0" h="628" w="3388">
                <a:moveTo>
                  <a:pt x="3387" y="627"/>
                </a:moveTo>
                <a:lnTo>
                  <a:pt x="0" y="627"/>
                </a:lnTo>
                <a:lnTo>
                  <a:pt x="0" y="0"/>
                </a:lnTo>
                <a:lnTo>
                  <a:pt x="3387" y="0"/>
                </a:lnTo>
                <a:lnTo>
                  <a:pt x="3387" y="627"/>
                </a:lnTo>
              </a:path>
            </a:pathLst>
          </a:custGeom>
          <a:solidFill>
            <a:srgbClr val="2AB0BF"/>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15" name="Google Shape;415;p59"/>
          <p:cNvSpPr/>
          <p:nvPr/>
        </p:nvSpPr>
        <p:spPr>
          <a:xfrm>
            <a:off x="3604298" y="918787"/>
            <a:ext cx="1947830" cy="1824038"/>
          </a:xfrm>
          <a:custGeom>
            <a:rect b="b" l="l" r="r" t="t"/>
            <a:pathLst>
              <a:path extrusionOk="0" h="2153" w="3387">
                <a:moveTo>
                  <a:pt x="3012" y="2152"/>
                </a:moveTo>
                <a:lnTo>
                  <a:pt x="374" y="2152"/>
                </a:lnTo>
                <a:lnTo>
                  <a:pt x="374" y="2152"/>
                </a:lnTo>
                <a:cubicBezTo>
                  <a:pt x="167" y="2152"/>
                  <a:pt x="0" y="1984"/>
                  <a:pt x="0" y="1778"/>
                </a:cubicBezTo>
                <a:lnTo>
                  <a:pt x="0" y="374"/>
                </a:lnTo>
                <a:lnTo>
                  <a:pt x="0" y="374"/>
                </a:lnTo>
                <a:cubicBezTo>
                  <a:pt x="0" y="167"/>
                  <a:pt x="167" y="0"/>
                  <a:pt x="374" y="0"/>
                </a:cubicBezTo>
                <a:lnTo>
                  <a:pt x="3012" y="0"/>
                </a:lnTo>
                <a:lnTo>
                  <a:pt x="3012" y="0"/>
                </a:lnTo>
                <a:cubicBezTo>
                  <a:pt x="3219" y="0"/>
                  <a:pt x="3386" y="167"/>
                  <a:pt x="3386" y="374"/>
                </a:cubicBezTo>
                <a:lnTo>
                  <a:pt x="3386" y="1778"/>
                </a:lnTo>
                <a:lnTo>
                  <a:pt x="3386" y="1778"/>
                </a:lnTo>
                <a:cubicBezTo>
                  <a:pt x="3386" y="1984"/>
                  <a:pt x="3219" y="2152"/>
                  <a:pt x="3012" y="2152"/>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16" name="Google Shape;416;p59"/>
          <p:cNvSpPr/>
          <p:nvPr/>
        </p:nvSpPr>
        <p:spPr>
          <a:xfrm>
            <a:off x="3604298" y="918789"/>
            <a:ext cx="1947830" cy="530765"/>
          </a:xfrm>
          <a:custGeom>
            <a:rect b="b" l="l" r="r" t="t"/>
            <a:pathLst>
              <a:path extrusionOk="0" h="628" w="3387">
                <a:moveTo>
                  <a:pt x="3386" y="627"/>
                </a:moveTo>
                <a:lnTo>
                  <a:pt x="0" y="627"/>
                </a:lnTo>
                <a:lnTo>
                  <a:pt x="0" y="0"/>
                </a:lnTo>
                <a:lnTo>
                  <a:pt x="3386" y="0"/>
                </a:lnTo>
                <a:lnTo>
                  <a:pt x="3386" y="627"/>
                </a:lnTo>
              </a:path>
            </a:pathLst>
          </a:custGeom>
          <a:solidFill>
            <a:srgbClr val="E8B817"/>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17" name="Google Shape;417;p59"/>
          <p:cNvSpPr/>
          <p:nvPr/>
        </p:nvSpPr>
        <p:spPr>
          <a:xfrm>
            <a:off x="6422064" y="918787"/>
            <a:ext cx="1950361" cy="1824038"/>
          </a:xfrm>
          <a:custGeom>
            <a:rect b="b" l="l" r="r" t="t"/>
            <a:pathLst>
              <a:path extrusionOk="0" h="2153" w="3389">
                <a:moveTo>
                  <a:pt x="3014" y="2152"/>
                </a:moveTo>
                <a:lnTo>
                  <a:pt x="375" y="2152"/>
                </a:lnTo>
                <a:lnTo>
                  <a:pt x="375" y="2152"/>
                </a:lnTo>
                <a:cubicBezTo>
                  <a:pt x="168" y="2152"/>
                  <a:pt x="0" y="1984"/>
                  <a:pt x="0" y="1778"/>
                </a:cubicBezTo>
                <a:lnTo>
                  <a:pt x="0" y="374"/>
                </a:lnTo>
                <a:lnTo>
                  <a:pt x="0" y="374"/>
                </a:lnTo>
                <a:cubicBezTo>
                  <a:pt x="0" y="167"/>
                  <a:pt x="168" y="0"/>
                  <a:pt x="375" y="0"/>
                </a:cubicBezTo>
                <a:lnTo>
                  <a:pt x="3014" y="0"/>
                </a:lnTo>
                <a:lnTo>
                  <a:pt x="3014" y="0"/>
                </a:lnTo>
                <a:cubicBezTo>
                  <a:pt x="3220" y="0"/>
                  <a:pt x="3388" y="167"/>
                  <a:pt x="3388" y="374"/>
                </a:cubicBezTo>
                <a:lnTo>
                  <a:pt x="3388" y="1778"/>
                </a:lnTo>
                <a:lnTo>
                  <a:pt x="3388" y="1778"/>
                </a:lnTo>
                <a:cubicBezTo>
                  <a:pt x="3388" y="1984"/>
                  <a:pt x="3220" y="2152"/>
                  <a:pt x="3014" y="2152"/>
                </a:cubicBezTo>
              </a:path>
            </a:pathLst>
          </a:cu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18" name="Google Shape;418;p59"/>
          <p:cNvSpPr/>
          <p:nvPr/>
        </p:nvSpPr>
        <p:spPr>
          <a:xfrm>
            <a:off x="6422064" y="918789"/>
            <a:ext cx="1950361" cy="530765"/>
          </a:xfrm>
          <a:custGeom>
            <a:rect b="b" l="l" r="r" t="t"/>
            <a:pathLst>
              <a:path extrusionOk="0" h="628" w="3389">
                <a:moveTo>
                  <a:pt x="3388" y="627"/>
                </a:moveTo>
                <a:lnTo>
                  <a:pt x="0" y="627"/>
                </a:lnTo>
                <a:lnTo>
                  <a:pt x="0" y="0"/>
                </a:lnTo>
                <a:lnTo>
                  <a:pt x="3388" y="0"/>
                </a:lnTo>
                <a:lnTo>
                  <a:pt x="3388" y="627"/>
                </a:lnTo>
              </a:path>
            </a:pathLst>
          </a:custGeom>
          <a:solidFill>
            <a:srgbClr val="B24520"/>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19" name="Google Shape;419;p59"/>
          <p:cNvSpPr/>
          <p:nvPr/>
        </p:nvSpPr>
        <p:spPr>
          <a:xfrm>
            <a:off x="4570614" y="2851092"/>
            <a:ext cx="17700" cy="259800"/>
          </a:xfrm>
          <a:prstGeom prst="rect">
            <a:avLst/>
          </a:pr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20" name="Google Shape;420;p59"/>
          <p:cNvSpPr/>
          <p:nvPr/>
        </p:nvSpPr>
        <p:spPr>
          <a:xfrm>
            <a:off x="7388375" y="2851092"/>
            <a:ext cx="17700" cy="259800"/>
          </a:xfrm>
          <a:prstGeom prst="rect">
            <a:avLst/>
          </a:pr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21" name="Google Shape;421;p59"/>
          <p:cNvSpPr/>
          <p:nvPr/>
        </p:nvSpPr>
        <p:spPr>
          <a:xfrm>
            <a:off x="1752850" y="2851092"/>
            <a:ext cx="17700" cy="259800"/>
          </a:xfrm>
          <a:prstGeom prst="rect">
            <a:avLst/>
          </a:pr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422" name="Google Shape;422;p59"/>
          <p:cNvSpPr txBox="1"/>
          <p:nvPr/>
        </p:nvSpPr>
        <p:spPr>
          <a:xfrm>
            <a:off x="764675" y="1624063"/>
            <a:ext cx="1950600" cy="5772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In case you have any questions during the presentations, please use the chat and we will answer ASAP!</a:t>
            </a:r>
            <a:endParaRPr b="1" sz="500"/>
          </a:p>
        </p:txBody>
      </p:sp>
      <p:sp>
        <p:nvSpPr>
          <p:cNvPr id="423" name="Google Shape;423;p59"/>
          <p:cNvSpPr txBox="1"/>
          <p:nvPr/>
        </p:nvSpPr>
        <p:spPr>
          <a:xfrm>
            <a:off x="951538" y="1001575"/>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Chat box in BBB</a:t>
            </a:r>
            <a:endParaRPr sz="500"/>
          </a:p>
        </p:txBody>
      </p:sp>
      <p:sp>
        <p:nvSpPr>
          <p:cNvPr id="424" name="Google Shape;424;p59"/>
          <p:cNvSpPr txBox="1"/>
          <p:nvPr/>
        </p:nvSpPr>
        <p:spPr>
          <a:xfrm>
            <a:off x="3718402" y="1624049"/>
            <a:ext cx="1719600" cy="981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dk1"/>
                </a:solidFill>
                <a:latin typeface="Lato"/>
                <a:ea typeface="Lato"/>
                <a:cs typeface="Lato"/>
                <a:sym typeface="Lato"/>
              </a:rPr>
              <a:t>We will use Mentimeter to interact with you during each module. Mentimeter will also be used in the discussion at the end of each lesson</a:t>
            </a:r>
            <a:endParaRPr b="1" sz="500">
              <a:solidFill>
                <a:schemeClr val="dk1"/>
              </a:solidFill>
            </a:endParaRPr>
          </a:p>
        </p:txBody>
      </p:sp>
      <p:sp>
        <p:nvSpPr>
          <p:cNvPr id="425" name="Google Shape;425;p59"/>
          <p:cNvSpPr txBox="1"/>
          <p:nvPr/>
        </p:nvSpPr>
        <p:spPr>
          <a:xfrm>
            <a:off x="3674464" y="995705"/>
            <a:ext cx="18336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1"/>
                </a:solidFill>
                <a:latin typeface="Poppins"/>
                <a:ea typeface="Poppins"/>
                <a:cs typeface="Poppins"/>
                <a:sym typeface="Poppins"/>
              </a:rPr>
              <a:t>Mentimeter</a:t>
            </a:r>
            <a:endParaRPr sz="500">
              <a:solidFill>
                <a:schemeClr val="dk1"/>
              </a:solidFill>
            </a:endParaRPr>
          </a:p>
        </p:txBody>
      </p:sp>
      <p:sp>
        <p:nvSpPr>
          <p:cNvPr id="426" name="Google Shape;426;p59"/>
          <p:cNvSpPr txBox="1"/>
          <p:nvPr/>
        </p:nvSpPr>
        <p:spPr>
          <a:xfrm>
            <a:off x="6423425" y="1624050"/>
            <a:ext cx="1947900" cy="981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Reach out</a:t>
            </a:r>
            <a:r>
              <a:rPr b="1" lang="it" sz="900">
                <a:solidFill>
                  <a:schemeClr val="lt1"/>
                </a:solidFill>
                <a:latin typeface="Lato"/>
                <a:ea typeface="Lato"/>
                <a:cs typeface="Lato"/>
                <a:sym typeface="Lato"/>
              </a:rPr>
              <a:t> the Virtual Research Environment to find out materials and communications. Please use this space to interact  between modules and also after the end of the course.</a:t>
            </a:r>
            <a:endParaRPr b="1" sz="500"/>
          </a:p>
        </p:txBody>
      </p:sp>
      <p:sp>
        <p:nvSpPr>
          <p:cNvPr id="427" name="Google Shape;427;p59"/>
          <p:cNvSpPr txBox="1"/>
          <p:nvPr/>
        </p:nvSpPr>
        <p:spPr>
          <a:xfrm>
            <a:off x="6600540" y="995705"/>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VRE</a:t>
            </a:r>
            <a:endParaRPr sz="500"/>
          </a:p>
        </p:txBody>
      </p:sp>
      <p:sp>
        <p:nvSpPr>
          <p:cNvPr id="428" name="Google Shape;428;p59"/>
          <p:cNvSpPr txBox="1"/>
          <p:nvPr/>
        </p:nvSpPr>
        <p:spPr>
          <a:xfrm>
            <a:off x="951551" y="3132800"/>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Chat pubblica</a:t>
            </a:r>
            <a:endParaRPr sz="500"/>
          </a:p>
        </p:txBody>
      </p:sp>
      <p:sp>
        <p:nvSpPr>
          <p:cNvPr id="429" name="Google Shape;429;p59"/>
          <p:cNvSpPr txBox="1"/>
          <p:nvPr/>
        </p:nvSpPr>
        <p:spPr>
          <a:xfrm>
            <a:off x="3769326" y="3132800"/>
            <a:ext cx="1620300" cy="7734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Connect to:</a:t>
            </a:r>
            <a:endParaRPr b="1" sz="1200">
              <a:solidFill>
                <a:schemeClr val="dk2"/>
              </a:solidFill>
              <a:latin typeface="Poppins"/>
              <a:ea typeface="Poppins"/>
              <a:cs typeface="Poppins"/>
              <a:sym typeface="Poppins"/>
            </a:endParaRPr>
          </a:p>
          <a:p>
            <a:pPr indent="0" lvl="0" marL="0" marR="0" rtl="0" algn="ctr">
              <a:spcBef>
                <a:spcPts val="0"/>
              </a:spcBef>
              <a:spcAft>
                <a:spcPts val="0"/>
              </a:spcAft>
              <a:buNone/>
            </a:pPr>
            <a:r>
              <a:rPr lang="it" sz="1200" u="sng">
                <a:solidFill>
                  <a:schemeClr val="hlink"/>
                </a:solidFill>
                <a:latin typeface="Poppins"/>
                <a:ea typeface="Poppins"/>
                <a:cs typeface="Poppins"/>
                <a:sym typeface="Poppins"/>
                <a:hlinkClick r:id="rId3"/>
              </a:rPr>
              <a:t>www.menti.com</a:t>
            </a:r>
            <a:endParaRPr sz="1200">
              <a:solidFill>
                <a:schemeClr val="dk2"/>
              </a:solidFill>
              <a:latin typeface="Poppins"/>
              <a:ea typeface="Poppins"/>
              <a:cs typeface="Poppins"/>
              <a:sym typeface="Poppins"/>
            </a:endParaRPr>
          </a:p>
          <a:p>
            <a:pPr indent="0" lvl="0" marL="0" marR="0" rtl="0" algn="ctr">
              <a:spcBef>
                <a:spcPts val="0"/>
              </a:spcBef>
              <a:spcAft>
                <a:spcPts val="0"/>
              </a:spcAft>
              <a:buNone/>
            </a:pPr>
            <a:r>
              <a:rPr lang="it" sz="1200">
                <a:solidFill>
                  <a:schemeClr val="dk2"/>
                </a:solidFill>
                <a:latin typeface="Poppins"/>
                <a:ea typeface="Poppins"/>
                <a:cs typeface="Poppins"/>
                <a:sym typeface="Poppins"/>
              </a:rPr>
              <a:t>code: </a:t>
            </a:r>
            <a:r>
              <a:rPr b="1" lang="it" sz="1200">
                <a:solidFill>
                  <a:schemeClr val="dk2"/>
                </a:solidFill>
                <a:latin typeface="Poppins"/>
                <a:ea typeface="Poppins"/>
                <a:cs typeface="Poppins"/>
                <a:sym typeface="Poppins"/>
              </a:rPr>
              <a:t>5722 0579</a:t>
            </a:r>
            <a:endParaRPr b="1" sz="1200">
              <a:solidFill>
                <a:schemeClr val="dk2"/>
              </a:solidFill>
              <a:latin typeface="Poppins"/>
              <a:ea typeface="Poppins"/>
              <a:cs typeface="Poppins"/>
              <a:sym typeface="Poppins"/>
            </a:endParaRPr>
          </a:p>
          <a:p>
            <a:pPr indent="0" lvl="0" marL="0" marR="0" rtl="0" algn="ctr">
              <a:spcBef>
                <a:spcPts val="0"/>
              </a:spcBef>
              <a:spcAft>
                <a:spcPts val="0"/>
              </a:spcAft>
              <a:buNone/>
            </a:pPr>
            <a:r>
              <a:t/>
            </a:r>
            <a:endParaRPr b="1" sz="1200">
              <a:solidFill>
                <a:schemeClr val="dk2"/>
              </a:solidFill>
              <a:latin typeface="Poppins"/>
              <a:ea typeface="Poppins"/>
              <a:cs typeface="Poppins"/>
              <a:sym typeface="Poppins"/>
            </a:endParaRPr>
          </a:p>
        </p:txBody>
      </p:sp>
      <p:sp>
        <p:nvSpPr>
          <p:cNvPr id="430" name="Google Shape;430;p59"/>
          <p:cNvSpPr txBox="1"/>
          <p:nvPr/>
        </p:nvSpPr>
        <p:spPr>
          <a:xfrm>
            <a:off x="6587226" y="3132800"/>
            <a:ext cx="1620300" cy="19740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Connect to:</a:t>
            </a:r>
            <a:r>
              <a:rPr i="1" lang="it" sz="1000">
                <a:latin typeface="Verdana"/>
                <a:ea typeface="Verdana"/>
                <a:cs typeface="Verdana"/>
                <a:sym typeface="Verdana"/>
              </a:rPr>
              <a:t> </a:t>
            </a:r>
            <a:r>
              <a:rPr i="1" lang="it" sz="1000" u="sng">
                <a:solidFill>
                  <a:schemeClr val="hlink"/>
                </a:solidFill>
                <a:latin typeface="Verdana"/>
                <a:ea typeface="Verdana"/>
                <a:cs typeface="Verdana"/>
                <a:sym typeface="Verdana"/>
                <a:hlinkClick r:id="rId4"/>
              </a:rPr>
              <a:t>https://eosc-pillar.d4science.org/group/eoscpillaroslf</a:t>
            </a:r>
            <a:endParaRPr b="1" sz="1200">
              <a:solidFill>
                <a:schemeClr val="dk2"/>
              </a:solidFill>
              <a:latin typeface="Poppins"/>
              <a:ea typeface="Poppins"/>
              <a:cs typeface="Poppins"/>
              <a:sym typeface="Poppins"/>
            </a:endParaRPr>
          </a:p>
          <a:p>
            <a:pPr indent="0" lvl="0" marL="0" marR="0" rtl="0" algn="ctr">
              <a:spcBef>
                <a:spcPts val="0"/>
              </a:spcBef>
              <a:spcAft>
                <a:spcPts val="0"/>
              </a:spcAft>
              <a:buNone/>
            </a:pPr>
            <a:r>
              <a:rPr lang="it" sz="1200">
                <a:solidFill>
                  <a:schemeClr val="dk2"/>
                </a:solidFill>
                <a:latin typeface="Poppins"/>
                <a:ea typeface="Poppins"/>
                <a:cs typeface="Poppins"/>
                <a:sym typeface="Poppins"/>
              </a:rPr>
              <a:t>You can use your institutional, LinkeDin, Google, Twitter or GitHub account or create a new one.</a:t>
            </a:r>
            <a:endParaRPr sz="1200">
              <a:solidFill>
                <a:schemeClr val="dk2"/>
              </a:solidFill>
              <a:latin typeface="Poppins"/>
              <a:ea typeface="Poppins"/>
              <a:cs typeface="Poppins"/>
              <a:sym typeface="Poppins"/>
            </a:endParaRPr>
          </a:p>
          <a:p>
            <a:pPr indent="0" lvl="0" marL="0" marR="0" rtl="0" algn="l">
              <a:spcBef>
                <a:spcPts val="0"/>
              </a:spcBef>
              <a:spcAft>
                <a:spcPts val="0"/>
              </a:spcAft>
              <a:buNone/>
            </a:pPr>
            <a:r>
              <a:t/>
            </a:r>
            <a:endParaRPr b="1" sz="1200">
              <a:solidFill>
                <a:schemeClr val="dk2"/>
              </a:solidFill>
              <a:latin typeface="Poppins"/>
              <a:ea typeface="Poppins"/>
              <a:cs typeface="Poppins"/>
              <a:sym typeface="Poppins"/>
            </a:endParaRPr>
          </a:p>
        </p:txBody>
      </p:sp>
      <p:pic>
        <p:nvPicPr>
          <p:cNvPr id="431" name="Google Shape;431;p59"/>
          <p:cNvPicPr preferRelativeResize="0"/>
          <p:nvPr/>
        </p:nvPicPr>
        <p:blipFill>
          <a:blip r:embed="rId5">
            <a:alphaModFix/>
          </a:blip>
          <a:stretch>
            <a:fillRect/>
          </a:stretch>
        </p:blipFill>
        <p:spPr>
          <a:xfrm>
            <a:off x="94150" y="3449100"/>
            <a:ext cx="3335099" cy="1554825"/>
          </a:xfrm>
          <a:prstGeom prst="rect">
            <a:avLst/>
          </a:prstGeom>
          <a:noFill/>
          <a:ln>
            <a:noFill/>
          </a:ln>
        </p:spPr>
      </p:pic>
      <p:sp>
        <p:nvSpPr>
          <p:cNvPr id="432" name="Google Shape;432;p59"/>
          <p:cNvSpPr/>
          <p:nvPr/>
        </p:nvSpPr>
        <p:spPr>
          <a:xfrm>
            <a:off x="246950" y="4744125"/>
            <a:ext cx="434400" cy="259800"/>
          </a:xfrm>
          <a:prstGeom prst="rightArrow">
            <a:avLst>
              <a:gd fmla="val 50000" name="adj1"/>
              <a:gd fmla="val 50000" name="adj2"/>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59"/>
          <p:cNvSpPr/>
          <p:nvPr/>
        </p:nvSpPr>
        <p:spPr>
          <a:xfrm rot="5400000">
            <a:off x="159650" y="3198200"/>
            <a:ext cx="434400" cy="259800"/>
          </a:xfrm>
          <a:prstGeom prst="rightArrow">
            <a:avLst>
              <a:gd fmla="val 50000" name="adj1"/>
              <a:gd fmla="val 50000" name="adj2"/>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4" name="Google Shape;434;p59"/>
          <p:cNvPicPr preferRelativeResize="0"/>
          <p:nvPr/>
        </p:nvPicPr>
        <p:blipFill>
          <a:blip r:embed="rId6">
            <a:alphaModFix/>
          </a:blip>
          <a:stretch>
            <a:fillRect/>
          </a:stretch>
        </p:blipFill>
        <p:spPr>
          <a:xfrm>
            <a:off x="3905813" y="3813075"/>
            <a:ext cx="1330425" cy="1330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pic>
        <p:nvPicPr>
          <p:cNvPr id="439" name="Google Shape;439;p60"/>
          <p:cNvPicPr preferRelativeResize="0"/>
          <p:nvPr/>
        </p:nvPicPr>
        <p:blipFill>
          <a:blip r:embed="rId3">
            <a:alphaModFix/>
          </a:blip>
          <a:stretch>
            <a:fillRect/>
          </a:stretch>
        </p:blipFill>
        <p:spPr>
          <a:xfrm>
            <a:off x="0" y="-1"/>
            <a:ext cx="9144003" cy="5143501"/>
          </a:xfrm>
          <a:prstGeom prst="rect">
            <a:avLst/>
          </a:prstGeom>
          <a:noFill/>
          <a:ln>
            <a:noFill/>
          </a:ln>
        </p:spPr>
      </p:pic>
      <p:sp>
        <p:nvSpPr>
          <p:cNvPr id="440" name="Google Shape;440;p60"/>
          <p:cNvSpPr txBox="1"/>
          <p:nvPr/>
        </p:nvSpPr>
        <p:spPr>
          <a:xfrm>
            <a:off x="175950" y="449675"/>
            <a:ext cx="5961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2400">
                <a:highlight>
                  <a:schemeClr val="dk1"/>
                </a:highlight>
                <a:latin typeface="Playfair Display"/>
                <a:ea typeface="Playfair Display"/>
                <a:cs typeface="Playfair Display"/>
                <a:sym typeface="Playfair Display"/>
              </a:rPr>
              <a:t>And now,</a:t>
            </a:r>
            <a:endParaRPr sz="2400">
              <a:highlight>
                <a:schemeClr val="dk1"/>
              </a:highlight>
              <a:latin typeface="Playfair Display"/>
              <a:ea typeface="Playfair Display"/>
              <a:cs typeface="Playfair Display"/>
              <a:sym typeface="Playfair Display"/>
            </a:endParaRPr>
          </a:p>
          <a:p>
            <a:pPr indent="0" lvl="0" marL="0" rtl="0" algn="l">
              <a:spcBef>
                <a:spcPts val="0"/>
              </a:spcBef>
              <a:spcAft>
                <a:spcPts val="0"/>
              </a:spcAft>
              <a:buNone/>
            </a:pPr>
            <a:r>
              <a:rPr lang="it" sz="2400">
                <a:highlight>
                  <a:schemeClr val="dk1"/>
                </a:highlight>
                <a:latin typeface="Playfair Display"/>
                <a:ea typeface="Playfair Display"/>
                <a:cs typeface="Playfair Display"/>
                <a:sym typeface="Playfair Display"/>
              </a:rPr>
              <a:t>have your say!</a:t>
            </a:r>
            <a:endParaRPr>
              <a:latin typeface="Playfair Display"/>
              <a:ea typeface="Playfair Display"/>
              <a:cs typeface="Playfair Display"/>
              <a:sym typeface="Playfair Display"/>
            </a:endParaRPr>
          </a:p>
        </p:txBody>
      </p:sp>
      <p:sp>
        <p:nvSpPr>
          <p:cNvPr id="441" name="Google Shape;441;p60"/>
          <p:cNvSpPr txBox="1"/>
          <p:nvPr/>
        </p:nvSpPr>
        <p:spPr>
          <a:xfrm>
            <a:off x="341500" y="4067200"/>
            <a:ext cx="59610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2200" u="sng">
                <a:solidFill>
                  <a:schemeClr val="hlink"/>
                </a:solidFill>
                <a:latin typeface="Playfair Display"/>
                <a:ea typeface="Playfair Display"/>
                <a:cs typeface="Playfair Display"/>
                <a:sym typeface="Playfair Display"/>
                <a:hlinkClick r:id="rId4"/>
              </a:rPr>
              <a:t>www.menti.com</a:t>
            </a:r>
            <a:endParaRPr sz="2200">
              <a:latin typeface="Playfair Display"/>
              <a:ea typeface="Playfair Display"/>
              <a:cs typeface="Playfair Display"/>
              <a:sym typeface="Playfair Display"/>
            </a:endParaRPr>
          </a:p>
          <a:p>
            <a:pPr indent="0" lvl="0" marL="0" rtl="0" algn="l">
              <a:spcBef>
                <a:spcPts val="0"/>
              </a:spcBef>
              <a:spcAft>
                <a:spcPts val="0"/>
              </a:spcAft>
              <a:buNone/>
            </a:pPr>
            <a:r>
              <a:rPr lang="it" sz="2200">
                <a:latin typeface="Playfair Display"/>
                <a:ea typeface="Playfair Display"/>
                <a:cs typeface="Playfair Display"/>
                <a:sym typeface="Playfair Display"/>
              </a:rPr>
              <a:t>Voting code:  </a:t>
            </a:r>
            <a:r>
              <a:rPr b="1" lang="it" sz="2200">
                <a:latin typeface="Playfair Display"/>
                <a:ea typeface="Playfair Display"/>
                <a:cs typeface="Playfair Display"/>
                <a:sym typeface="Playfair Display"/>
              </a:rPr>
              <a:t>5722 0579</a:t>
            </a:r>
            <a:endParaRPr b="1" sz="2200">
              <a:latin typeface="Playfair Display"/>
              <a:ea typeface="Playfair Display"/>
              <a:cs typeface="Playfair Display"/>
              <a:sym typeface="Playfair Display"/>
            </a:endParaRPr>
          </a:p>
        </p:txBody>
      </p:sp>
      <p:pic>
        <p:nvPicPr>
          <p:cNvPr id="442" name="Google Shape;442;p60"/>
          <p:cNvPicPr preferRelativeResize="0"/>
          <p:nvPr/>
        </p:nvPicPr>
        <p:blipFill>
          <a:blip r:embed="rId5">
            <a:alphaModFix/>
          </a:blip>
          <a:stretch>
            <a:fillRect/>
          </a:stretch>
        </p:blipFill>
        <p:spPr>
          <a:xfrm>
            <a:off x="495613" y="1765350"/>
            <a:ext cx="1330425" cy="1330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61"/>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it"/>
              <a:t>We want </a:t>
            </a:r>
            <a:endParaRPr/>
          </a:p>
          <a:p>
            <a:pPr indent="0" lvl="0" marL="0" rtl="0" algn="l">
              <a:spcBef>
                <a:spcPts val="0"/>
              </a:spcBef>
              <a:spcAft>
                <a:spcPts val="0"/>
              </a:spcAft>
              <a:buNone/>
            </a:pPr>
            <a:r>
              <a:rPr lang="it"/>
              <a:t>good Science!</a:t>
            </a:r>
            <a:endParaRPr/>
          </a:p>
        </p:txBody>
      </p:sp>
      <p:sp>
        <p:nvSpPr>
          <p:cNvPr id="448" name="Google Shape;448;p61"/>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sz="7350"/>
          </a:p>
          <a:p>
            <a:pPr indent="-345281" lvl="0" marL="457200" rtl="0" algn="l">
              <a:spcBef>
                <a:spcPts val="0"/>
              </a:spcBef>
              <a:spcAft>
                <a:spcPts val="0"/>
              </a:spcAft>
              <a:buSzPct val="100000"/>
              <a:buChar char="-"/>
            </a:pPr>
            <a:r>
              <a:rPr lang="it" sz="7350"/>
              <a:t>robust</a:t>
            </a:r>
            <a:endParaRPr sz="7350"/>
          </a:p>
          <a:p>
            <a:pPr indent="-345281" lvl="0" marL="457200" rtl="0" algn="l">
              <a:spcBef>
                <a:spcPts val="0"/>
              </a:spcBef>
              <a:spcAft>
                <a:spcPts val="0"/>
              </a:spcAft>
              <a:buSzPct val="100000"/>
              <a:buChar char="-"/>
            </a:pPr>
            <a:r>
              <a:rPr lang="it" sz="7350"/>
              <a:t>collaborative </a:t>
            </a:r>
            <a:endParaRPr sz="7350"/>
          </a:p>
          <a:p>
            <a:pPr indent="-345281" lvl="0" marL="457200" rtl="0" algn="l">
              <a:spcBef>
                <a:spcPts val="0"/>
              </a:spcBef>
              <a:spcAft>
                <a:spcPts val="0"/>
              </a:spcAft>
              <a:buSzPct val="100000"/>
              <a:buChar char="-"/>
            </a:pPr>
            <a:r>
              <a:rPr lang="it" sz="7350"/>
              <a:t>transparent</a:t>
            </a:r>
            <a:endParaRPr sz="7350"/>
          </a:p>
          <a:p>
            <a:pPr indent="-345281" lvl="0" marL="457200" rtl="0" algn="l">
              <a:spcBef>
                <a:spcPts val="0"/>
              </a:spcBef>
              <a:spcAft>
                <a:spcPts val="0"/>
              </a:spcAft>
              <a:buSzPct val="100000"/>
              <a:buChar char="-"/>
            </a:pPr>
            <a:r>
              <a:rPr lang="it" sz="7350"/>
              <a:t>reproducible</a:t>
            </a:r>
            <a:endParaRPr sz="7350"/>
          </a:p>
          <a:p>
            <a:pPr indent="-345281" lvl="0" marL="457200" rtl="0" algn="l">
              <a:spcBef>
                <a:spcPts val="0"/>
              </a:spcBef>
              <a:spcAft>
                <a:spcPts val="0"/>
              </a:spcAft>
              <a:buSzPct val="100000"/>
              <a:buChar char="-"/>
            </a:pPr>
            <a:r>
              <a:rPr lang="it" sz="7350"/>
              <a:t>in good relation with society</a:t>
            </a:r>
            <a:endParaRPr sz="7350"/>
          </a:p>
        </p:txBody>
      </p:sp>
      <p:pic>
        <p:nvPicPr>
          <p:cNvPr id="449" name="Google Shape;449;p61"/>
          <p:cNvPicPr preferRelativeResize="0"/>
          <p:nvPr/>
        </p:nvPicPr>
        <p:blipFill>
          <a:blip r:embed="rId3">
            <a:alphaModFix/>
          </a:blip>
          <a:stretch>
            <a:fillRect/>
          </a:stretch>
        </p:blipFill>
        <p:spPr>
          <a:xfrm>
            <a:off x="4485450" y="0"/>
            <a:ext cx="4691251" cy="5143501"/>
          </a:xfrm>
          <a:prstGeom prst="rect">
            <a:avLst/>
          </a:prstGeom>
          <a:noFill/>
          <a:ln>
            <a:noFill/>
          </a:ln>
        </p:spPr>
      </p:pic>
      <p:sp>
        <p:nvSpPr>
          <p:cNvPr id="450" name="Google Shape;450;p61"/>
          <p:cNvSpPr txBox="1"/>
          <p:nvPr/>
        </p:nvSpPr>
        <p:spPr>
          <a:xfrm>
            <a:off x="4386175" y="4923325"/>
            <a:ext cx="32496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800">
                <a:solidFill>
                  <a:schemeClr val="dk2"/>
                </a:solidFill>
                <a:highlight>
                  <a:srgbClr val="F2F2F2"/>
                </a:highlight>
              </a:rPr>
              <a:t>Photo by</a:t>
            </a:r>
            <a:r>
              <a:rPr lang="it" sz="800">
                <a:solidFill>
                  <a:schemeClr val="dk2"/>
                </a:solidFill>
                <a:highlight>
                  <a:srgbClr val="F2F2F2"/>
                </a:highlight>
                <a:uFill>
                  <a:noFill/>
                </a:uFill>
                <a:hlinkClick r:id="rId4">
                  <a:extLst>
                    <a:ext uri="{A12FA001-AC4F-418D-AE19-62706E023703}">
                      <ahyp:hlinkClr val="tx"/>
                    </a:ext>
                  </a:extLst>
                </a:hlinkClick>
              </a:rPr>
              <a:t> </a:t>
            </a:r>
            <a:r>
              <a:rPr lang="it" sz="800" u="sng">
                <a:solidFill>
                  <a:schemeClr val="hlink"/>
                </a:solidFill>
                <a:highlight>
                  <a:srgbClr val="F2F2F2"/>
                </a:highlight>
                <a:hlinkClick r:id="rId5"/>
              </a:rPr>
              <a:t>National Cancer Institute</a:t>
            </a:r>
            <a:r>
              <a:rPr lang="it" sz="800">
                <a:solidFill>
                  <a:schemeClr val="dk2"/>
                </a:solidFill>
                <a:highlight>
                  <a:srgbClr val="F2F2F2"/>
                </a:highlight>
              </a:rPr>
              <a:t> on</a:t>
            </a:r>
            <a:r>
              <a:rPr lang="it" sz="800">
                <a:solidFill>
                  <a:schemeClr val="dk2"/>
                </a:solidFill>
                <a:highlight>
                  <a:srgbClr val="F2F2F2"/>
                </a:highlight>
                <a:uFill>
                  <a:noFill/>
                </a:uFill>
                <a:hlinkClick r:id="rId6">
                  <a:extLst>
                    <a:ext uri="{A12FA001-AC4F-418D-AE19-62706E023703}">
                      <ahyp:hlinkClr val="tx"/>
                    </a:ext>
                  </a:extLst>
                </a:hlinkClick>
              </a:rPr>
              <a:t> </a:t>
            </a:r>
            <a:r>
              <a:rPr lang="it" sz="800" u="sng">
                <a:solidFill>
                  <a:schemeClr val="hlink"/>
                </a:solidFill>
                <a:highlight>
                  <a:srgbClr val="F2F2F2"/>
                </a:highlight>
                <a:hlinkClick r:id="rId7"/>
              </a:rPr>
              <a:t>Unsplash</a:t>
            </a:r>
            <a:endParaRPr sz="800">
              <a:highlight>
                <a:srgbClr val="F2F2F2"/>
              </a:highlight>
              <a:latin typeface="Playfair Display"/>
              <a:ea typeface="Playfair Display"/>
              <a:cs typeface="Playfair Display"/>
              <a:sym typeface="Playfair Displ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pic>
        <p:nvPicPr>
          <p:cNvPr id="455" name="Google Shape;455;p62"/>
          <p:cNvPicPr preferRelativeResize="0"/>
          <p:nvPr/>
        </p:nvPicPr>
        <p:blipFill>
          <a:blip r:embed="rId3">
            <a:alphaModFix/>
          </a:blip>
          <a:stretch>
            <a:fillRect/>
          </a:stretch>
        </p:blipFill>
        <p:spPr>
          <a:xfrm>
            <a:off x="0" y="0"/>
            <a:ext cx="9144003" cy="5143501"/>
          </a:xfrm>
          <a:prstGeom prst="rect">
            <a:avLst/>
          </a:prstGeom>
          <a:noFill/>
          <a:ln>
            <a:noFill/>
          </a:ln>
        </p:spPr>
      </p:pic>
      <p:sp>
        <p:nvSpPr>
          <p:cNvPr id="456" name="Google Shape;456;p62"/>
          <p:cNvSpPr txBox="1"/>
          <p:nvPr/>
        </p:nvSpPr>
        <p:spPr>
          <a:xfrm>
            <a:off x="1345800" y="1143300"/>
            <a:ext cx="6452400" cy="2451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What does the word </a:t>
            </a:r>
            <a:r>
              <a:rPr lang="it" sz="4500">
                <a:solidFill>
                  <a:schemeClr val="dk2"/>
                </a:solidFill>
                <a:highlight>
                  <a:schemeClr val="dk1"/>
                </a:highlight>
                <a:latin typeface="Poppins SemiBold"/>
                <a:ea typeface="Poppins SemiBold"/>
                <a:cs typeface="Poppins SemiBold"/>
                <a:sym typeface="Poppins SemiBold"/>
              </a:rPr>
              <a:t>‘publication’</a:t>
            </a:r>
            <a:r>
              <a:rPr lang="it" sz="4500">
                <a:solidFill>
                  <a:schemeClr val="lt1"/>
                </a:solidFill>
                <a:latin typeface="Poppins SemiBold"/>
                <a:ea typeface="Poppins SemiBold"/>
                <a:cs typeface="Poppins SemiBold"/>
                <a:sym typeface="Poppins SemiBold"/>
              </a:rPr>
              <a:t> mean?</a:t>
            </a:r>
            <a:endParaRPr sz="4500">
              <a:solidFill>
                <a:schemeClr val="lt1"/>
              </a:solidFill>
              <a:latin typeface="Poppins SemiBold"/>
              <a:ea typeface="Poppins SemiBold"/>
              <a:cs typeface="Poppins SemiBold"/>
              <a:sym typeface="Poppins SemiBold"/>
            </a:endParaRPr>
          </a:p>
        </p:txBody>
      </p:sp>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1AFD1"/>
      </a:accent4>
      <a:accent5>
        <a:srgbClr val="0F9D58"/>
      </a:accent5>
      <a:accent6>
        <a:srgbClr val="9C27B0"/>
      </a:accent6>
      <a:hlink>
        <a:srgbClr val="0F9D58"/>
      </a:hlink>
      <a:folHlink>
        <a:srgbClr val="0F9D5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SM - Theme 51 - Light">
      <a:dk1>
        <a:srgbClr val="AAAAAA"/>
      </a:dk1>
      <a:lt1>
        <a:srgbClr val="FFFFFF"/>
      </a:lt1>
      <a:dk2>
        <a:srgbClr val="08204C"/>
      </a:dk2>
      <a:lt2>
        <a:srgbClr val="FFFFFF"/>
      </a:lt2>
      <a:accent1>
        <a:srgbClr val="723F9F"/>
      </a:accent1>
      <a:accent2>
        <a:srgbClr val="0081D9"/>
      </a:accent2>
      <a:accent3>
        <a:srgbClr val="02C980"/>
      </a:accent3>
      <a:accent4>
        <a:srgbClr val="FFC001"/>
      </a:accent4>
      <a:accent5>
        <a:srgbClr val="FF6656"/>
      </a:accent5>
      <a:accent6>
        <a:srgbClr val="DADADA"/>
      </a:accent6>
      <a:hlink>
        <a:srgbClr val="F33B48"/>
      </a:hlink>
      <a:folHlink>
        <a:srgbClr val="FFC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Default Theme">
  <a:themeElements>
    <a:clrScheme name="IGPIA - Theme 12 - Light">
      <a:dk1>
        <a:srgbClr val="737572"/>
      </a:dk1>
      <a:lt1>
        <a:srgbClr val="FFFFFF"/>
      </a:lt1>
      <a:dk2>
        <a:srgbClr val="445469"/>
      </a:dk2>
      <a:lt2>
        <a:srgbClr val="FFFFFF"/>
      </a:lt2>
      <a:accent1>
        <a:srgbClr val="5DCEDB"/>
      </a:accent1>
      <a:accent2>
        <a:srgbClr val="5ECB95"/>
      </a:accent2>
      <a:accent3>
        <a:srgbClr val="F0D065"/>
      </a:accent3>
      <a:accent4>
        <a:srgbClr val="EC9F56"/>
      </a:accent4>
      <a:accent5>
        <a:srgbClr val="DC653D"/>
      </a:accent5>
      <a:accent6>
        <a:srgbClr val="CAC9D0"/>
      </a:accent6>
      <a:hlink>
        <a:srgbClr val="216BA9"/>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