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2" r:id="rId3"/>
    <p:sldId id="261" r:id="rId4"/>
    <p:sldId id="256" r:id="rId5"/>
    <p:sldId id="257" r:id="rId6"/>
    <p:sldId id="258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4" autoAdjust="0"/>
    <p:restoredTop sz="94660"/>
  </p:normalViewPr>
  <p:slideViewPr>
    <p:cSldViewPr snapToGrid="0">
      <p:cViewPr>
        <p:scale>
          <a:sx n="40" d="100"/>
          <a:sy n="40" d="100"/>
        </p:scale>
        <p:origin x="1478" y="10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D880E-5C7C-499E-8904-A99805AEB0E8}" type="datetimeFigureOut">
              <a:rPr lang="en-GB" smtClean="0"/>
              <a:t>26/02/2022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8E727-11EE-4D62-95E9-F4C18D91B18E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5822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D880E-5C7C-499E-8904-A99805AEB0E8}" type="datetimeFigureOut">
              <a:rPr lang="en-GB" smtClean="0"/>
              <a:t>26/02/2022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8E727-11EE-4D62-95E9-F4C18D91B18E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5511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D880E-5C7C-499E-8904-A99805AEB0E8}" type="datetimeFigureOut">
              <a:rPr lang="en-GB" smtClean="0"/>
              <a:t>26/02/2022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8E727-11EE-4D62-95E9-F4C18D91B18E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0146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D880E-5C7C-499E-8904-A99805AEB0E8}" type="datetimeFigureOut">
              <a:rPr lang="en-GB" smtClean="0"/>
              <a:t>26/02/2022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8E727-11EE-4D62-95E9-F4C18D91B18E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4997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D880E-5C7C-499E-8904-A99805AEB0E8}" type="datetimeFigureOut">
              <a:rPr lang="en-GB" smtClean="0"/>
              <a:t>26/02/2022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8E727-11EE-4D62-95E9-F4C18D91B18E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2715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D880E-5C7C-499E-8904-A99805AEB0E8}" type="datetimeFigureOut">
              <a:rPr lang="en-GB" smtClean="0"/>
              <a:t>26/02/2022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8E727-11EE-4D62-95E9-F4C18D91B18E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9250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D880E-5C7C-499E-8904-A99805AEB0E8}" type="datetimeFigureOut">
              <a:rPr lang="en-GB" smtClean="0"/>
              <a:t>26/02/2022</a:t>
            </a:fld>
            <a:endParaRPr lang="en-GB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8E727-11EE-4D62-95E9-F4C18D91B18E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4551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D880E-5C7C-499E-8904-A99805AEB0E8}" type="datetimeFigureOut">
              <a:rPr lang="en-GB" smtClean="0"/>
              <a:t>26/02/2022</a:t>
            </a:fld>
            <a:endParaRPr lang="en-GB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8E727-11EE-4D62-95E9-F4C18D91B18E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0736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D880E-5C7C-499E-8904-A99805AEB0E8}" type="datetimeFigureOut">
              <a:rPr lang="en-GB" smtClean="0"/>
              <a:t>26/02/2022</a:t>
            </a:fld>
            <a:endParaRPr lang="en-GB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8E727-11EE-4D62-95E9-F4C18D91B18E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658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D880E-5C7C-499E-8904-A99805AEB0E8}" type="datetimeFigureOut">
              <a:rPr lang="en-GB" smtClean="0"/>
              <a:t>26/02/2022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8E727-11EE-4D62-95E9-F4C18D91B18E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744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D880E-5C7C-499E-8904-A99805AEB0E8}" type="datetimeFigureOut">
              <a:rPr lang="en-GB" smtClean="0"/>
              <a:t>26/02/2022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8E727-11EE-4D62-95E9-F4C18D91B18E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6611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ED880E-5C7C-499E-8904-A99805AEB0E8}" type="datetimeFigureOut">
              <a:rPr lang="en-GB" smtClean="0"/>
              <a:t>26/02/2022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E8E727-11EE-4D62-95E9-F4C18D91B18E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4898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" y="1401930"/>
            <a:ext cx="11906250" cy="3861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1172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67" r="13123"/>
          <a:stretch/>
        </p:blipFill>
        <p:spPr>
          <a:xfrm>
            <a:off x="1517650" y="632385"/>
            <a:ext cx="9474200" cy="5880100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1435100" y="793512"/>
            <a:ext cx="8921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Heat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map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26 </a:t>
            </a:r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significant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features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extracted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by VIBE_FA10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6620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4" r="14532"/>
          <a:stretch/>
        </p:blipFill>
        <p:spPr>
          <a:xfrm>
            <a:off x="1263650" y="647700"/>
            <a:ext cx="9404350" cy="5880100"/>
          </a:xfrm>
          <a:prstGeom prst="rect">
            <a:avLst/>
          </a:prstGeom>
        </p:spPr>
      </p:pic>
      <p:sp>
        <p:nvSpPr>
          <p:cNvPr id="9" name="CasellaDiTesto 8"/>
          <p:cNvSpPr txBox="1"/>
          <p:nvPr/>
        </p:nvSpPr>
        <p:spPr>
          <a:xfrm>
            <a:off x="1282700" y="710727"/>
            <a:ext cx="8921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Heat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map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48 </a:t>
            </a:r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significant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features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extracted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by VIBE_FA30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558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po 12"/>
          <p:cNvGrpSpPr/>
          <p:nvPr/>
        </p:nvGrpSpPr>
        <p:grpSpPr>
          <a:xfrm>
            <a:off x="1085849" y="152399"/>
            <a:ext cx="9582151" cy="6705601"/>
            <a:chOff x="7149" y="14447"/>
            <a:chExt cx="10377868" cy="8022612"/>
          </a:xfrm>
        </p:grpSpPr>
        <p:pic>
          <p:nvPicPr>
            <p:cNvPr id="4" name="Immagin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49" y="14447"/>
              <a:ext cx="5333333" cy="4000000"/>
            </a:xfrm>
            <a:prstGeom prst="rect">
              <a:avLst/>
            </a:prstGeom>
          </p:spPr>
        </p:pic>
        <p:pic>
          <p:nvPicPr>
            <p:cNvPr id="5" name="Immagin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51683" y="37059"/>
              <a:ext cx="5333333" cy="4000000"/>
            </a:xfrm>
            <a:prstGeom prst="rect">
              <a:avLst/>
            </a:prstGeom>
          </p:spPr>
        </p:pic>
        <p:pic>
          <p:nvPicPr>
            <p:cNvPr id="6" name="Immagine 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49" y="4014447"/>
              <a:ext cx="5333333" cy="4000000"/>
            </a:xfrm>
            <a:prstGeom prst="rect">
              <a:avLst/>
            </a:prstGeom>
          </p:spPr>
        </p:pic>
        <p:pic>
          <p:nvPicPr>
            <p:cNvPr id="7" name="Immagine 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51684" y="4037059"/>
              <a:ext cx="5333333" cy="4000000"/>
            </a:xfrm>
            <a:prstGeom prst="rect">
              <a:avLst/>
            </a:prstGeom>
          </p:spPr>
        </p:pic>
        <p:sp>
          <p:nvSpPr>
            <p:cNvPr id="9" name="CasellaDiTesto 8"/>
            <p:cNvSpPr txBox="1"/>
            <p:nvPr/>
          </p:nvSpPr>
          <p:spPr>
            <a:xfrm>
              <a:off x="834013" y="401934"/>
              <a:ext cx="3215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/>
                <a:t>A</a:t>
              </a:r>
              <a:endParaRPr lang="en-GB" dirty="0"/>
            </a:p>
          </p:txBody>
        </p:sp>
        <p:sp>
          <p:nvSpPr>
            <p:cNvPr id="10" name="CasellaDiTesto 9"/>
            <p:cNvSpPr txBox="1"/>
            <p:nvPr/>
          </p:nvSpPr>
          <p:spPr>
            <a:xfrm>
              <a:off x="5878547" y="401934"/>
              <a:ext cx="3215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/>
                <a:t>B</a:t>
              </a:r>
              <a:endParaRPr lang="en-GB" dirty="0"/>
            </a:p>
          </p:txBody>
        </p:sp>
        <p:sp>
          <p:nvSpPr>
            <p:cNvPr id="11" name="CasellaDiTesto 10"/>
            <p:cNvSpPr txBox="1"/>
            <p:nvPr/>
          </p:nvSpPr>
          <p:spPr>
            <a:xfrm>
              <a:off x="834012" y="4405730"/>
              <a:ext cx="32154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dirty="0" smtClean="0"/>
                <a:t>C</a:t>
              </a:r>
              <a:endParaRPr lang="en-GB" sz="1600" dirty="0"/>
            </a:p>
          </p:txBody>
        </p:sp>
        <p:sp>
          <p:nvSpPr>
            <p:cNvPr id="12" name="CasellaDiTesto 11"/>
            <p:cNvSpPr txBox="1"/>
            <p:nvPr/>
          </p:nvSpPr>
          <p:spPr>
            <a:xfrm>
              <a:off x="5878547" y="4390341"/>
              <a:ext cx="3215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/>
                <a:t>D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9506787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8101" y="0"/>
            <a:ext cx="684149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0300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magin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57" y="0"/>
            <a:ext cx="883908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8508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magin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4747" y="0"/>
            <a:ext cx="710250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63044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22</Words>
  <Application>Microsoft Office PowerPoint</Application>
  <PresentationFormat>Widescreen</PresentationFormat>
  <Paragraphs>6</Paragraphs>
  <Slides>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IGEA SpA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Roberta Fusco</dc:creator>
  <cp:lastModifiedBy>Roberta Fusco</cp:lastModifiedBy>
  <cp:revision>6</cp:revision>
  <dcterms:created xsi:type="dcterms:W3CDTF">2021-12-03T12:13:35Z</dcterms:created>
  <dcterms:modified xsi:type="dcterms:W3CDTF">2022-02-26T18:07:20Z</dcterms:modified>
</cp:coreProperties>
</file>