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 autoCompressPictures="0">
  <p:sldMasterIdLst>
    <p:sldMasterId id="2147483652" r:id="rId1"/>
    <p:sldMasterId id="2147483653" r:id="rId2"/>
  </p:sldMasterIdLst>
  <p:notesMasterIdLst>
    <p:notesMasterId r:id="rId13"/>
  </p:notesMasterIdLst>
  <p:sldIdLst>
    <p:sldId id="256" r:id="rId3"/>
    <p:sldId id="258" r:id="rId4"/>
    <p:sldId id="261" r:id="rId5"/>
    <p:sldId id="259" r:id="rId6"/>
    <p:sldId id="260" r:id="rId7"/>
    <p:sldId id="262" r:id="rId8"/>
    <p:sldId id="263" r:id="rId9"/>
    <p:sldId id="266" r:id="rId10"/>
    <p:sldId id="267" r:id="rId11"/>
    <p:sldId id="265" r:id="rId12"/>
  </p:sldIdLst>
  <p:sldSz cx="9144000" cy="5143500" type="screen16x9"/>
  <p:notesSz cx="6858000" cy="9144000"/>
  <p:defaultTextStyle>
    <a:defPPr>
      <a:defRPr lang="en-US"/>
    </a:defPPr>
    <a:lvl1pPr algn="ctr" defTabSz="309563" rtl="0" fontAlgn="base" hangingPunct="0">
      <a:spcBef>
        <a:spcPct val="0"/>
      </a:spcBef>
      <a:spcAft>
        <a:spcPct val="0"/>
      </a:spcAft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1pPr>
    <a:lvl2pPr indent="128588" algn="ctr" defTabSz="309563" rtl="0" fontAlgn="base" hangingPunct="0">
      <a:spcBef>
        <a:spcPct val="0"/>
      </a:spcBef>
      <a:spcAft>
        <a:spcPct val="0"/>
      </a:spcAft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2pPr>
    <a:lvl3pPr indent="257175" algn="ctr" defTabSz="309563" rtl="0" fontAlgn="base" hangingPunct="0">
      <a:spcBef>
        <a:spcPct val="0"/>
      </a:spcBef>
      <a:spcAft>
        <a:spcPct val="0"/>
      </a:spcAft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3pPr>
    <a:lvl4pPr indent="385763" algn="ctr" defTabSz="309563" rtl="0" fontAlgn="base" hangingPunct="0">
      <a:spcBef>
        <a:spcPct val="0"/>
      </a:spcBef>
      <a:spcAft>
        <a:spcPct val="0"/>
      </a:spcAft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4pPr>
    <a:lvl5pPr indent="514350" algn="ctr" defTabSz="309563" rtl="0" fontAlgn="base" hangingPunct="0">
      <a:spcBef>
        <a:spcPct val="0"/>
      </a:spcBef>
      <a:spcAft>
        <a:spcPct val="0"/>
      </a:spcAft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5pPr>
    <a:lvl6pPr marL="857250" algn="l" defTabSz="171450" rtl="0" eaLnBrk="1" latinLnBrk="0" hangingPunct="1"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6pPr>
    <a:lvl7pPr marL="1028700" algn="l" defTabSz="171450" rtl="0" eaLnBrk="1" latinLnBrk="0" hangingPunct="1"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7pPr>
    <a:lvl8pPr marL="1200150" algn="l" defTabSz="171450" rtl="0" eaLnBrk="1" latinLnBrk="0" hangingPunct="1"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8pPr>
    <a:lvl9pPr marL="1371600" algn="l" defTabSz="171450" rtl="0" eaLnBrk="1" latinLnBrk="0" hangingPunct="1">
      <a:defRPr sz="2100" kern="1200">
        <a:solidFill>
          <a:srgbClr val="FFFFFF"/>
        </a:solidFill>
        <a:latin typeface="Gill Sans" pitchFamily="4" charset="0"/>
        <a:ea typeface="Gill Sans" pitchFamily="4" charset="0"/>
        <a:cs typeface="Gill Sans" pitchFamily="4" charset="0"/>
        <a:sym typeface="Gill Sans" pitchFamily="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3" autoAdjust="0"/>
    <p:restoredTop sz="94666" autoAdjust="0"/>
  </p:normalViewPr>
  <p:slideViewPr>
    <p:cSldViewPr>
      <p:cViewPr varScale="1">
        <p:scale>
          <a:sx n="136" d="100"/>
          <a:sy n="136" d="100"/>
        </p:scale>
        <p:origin x="320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584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7170" name="Rectangle 2"/>
          <p:cNvSpPr>
            <a:spLocks noGrp="1"/>
          </p:cNvSpPr>
          <p:nvPr>
            <p:ph type="body" sz="quarter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Lucida Grande" pitchFamily="4" charset="0"/>
              </a:rPr>
              <a:t>Click to edit Master text styles</a:t>
            </a:r>
          </a:p>
          <a:p>
            <a:pPr lvl="1"/>
            <a:r>
              <a:rPr lang="en-US">
                <a:sym typeface="Lucida Grande" pitchFamily="4" charset="0"/>
              </a:rPr>
              <a:t>Second level</a:t>
            </a:r>
          </a:p>
          <a:p>
            <a:pPr lvl="2"/>
            <a:r>
              <a:rPr lang="en-US">
                <a:sym typeface="Lucida Grande" pitchFamily="4" charset="0"/>
              </a:rPr>
              <a:t>Third level</a:t>
            </a:r>
          </a:p>
          <a:p>
            <a:pPr lvl="3"/>
            <a:r>
              <a:rPr lang="en-US">
                <a:sym typeface="Lucida Grande" pitchFamily="4" charset="0"/>
              </a:rPr>
              <a:t>Fourth level</a:t>
            </a:r>
          </a:p>
          <a:p>
            <a:pPr lvl="4"/>
            <a:r>
              <a:rPr lang="en-US">
                <a:sym typeface="Lucida Grande" pitchFamily="4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8281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09563" rtl="0" fontAlgn="base" hangingPunct="0">
      <a:spcBef>
        <a:spcPct val="0"/>
      </a:spcBef>
      <a:spcAft>
        <a:spcPct val="0"/>
      </a:spcAft>
      <a:defRPr sz="1100" kern="1200">
        <a:solidFill>
          <a:srgbClr val="000000"/>
        </a:solidFill>
        <a:latin typeface="Lucida Grande" pitchFamily="4" charset="0"/>
        <a:ea typeface="Lucida Grande" pitchFamily="4" charset="0"/>
        <a:cs typeface="Lucida Grande" pitchFamily="4" charset="0"/>
        <a:sym typeface="Lucida Grande" pitchFamily="4" charset="0"/>
      </a:defRPr>
    </a:lvl1pPr>
    <a:lvl2pPr indent="85725" algn="l" defTabSz="309563" rtl="0" fontAlgn="base" hangingPunct="0">
      <a:spcBef>
        <a:spcPct val="0"/>
      </a:spcBef>
      <a:spcAft>
        <a:spcPct val="0"/>
      </a:spcAft>
      <a:defRPr sz="1100" kern="1200">
        <a:solidFill>
          <a:srgbClr val="000000"/>
        </a:solidFill>
        <a:latin typeface="Lucida Grande" pitchFamily="4" charset="0"/>
        <a:ea typeface="Lucida Grande" pitchFamily="4" charset="0"/>
        <a:cs typeface="Lucida Grande" pitchFamily="4" charset="0"/>
        <a:sym typeface="Lucida Grande" pitchFamily="4" charset="0"/>
      </a:defRPr>
    </a:lvl2pPr>
    <a:lvl3pPr indent="171450" algn="l" defTabSz="309563" rtl="0" fontAlgn="base" hangingPunct="0">
      <a:spcBef>
        <a:spcPct val="0"/>
      </a:spcBef>
      <a:spcAft>
        <a:spcPct val="0"/>
      </a:spcAft>
      <a:defRPr sz="1100" kern="1200">
        <a:solidFill>
          <a:srgbClr val="000000"/>
        </a:solidFill>
        <a:latin typeface="Lucida Grande" pitchFamily="4" charset="0"/>
        <a:ea typeface="Lucida Grande" pitchFamily="4" charset="0"/>
        <a:cs typeface="Lucida Grande" pitchFamily="4" charset="0"/>
        <a:sym typeface="Lucida Grande" pitchFamily="4" charset="0"/>
      </a:defRPr>
    </a:lvl3pPr>
    <a:lvl4pPr indent="257175" algn="l" defTabSz="309563" rtl="0" fontAlgn="base" hangingPunct="0">
      <a:spcBef>
        <a:spcPct val="0"/>
      </a:spcBef>
      <a:spcAft>
        <a:spcPct val="0"/>
      </a:spcAft>
      <a:defRPr sz="1100" kern="1200">
        <a:solidFill>
          <a:srgbClr val="000000"/>
        </a:solidFill>
        <a:latin typeface="Lucida Grande" pitchFamily="4" charset="0"/>
        <a:ea typeface="Lucida Grande" pitchFamily="4" charset="0"/>
        <a:cs typeface="Lucida Grande" pitchFamily="4" charset="0"/>
        <a:sym typeface="Lucida Grande" pitchFamily="4" charset="0"/>
      </a:defRPr>
    </a:lvl4pPr>
    <a:lvl5pPr indent="342900" algn="l" defTabSz="309563" rtl="0" fontAlgn="base" hangingPunct="0">
      <a:spcBef>
        <a:spcPct val="0"/>
      </a:spcBef>
      <a:spcAft>
        <a:spcPct val="0"/>
      </a:spcAft>
      <a:defRPr sz="1100" kern="1200">
        <a:solidFill>
          <a:srgbClr val="000000"/>
        </a:solidFill>
        <a:latin typeface="Lucida Grande" pitchFamily="4" charset="0"/>
        <a:ea typeface="Lucida Grande" pitchFamily="4" charset="0"/>
        <a:cs typeface="Lucida Grande" pitchFamily="4" charset="0"/>
        <a:sym typeface="Lucida Grande" pitchFamily="4" charset="0"/>
      </a:defRPr>
    </a:lvl5pPr>
    <a:lvl6pPr marL="857250" algn="l" defTabSz="17145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17145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17145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171450" rtl="0" eaLnBrk="1" latinLnBrk="0" hangingPunct="1">
      <a:defRPr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34BB8-4AA9-594E-9B87-D8F5EB4D35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327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486" y="3600450"/>
            <a:ext cx="5486400" cy="425053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486" y="459581"/>
            <a:ext cx="5486400" cy="3086100"/>
          </a:xfrm>
        </p:spPr>
        <p:txBody>
          <a:bodyPr/>
          <a:lstStyle>
            <a:lvl1pPr marL="0" indent="0">
              <a:buNone/>
              <a:defRPr sz="1200"/>
            </a:lvl1pPr>
            <a:lvl2pPr marL="171450" indent="0">
              <a:buNone/>
              <a:defRPr sz="1100"/>
            </a:lvl2pPr>
            <a:lvl3pPr marL="342900" indent="0">
              <a:buNone/>
              <a:defRPr sz="900"/>
            </a:lvl3pPr>
            <a:lvl4pPr marL="514350" indent="0">
              <a:buNone/>
              <a:defRPr sz="800"/>
            </a:lvl4pPr>
            <a:lvl5pPr marL="685800" indent="0">
              <a:buNone/>
              <a:defRPr sz="800"/>
            </a:lvl5pPr>
            <a:lvl6pPr marL="857250" indent="0">
              <a:buNone/>
              <a:defRPr sz="800"/>
            </a:lvl6pPr>
            <a:lvl7pPr marL="1028700" indent="0">
              <a:buNone/>
              <a:defRPr sz="800"/>
            </a:lvl7pPr>
            <a:lvl8pPr marL="1200150" indent="0">
              <a:buNone/>
              <a:defRPr sz="800"/>
            </a:lvl8pPr>
            <a:lvl9pPr marL="1371600" indent="0">
              <a:buNone/>
              <a:defRPr sz="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486" y="4025503"/>
            <a:ext cx="5486400" cy="603647"/>
          </a:xfrm>
        </p:spPr>
        <p:txBody>
          <a:bodyPr/>
          <a:lstStyle>
            <a:lvl1pPr marL="0" indent="0">
              <a:buNone/>
              <a:defRPr sz="500"/>
            </a:lvl1pPr>
            <a:lvl2pPr marL="171450" indent="0">
              <a:buNone/>
              <a:defRPr sz="500"/>
            </a:lvl2pPr>
            <a:lvl3pPr marL="342900" indent="0">
              <a:buNone/>
              <a:defRPr sz="400"/>
            </a:lvl3pPr>
            <a:lvl4pPr marL="514350" indent="0">
              <a:buNone/>
              <a:defRPr sz="300"/>
            </a:lvl4pPr>
            <a:lvl5pPr marL="685800" indent="0">
              <a:buNone/>
              <a:defRPr sz="300"/>
            </a:lvl5pPr>
            <a:lvl6pPr marL="857250" indent="0">
              <a:buNone/>
              <a:defRPr sz="300"/>
            </a:lvl6pPr>
            <a:lvl7pPr marL="1028700" indent="0">
              <a:buNone/>
              <a:defRPr sz="300"/>
            </a:lvl7pPr>
            <a:lvl8pPr marL="1200150" indent="0">
              <a:buNone/>
              <a:defRPr sz="300"/>
            </a:lvl8pPr>
            <a:lvl9pPr marL="1371600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7310E9A-5040-BF4A-BC60-D648FF72A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E8A8918-1EF3-1B44-8C08-BD7A847D09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31769" y="133350"/>
            <a:ext cx="1959769" cy="4533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133350"/>
            <a:ext cx="5822156" cy="4533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CC43FB-D357-8B46-88F4-EDD63A3A87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34BB8-4AA9-594E-9B87-D8F5EB4D35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87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34BB8-4AA9-594E-9B87-D8F5EB4D35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618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 vert="horz" lIns="34290" tIns="17145" rIns="34290" bIns="17145"/>
          <a:lstStyle>
            <a:lvl1pPr marL="0" indent="0" algn="ctr">
              <a:buNone/>
              <a:defRPr/>
            </a:lvl1pPr>
            <a:lvl2pPr marL="171450" indent="0" algn="ctr">
              <a:buNone/>
              <a:defRPr/>
            </a:lvl2pPr>
            <a:lvl3pPr marL="342900" indent="0" algn="ctr">
              <a:buNone/>
              <a:defRPr/>
            </a:lvl3pPr>
            <a:lvl4pPr marL="514350" indent="0" algn="ctr">
              <a:buNone/>
              <a:defRPr/>
            </a:lvl4pPr>
            <a:lvl5pPr marL="685800" indent="0" algn="ctr">
              <a:buNone/>
              <a:defRPr/>
            </a:lvl5pPr>
            <a:lvl6pPr marL="857250" indent="0" algn="ctr">
              <a:buNone/>
              <a:defRPr/>
            </a:lvl6pPr>
            <a:lvl7pPr marL="1028700" indent="0" algn="ctr">
              <a:buNone/>
              <a:defRPr/>
            </a:lvl7pPr>
            <a:lvl8pPr marL="1200150" indent="0" algn="ctr">
              <a:buNone/>
              <a:defRPr/>
            </a:lvl8pPr>
            <a:lvl9pPr marL="1371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9A71D7E-2ACD-F74A-BEC0-DCD62BE486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34290" tIns="17145" rIns="34290" bIns="17145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DBE4A30-771B-6B46-8280-C0D1344E50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14" y="3305175"/>
            <a:ext cx="7772400" cy="1021556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14" y="2180034"/>
            <a:ext cx="7772400" cy="1125141"/>
          </a:xfrm>
          <a:prstGeom prst="rect">
            <a:avLst/>
          </a:prstGeom>
        </p:spPr>
        <p:txBody>
          <a:bodyPr vert="horz" lIns="34290" tIns="17145" rIns="34290" bIns="17145" anchor="b"/>
          <a:lstStyle>
            <a:lvl1pPr marL="0" indent="0">
              <a:buNone/>
              <a:defRPr sz="800"/>
            </a:lvl1pPr>
            <a:lvl2pPr marL="171450" indent="0">
              <a:buNone/>
              <a:defRPr sz="700"/>
            </a:lvl2pPr>
            <a:lvl3pPr marL="342900" indent="0">
              <a:buNone/>
              <a:defRPr sz="600"/>
            </a:lvl3pPr>
            <a:lvl4pPr marL="514350" indent="0">
              <a:buNone/>
              <a:defRPr sz="500"/>
            </a:lvl4pPr>
            <a:lvl5pPr marL="685800" indent="0">
              <a:buNone/>
              <a:defRPr sz="500"/>
            </a:lvl5pPr>
            <a:lvl6pPr marL="857250" indent="0">
              <a:buNone/>
              <a:defRPr sz="500"/>
            </a:lvl6pPr>
            <a:lvl7pPr marL="1028700" indent="0">
              <a:buNone/>
              <a:defRPr sz="500"/>
            </a:lvl7pPr>
            <a:lvl8pPr marL="1200150" indent="0">
              <a:buNone/>
              <a:defRPr sz="500"/>
            </a:lvl8pPr>
            <a:lvl9pPr marL="1371600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8724FA-903B-194C-9706-91D6B22A15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86225" cy="3394472"/>
          </a:xfrm>
          <a:prstGeom prst="rect">
            <a:avLst/>
          </a:prstGeom>
        </p:spPr>
        <p:txBody>
          <a:bodyPr vert="horz" lIns="34290" tIns="17145" rIns="34290" bIns="17145"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200150"/>
            <a:ext cx="4086225" cy="3394472"/>
          </a:xfrm>
          <a:prstGeom prst="rect">
            <a:avLst/>
          </a:prstGeom>
        </p:spPr>
        <p:txBody>
          <a:bodyPr vert="horz" lIns="34290" tIns="17145" rIns="34290" bIns="17145"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5575901-226F-5A43-B4F8-DF8C35E440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386" cy="479822"/>
          </a:xfrm>
          <a:prstGeom prst="rect">
            <a:avLst/>
          </a:prstGeom>
        </p:spPr>
        <p:txBody>
          <a:bodyPr vert="horz" lIns="34290" tIns="17145" rIns="34290" bIns="17145" anchor="b"/>
          <a:lstStyle>
            <a:lvl1pPr marL="0" indent="0">
              <a:buNone/>
              <a:defRPr sz="900" b="1"/>
            </a:lvl1pPr>
            <a:lvl2pPr marL="171450" indent="0">
              <a:buNone/>
              <a:defRPr sz="800" b="1"/>
            </a:lvl2pPr>
            <a:lvl3pPr marL="342900" indent="0">
              <a:buNone/>
              <a:defRPr sz="700" b="1"/>
            </a:lvl3pPr>
            <a:lvl4pPr marL="514350" indent="0">
              <a:buNone/>
              <a:defRPr sz="600" b="1"/>
            </a:lvl4pPr>
            <a:lvl5pPr marL="685800" indent="0">
              <a:buNone/>
              <a:defRPr sz="600" b="1"/>
            </a:lvl5pPr>
            <a:lvl6pPr marL="857250" indent="0">
              <a:buNone/>
              <a:defRPr sz="600" b="1"/>
            </a:lvl6pPr>
            <a:lvl7pPr marL="1028700" indent="0">
              <a:buNone/>
              <a:defRPr sz="600" b="1"/>
            </a:lvl7pPr>
            <a:lvl8pPr marL="1200150" indent="0">
              <a:buNone/>
              <a:defRPr sz="600" b="1"/>
            </a:lvl8pPr>
            <a:lvl9pPr marL="1371600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386" cy="2963466"/>
          </a:xfrm>
          <a:prstGeom prst="rect">
            <a:avLst/>
          </a:prstGeom>
        </p:spPr>
        <p:txBody>
          <a:bodyPr vert="horz" lIns="34290" tIns="17145" rIns="34290" bIns="17145"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24" y="1151335"/>
            <a:ext cx="4041576" cy="479822"/>
          </a:xfrm>
          <a:prstGeom prst="rect">
            <a:avLst/>
          </a:prstGeom>
        </p:spPr>
        <p:txBody>
          <a:bodyPr vert="horz" lIns="34290" tIns="17145" rIns="34290" bIns="17145" anchor="b"/>
          <a:lstStyle>
            <a:lvl1pPr marL="0" indent="0">
              <a:buNone/>
              <a:defRPr sz="900" b="1"/>
            </a:lvl1pPr>
            <a:lvl2pPr marL="171450" indent="0">
              <a:buNone/>
              <a:defRPr sz="800" b="1"/>
            </a:lvl2pPr>
            <a:lvl3pPr marL="342900" indent="0">
              <a:buNone/>
              <a:defRPr sz="700" b="1"/>
            </a:lvl3pPr>
            <a:lvl4pPr marL="514350" indent="0">
              <a:buNone/>
              <a:defRPr sz="600" b="1"/>
            </a:lvl4pPr>
            <a:lvl5pPr marL="685800" indent="0">
              <a:buNone/>
              <a:defRPr sz="600" b="1"/>
            </a:lvl5pPr>
            <a:lvl6pPr marL="857250" indent="0">
              <a:buNone/>
              <a:defRPr sz="600" b="1"/>
            </a:lvl6pPr>
            <a:lvl7pPr marL="1028700" indent="0">
              <a:buNone/>
              <a:defRPr sz="600" b="1"/>
            </a:lvl7pPr>
            <a:lvl8pPr marL="1200150" indent="0">
              <a:buNone/>
              <a:defRPr sz="600" b="1"/>
            </a:lvl8pPr>
            <a:lvl9pPr marL="1371600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24" y="1631156"/>
            <a:ext cx="4041576" cy="2963466"/>
          </a:xfrm>
          <a:prstGeom prst="rect">
            <a:avLst/>
          </a:prstGeom>
        </p:spPr>
        <p:txBody>
          <a:bodyPr vert="horz" lIns="34290" tIns="17145" rIns="34290" bIns="17145"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030D869-3166-0246-8076-9A04544CCF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171450" indent="0" algn="ctr">
              <a:buNone/>
              <a:defRPr/>
            </a:lvl2pPr>
            <a:lvl3pPr marL="342900" indent="0" algn="ctr">
              <a:buNone/>
              <a:defRPr/>
            </a:lvl3pPr>
            <a:lvl4pPr marL="514350" indent="0" algn="ctr">
              <a:buNone/>
              <a:defRPr/>
            </a:lvl4pPr>
            <a:lvl5pPr marL="685800" indent="0" algn="ctr">
              <a:buNone/>
              <a:defRPr/>
            </a:lvl5pPr>
            <a:lvl6pPr marL="857250" indent="0" algn="ctr">
              <a:buNone/>
              <a:defRPr/>
            </a:lvl6pPr>
            <a:lvl7pPr marL="1028700" indent="0" algn="ctr">
              <a:buNone/>
              <a:defRPr/>
            </a:lvl7pPr>
            <a:lvl8pPr marL="1200150" indent="0" algn="ctr">
              <a:buNone/>
              <a:defRPr/>
            </a:lvl8pPr>
            <a:lvl9pPr marL="1371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C46E4E-604B-B549-859F-5C4712E299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96B993-99C4-404C-973F-36A424C65D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7F507D3-EC4C-9E4E-B85F-D09CDE3CD4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114" cy="871538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852" y="204788"/>
            <a:ext cx="5111948" cy="4389834"/>
          </a:xfrm>
          <a:prstGeom prst="rect">
            <a:avLst/>
          </a:prstGeom>
        </p:spPr>
        <p:txBody>
          <a:bodyPr vert="horz" lIns="34290" tIns="17145" rIns="34290" bIns="17145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114" cy="3518297"/>
          </a:xfrm>
          <a:prstGeom prst="rect">
            <a:avLst/>
          </a:prstGeom>
        </p:spPr>
        <p:txBody>
          <a:bodyPr vert="horz" lIns="34290" tIns="17145" rIns="34290" bIns="17145"/>
          <a:lstStyle>
            <a:lvl1pPr marL="0" indent="0">
              <a:buNone/>
              <a:defRPr sz="500"/>
            </a:lvl1pPr>
            <a:lvl2pPr marL="171450" indent="0">
              <a:buNone/>
              <a:defRPr sz="500"/>
            </a:lvl2pPr>
            <a:lvl3pPr marL="342900" indent="0">
              <a:buNone/>
              <a:defRPr sz="400"/>
            </a:lvl3pPr>
            <a:lvl4pPr marL="514350" indent="0">
              <a:buNone/>
              <a:defRPr sz="300"/>
            </a:lvl4pPr>
            <a:lvl5pPr marL="685800" indent="0">
              <a:buNone/>
              <a:defRPr sz="300"/>
            </a:lvl5pPr>
            <a:lvl6pPr marL="857250" indent="0">
              <a:buNone/>
              <a:defRPr sz="300"/>
            </a:lvl6pPr>
            <a:lvl7pPr marL="1028700" indent="0">
              <a:buNone/>
              <a:defRPr sz="300"/>
            </a:lvl7pPr>
            <a:lvl8pPr marL="1200150" indent="0">
              <a:buNone/>
              <a:defRPr sz="300"/>
            </a:lvl8pPr>
            <a:lvl9pPr marL="1371600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EAC91EC-335E-9C43-9097-9FF670B49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486" y="3600450"/>
            <a:ext cx="5486400" cy="425053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486" y="459581"/>
            <a:ext cx="5486400" cy="3086100"/>
          </a:xfrm>
          <a:prstGeom prst="rect">
            <a:avLst/>
          </a:prstGeom>
        </p:spPr>
        <p:txBody>
          <a:bodyPr vert="horz" lIns="34290" tIns="17145" rIns="34290" bIns="17145"/>
          <a:lstStyle>
            <a:lvl1pPr marL="0" indent="0">
              <a:buNone/>
              <a:defRPr sz="1200"/>
            </a:lvl1pPr>
            <a:lvl2pPr marL="171450" indent="0">
              <a:buNone/>
              <a:defRPr sz="1100"/>
            </a:lvl2pPr>
            <a:lvl3pPr marL="342900" indent="0">
              <a:buNone/>
              <a:defRPr sz="900"/>
            </a:lvl3pPr>
            <a:lvl4pPr marL="514350" indent="0">
              <a:buNone/>
              <a:defRPr sz="800"/>
            </a:lvl4pPr>
            <a:lvl5pPr marL="685800" indent="0">
              <a:buNone/>
              <a:defRPr sz="800"/>
            </a:lvl5pPr>
            <a:lvl6pPr marL="857250" indent="0">
              <a:buNone/>
              <a:defRPr sz="800"/>
            </a:lvl6pPr>
            <a:lvl7pPr marL="1028700" indent="0">
              <a:buNone/>
              <a:defRPr sz="800"/>
            </a:lvl7pPr>
            <a:lvl8pPr marL="1200150" indent="0">
              <a:buNone/>
              <a:defRPr sz="800"/>
            </a:lvl8pPr>
            <a:lvl9pPr marL="1371600" indent="0">
              <a:buNone/>
              <a:defRPr sz="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486" y="4025503"/>
            <a:ext cx="5486400" cy="603647"/>
          </a:xfrm>
          <a:prstGeom prst="rect">
            <a:avLst/>
          </a:prstGeom>
        </p:spPr>
        <p:txBody>
          <a:bodyPr vert="horz" lIns="34290" tIns="17145" rIns="34290" bIns="17145"/>
          <a:lstStyle>
            <a:lvl1pPr marL="0" indent="0">
              <a:buNone/>
              <a:defRPr sz="500"/>
            </a:lvl1pPr>
            <a:lvl2pPr marL="171450" indent="0">
              <a:buNone/>
              <a:defRPr sz="500"/>
            </a:lvl2pPr>
            <a:lvl3pPr marL="342900" indent="0">
              <a:buNone/>
              <a:defRPr sz="400"/>
            </a:lvl3pPr>
            <a:lvl4pPr marL="514350" indent="0">
              <a:buNone/>
              <a:defRPr sz="300"/>
            </a:lvl4pPr>
            <a:lvl5pPr marL="685800" indent="0">
              <a:buNone/>
              <a:defRPr sz="300"/>
            </a:lvl5pPr>
            <a:lvl6pPr marL="857250" indent="0">
              <a:buNone/>
              <a:defRPr sz="300"/>
            </a:lvl6pPr>
            <a:lvl7pPr marL="1028700" indent="0">
              <a:buNone/>
              <a:defRPr sz="300"/>
            </a:lvl7pPr>
            <a:lvl8pPr marL="1200150" indent="0">
              <a:buNone/>
              <a:defRPr sz="300"/>
            </a:lvl8pPr>
            <a:lvl9pPr marL="1371600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5365B95-3394-8A40-8251-66ED8B57FF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eaVert" lIns="34290" tIns="17145" rIns="34290" bIns="17145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43908638-5D81-4449-953F-B8F3D0C054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0150"/>
            <a:ext cx="2057400" cy="339447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6115050" cy="3394472"/>
          </a:xfrm>
          <a:prstGeom prst="rect">
            <a:avLst/>
          </a:prstGeom>
        </p:spPr>
        <p:txBody>
          <a:bodyPr vert="eaVert" lIns="34290" tIns="17145" rIns="34290" bIns="17145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85E265E-1F60-8D49-A579-E6AE61F190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DA96B2C-E6F9-4440-BFC4-8937F2BB29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14" y="3305175"/>
            <a:ext cx="7772400" cy="1021556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14" y="2180034"/>
            <a:ext cx="7772400" cy="1125141"/>
          </a:xfrm>
        </p:spPr>
        <p:txBody>
          <a:bodyPr anchor="b"/>
          <a:lstStyle>
            <a:lvl1pPr marL="0" indent="0">
              <a:buNone/>
              <a:defRPr sz="800"/>
            </a:lvl1pPr>
            <a:lvl2pPr marL="171450" indent="0">
              <a:buNone/>
              <a:defRPr sz="700"/>
            </a:lvl2pPr>
            <a:lvl3pPr marL="342900" indent="0">
              <a:buNone/>
              <a:defRPr sz="600"/>
            </a:lvl3pPr>
            <a:lvl4pPr marL="514350" indent="0">
              <a:buNone/>
              <a:defRPr sz="500"/>
            </a:lvl4pPr>
            <a:lvl5pPr marL="685800" indent="0">
              <a:buNone/>
              <a:defRPr sz="500"/>
            </a:lvl5pPr>
            <a:lvl6pPr marL="857250" indent="0">
              <a:buNone/>
              <a:defRPr sz="500"/>
            </a:lvl6pPr>
            <a:lvl7pPr marL="1028700" indent="0">
              <a:buNone/>
              <a:defRPr sz="500"/>
            </a:lvl7pPr>
            <a:lvl8pPr marL="1200150" indent="0">
              <a:buNone/>
              <a:defRPr sz="500"/>
            </a:lvl8pPr>
            <a:lvl9pPr marL="1371600" indent="0">
              <a:buNone/>
              <a:defRPr sz="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7CDD62E7-3096-9F43-968D-51D189709E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2462" y="1462087"/>
            <a:ext cx="3890963" cy="3205163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0575" y="1462087"/>
            <a:ext cx="3890963" cy="3205163"/>
          </a:xfrm>
        </p:spPr>
        <p:txBody>
          <a:bodyPr/>
          <a:lstStyle>
            <a:lvl1pPr>
              <a:defRPr sz="11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8B8BC6A-12DB-4A41-9E9A-E5A4FCB4AC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386" cy="479822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450" indent="0">
              <a:buNone/>
              <a:defRPr sz="800" b="1"/>
            </a:lvl2pPr>
            <a:lvl3pPr marL="342900" indent="0">
              <a:buNone/>
              <a:defRPr sz="700" b="1"/>
            </a:lvl3pPr>
            <a:lvl4pPr marL="514350" indent="0">
              <a:buNone/>
              <a:defRPr sz="600" b="1"/>
            </a:lvl4pPr>
            <a:lvl5pPr marL="685800" indent="0">
              <a:buNone/>
              <a:defRPr sz="600" b="1"/>
            </a:lvl5pPr>
            <a:lvl6pPr marL="857250" indent="0">
              <a:buNone/>
              <a:defRPr sz="600" b="1"/>
            </a:lvl6pPr>
            <a:lvl7pPr marL="1028700" indent="0">
              <a:buNone/>
              <a:defRPr sz="600" b="1"/>
            </a:lvl7pPr>
            <a:lvl8pPr marL="1200150" indent="0">
              <a:buNone/>
              <a:defRPr sz="600" b="1"/>
            </a:lvl8pPr>
            <a:lvl9pPr marL="1371600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386" cy="296346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24" y="1151335"/>
            <a:ext cx="4041576" cy="479822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450" indent="0">
              <a:buNone/>
              <a:defRPr sz="800" b="1"/>
            </a:lvl2pPr>
            <a:lvl3pPr marL="342900" indent="0">
              <a:buNone/>
              <a:defRPr sz="700" b="1"/>
            </a:lvl3pPr>
            <a:lvl4pPr marL="514350" indent="0">
              <a:buNone/>
              <a:defRPr sz="600" b="1"/>
            </a:lvl4pPr>
            <a:lvl5pPr marL="685800" indent="0">
              <a:buNone/>
              <a:defRPr sz="600" b="1"/>
            </a:lvl5pPr>
            <a:lvl6pPr marL="857250" indent="0">
              <a:buNone/>
              <a:defRPr sz="600" b="1"/>
            </a:lvl6pPr>
            <a:lvl7pPr marL="1028700" indent="0">
              <a:buNone/>
              <a:defRPr sz="600" b="1"/>
            </a:lvl7pPr>
            <a:lvl8pPr marL="1200150" indent="0">
              <a:buNone/>
              <a:defRPr sz="600" b="1"/>
            </a:lvl8pPr>
            <a:lvl9pPr marL="1371600" indent="0">
              <a:buNone/>
              <a:defRPr sz="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24" y="1631156"/>
            <a:ext cx="4041576" cy="2963466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85F4731-691E-3F45-AA30-8A3E3905E3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5B78AFA-2E53-1040-9314-8B367C14E6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C8B64BF-0551-834D-AE42-701DE90C9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114" cy="871538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4852" y="204788"/>
            <a:ext cx="5111948" cy="438983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114" cy="3518297"/>
          </a:xfrm>
        </p:spPr>
        <p:txBody>
          <a:bodyPr/>
          <a:lstStyle>
            <a:lvl1pPr marL="0" indent="0">
              <a:buNone/>
              <a:defRPr sz="500"/>
            </a:lvl1pPr>
            <a:lvl2pPr marL="171450" indent="0">
              <a:buNone/>
              <a:defRPr sz="500"/>
            </a:lvl2pPr>
            <a:lvl3pPr marL="342900" indent="0">
              <a:buNone/>
              <a:defRPr sz="400"/>
            </a:lvl3pPr>
            <a:lvl4pPr marL="514350" indent="0">
              <a:buNone/>
              <a:defRPr sz="300"/>
            </a:lvl4pPr>
            <a:lvl5pPr marL="685800" indent="0">
              <a:buNone/>
              <a:defRPr sz="300"/>
            </a:lvl5pPr>
            <a:lvl6pPr marL="857250" indent="0">
              <a:buNone/>
              <a:defRPr sz="300"/>
            </a:lvl6pPr>
            <a:lvl7pPr marL="1028700" indent="0">
              <a:buNone/>
              <a:defRPr sz="300"/>
            </a:lvl7pPr>
            <a:lvl8pPr marL="1200150" indent="0">
              <a:buNone/>
              <a:defRPr sz="300"/>
            </a:lvl8pPr>
            <a:lvl9pPr marL="1371600" indent="0">
              <a:buNone/>
              <a:defRPr sz="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E439FAA1-1F94-B54D-8CFB-AC252BE5BC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14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/>
          </p:cNvSpPr>
          <p:nvPr>
            <p:ph type="title"/>
          </p:nvPr>
        </p:nvSpPr>
        <p:spPr bwMode="auto">
          <a:xfrm>
            <a:off x="457200" y="133350"/>
            <a:ext cx="8229599" cy="914400"/>
          </a:xfrm>
          <a:prstGeom prst="rect">
            <a:avLst/>
          </a:prstGeom>
          <a:noFill/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19050" tIns="19050" rIns="19050" bIns="190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pitchFamily="4" charset="0"/>
              </a:rPr>
              <a:t>Click to edit Master title style</a:t>
            </a:r>
          </a:p>
        </p:txBody>
      </p:sp>
      <p:sp>
        <p:nvSpPr>
          <p:cNvPr id="5122" name="Rectangle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599" cy="3467100"/>
          </a:xfrm>
          <a:prstGeom prst="rect">
            <a:avLst/>
          </a:prstGeom>
          <a:noFill/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19050" tIns="19050" rIns="19050" bIns="190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Gill Sans" pitchFamily="4" charset="0"/>
              </a:rPr>
              <a:t>Click to edit Master text styles</a:t>
            </a:r>
          </a:p>
          <a:p>
            <a:pPr lvl="1"/>
            <a:r>
              <a:rPr lang="en-US" dirty="0">
                <a:sym typeface="Gill Sans" pitchFamily="4" charset="0"/>
              </a:rPr>
              <a:t>Second level</a:t>
            </a:r>
          </a:p>
          <a:p>
            <a:pPr lvl="2"/>
            <a:r>
              <a:rPr lang="en-US" dirty="0">
                <a:sym typeface="Gill Sans" pitchFamily="4" charset="0"/>
              </a:rPr>
              <a:t>Third level</a:t>
            </a:r>
          </a:p>
          <a:p>
            <a:pPr lvl="3"/>
            <a:r>
              <a:rPr lang="en-US" dirty="0">
                <a:sym typeface="Gill Sans" pitchFamily="4" charset="0"/>
              </a:rPr>
              <a:t>Fourth level</a:t>
            </a:r>
          </a:p>
          <a:p>
            <a:pPr lvl="4"/>
            <a:r>
              <a:rPr lang="en-US" dirty="0">
                <a:sym typeface="Gill Sans" pitchFamily="4" charset="0"/>
              </a:rPr>
              <a:t>Fifth level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ldNum" sz="quarter" idx="2"/>
          </p:nvPr>
        </p:nvSpPr>
        <p:spPr bwMode="auto">
          <a:xfrm>
            <a:off x="8913019" y="4910138"/>
            <a:ext cx="157163" cy="171450"/>
          </a:xfrm>
          <a:prstGeom prst="rect">
            <a:avLst/>
          </a:prstGeom>
          <a:noFill/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none" lIns="19050" tIns="19050" rIns="19050" bIns="1905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5E034BB8-4AA9-594E-9B87-D8F5EB4D359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2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20" r:id="rId13"/>
  </p:sldLayoutIdLst>
  <p:txStyles>
    <p:titleStyle>
      <a:lvl1pPr algn="ctr" defTabSz="309563" rtl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+mj-lt"/>
          <a:ea typeface="+mj-ea"/>
          <a:cs typeface="+mj-cs"/>
          <a:sym typeface="Gill Sans" pitchFamily="4" charset="0"/>
        </a:defRPr>
      </a:lvl1pPr>
      <a:lvl2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2pPr>
      <a:lvl3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3pPr>
      <a:lvl4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4pPr>
      <a:lvl5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5pPr>
      <a:lvl6pPr marL="17145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6pPr>
      <a:lvl7pPr marL="34290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7pPr>
      <a:lvl8pPr marL="51435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8pPr>
      <a:lvl9pPr marL="68580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9pPr>
    </p:titleStyle>
    <p:bodyStyle>
      <a:lvl1pPr marL="419100" indent="-300038" algn="l" defTabSz="309563" rtl="0" fontAlgn="base" hangingPunct="0">
        <a:spcBef>
          <a:spcPts val="600"/>
        </a:spcBef>
        <a:spcAft>
          <a:spcPct val="0"/>
        </a:spcAft>
        <a:buSzPct val="150000"/>
        <a:buChar char="•"/>
        <a:defRPr sz="24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1pPr>
      <a:lvl2pPr marL="585788" indent="-300038" algn="l" defTabSz="309563" rtl="0" fontAlgn="base" hangingPunct="0">
        <a:spcBef>
          <a:spcPts val="600"/>
        </a:spcBef>
        <a:spcAft>
          <a:spcPct val="0"/>
        </a:spcAft>
        <a:buSzPct val="150000"/>
        <a:buChar char="•"/>
        <a:defRPr sz="20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2pPr>
      <a:lvl3pPr marL="752475" indent="-300038" algn="l" defTabSz="309563" rtl="0" fontAlgn="base" hangingPunct="0">
        <a:spcBef>
          <a:spcPts val="600"/>
        </a:spcBef>
        <a:spcAft>
          <a:spcPct val="0"/>
        </a:spcAft>
        <a:buSzPct val="150000"/>
        <a:buChar char="•"/>
        <a:defRPr sz="18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3pPr>
      <a:lvl4pPr marL="919163" indent="-300038" algn="l" defTabSz="309563" rtl="0" fontAlgn="base" hangingPunct="0">
        <a:spcBef>
          <a:spcPts val="600"/>
        </a:spcBef>
        <a:spcAft>
          <a:spcPct val="0"/>
        </a:spcAft>
        <a:buSzPct val="150000"/>
        <a:buChar char="•"/>
        <a:defRPr sz="18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4pPr>
      <a:lvl5pPr marL="1085850" indent="-300038" algn="l" defTabSz="309563" rtl="0" fontAlgn="base" hangingPunct="0">
        <a:spcBef>
          <a:spcPts val="600"/>
        </a:spcBef>
        <a:spcAft>
          <a:spcPct val="0"/>
        </a:spcAft>
        <a:buSzPct val="150000"/>
        <a:buChar char="•"/>
        <a:defRPr sz="18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5pPr>
      <a:lvl6pPr marL="125730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6pPr>
      <a:lvl7pPr marL="142875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7pPr>
      <a:lvl8pPr marL="160020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8pPr>
      <a:lvl9pPr marL="177165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9pPr>
    </p:bodyStyle>
    <p:otherStyle>
      <a:defPPr>
        <a:defRPr lang="en-US"/>
      </a:defPPr>
      <a:lvl1pPr marL="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/>
          </p:cNvSpPr>
          <p:nvPr>
            <p:ph type="title"/>
          </p:nvPr>
        </p:nvSpPr>
        <p:spPr bwMode="auto">
          <a:xfrm>
            <a:off x="933450" y="1776412"/>
            <a:ext cx="7277100" cy="1290638"/>
          </a:xfrm>
          <a:prstGeom prst="rect">
            <a:avLst/>
          </a:prstGeom>
          <a:noFill/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square" lIns="19050" tIns="19050" rIns="19050" bIns="190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Gill Sans" pitchFamily="4" charset="0"/>
              </a:rPr>
              <a:t>Click to edit Master title style</a:t>
            </a:r>
          </a:p>
        </p:txBody>
      </p:sp>
      <p:sp>
        <p:nvSpPr>
          <p:cNvPr id="6146" name="Rectangle 2"/>
          <p:cNvSpPr>
            <a:spLocks noGrp="1"/>
          </p:cNvSpPr>
          <p:nvPr>
            <p:ph type="sldNum" sz="quarter" idx="2"/>
          </p:nvPr>
        </p:nvSpPr>
        <p:spPr bwMode="auto">
          <a:xfrm>
            <a:off x="4488656" y="4910138"/>
            <a:ext cx="157163" cy="171450"/>
          </a:xfrm>
          <a:prstGeom prst="rect">
            <a:avLst/>
          </a:prstGeom>
          <a:noFill/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vert="horz" wrap="none" lIns="19050" tIns="19050" rIns="19050" bIns="1905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65B0F8D7-21B5-C74B-95AE-1D8D3B5C5887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</p:sldLayoutIdLst>
  <p:txStyles>
    <p:titleStyle>
      <a:lvl1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  <a:sym typeface="Gill Sans" pitchFamily="4" charset="0"/>
        </a:defRPr>
      </a:lvl1pPr>
      <a:lvl2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2pPr>
      <a:lvl3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3pPr>
      <a:lvl4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4pPr>
      <a:lvl5pPr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5pPr>
      <a:lvl6pPr marL="17145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6pPr>
      <a:lvl7pPr marL="34290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7pPr>
      <a:lvl8pPr marL="51435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8pPr>
      <a:lvl9pPr marL="685800" algn="ctr" defTabSz="309563" rtl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Gill Sans" pitchFamily="4" charset="0"/>
          <a:ea typeface="Gill Sans" pitchFamily="4" charset="0"/>
          <a:cs typeface="Gill Sans" pitchFamily="4" charset="0"/>
          <a:sym typeface="Gill Sans" pitchFamily="4" charset="0"/>
        </a:defRPr>
      </a:lvl9pPr>
    </p:titleStyle>
    <p:bodyStyle>
      <a:lvl1pPr marL="41910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1pPr>
      <a:lvl2pPr marL="585788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2pPr>
      <a:lvl3pPr marL="752475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3pPr>
      <a:lvl4pPr marL="919163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4pPr>
      <a:lvl5pPr marL="108585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5pPr>
      <a:lvl6pPr marL="125730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6pPr>
      <a:lvl7pPr marL="142875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7pPr>
      <a:lvl8pPr marL="160020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8pPr>
      <a:lvl9pPr marL="1771650" indent="-300038" algn="l" defTabSz="309563" rtl="0" fontAlgn="base" hangingPunct="0">
        <a:spcBef>
          <a:spcPts val="1950"/>
        </a:spcBef>
        <a:spcAft>
          <a:spcPct val="0"/>
        </a:spcAft>
        <a:buSzPct val="171000"/>
        <a:buChar char="•"/>
        <a:defRPr sz="2100">
          <a:solidFill>
            <a:srgbClr val="FFFFFF"/>
          </a:solidFill>
          <a:latin typeface="+mn-lt"/>
          <a:ea typeface="+mn-ea"/>
          <a:cs typeface="+mn-cs"/>
          <a:sym typeface="Gill Sans" pitchFamily="4" charset="0"/>
        </a:defRPr>
      </a:lvl9pPr>
    </p:bodyStyle>
    <p:otherStyle>
      <a:defPPr>
        <a:defRPr lang="en-US"/>
      </a:defPPr>
      <a:lvl1pPr marL="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171450" rtl="0" eaLnBrk="1" latinLnBrk="0" hangingPunct="1">
        <a:defRPr sz="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latin typeface="Trebuchet MS" pitchFamily="4" charset="0"/>
                <a:ea typeface="Trebuchet MS" pitchFamily="4" charset="0"/>
                <a:cs typeface="Trebuchet MS" pitchFamily="4" charset="0"/>
                <a:sym typeface="Trebuchet MS" pitchFamily="4" charset="0"/>
              </a:rPr>
              <a:t>DM Considerations for Deep Drilling</a:t>
            </a:r>
            <a:r>
              <a:rPr lang="en-US" sz="3200" b="1" smtClean="0">
                <a:latin typeface="Trebuchet MS" pitchFamily="4" charset="0"/>
                <a:ea typeface="Trebuchet MS" pitchFamily="4" charset="0"/>
                <a:cs typeface="Trebuchet MS" pitchFamily="4" charset="0"/>
                <a:sym typeface="Trebuchet MS" pitchFamily="4" charset="0"/>
              </a:rPr>
              <a:t/>
            </a:r>
            <a:br>
              <a:rPr lang="en-US" sz="3200" b="1" smtClean="0">
                <a:latin typeface="Trebuchet MS" pitchFamily="4" charset="0"/>
                <a:ea typeface="Trebuchet MS" pitchFamily="4" charset="0"/>
                <a:cs typeface="Trebuchet MS" pitchFamily="4" charset="0"/>
                <a:sym typeface="Trebuchet MS" pitchFamily="4" charset="0"/>
              </a:rPr>
            </a:br>
            <a:r>
              <a:rPr lang="en-US" sz="2000" b="1" smtClean="0">
                <a:latin typeface="Trebuchet MS" pitchFamily="4" charset="0"/>
                <a:ea typeface="Trebuchet MS" pitchFamily="4" charset="0"/>
                <a:cs typeface="Trebuchet MS" pitchFamily="4" charset="0"/>
                <a:sym typeface="Trebuchet MS" pitchFamily="4" charset="0"/>
              </a:rPr>
              <a:t>Gregory </a:t>
            </a:r>
            <a:r>
              <a:rPr lang="en-US" sz="2000" b="1" dirty="0" smtClean="0">
                <a:latin typeface="Trebuchet MS" pitchFamily="4" charset="0"/>
                <a:ea typeface="Trebuchet MS" pitchFamily="4" charset="0"/>
                <a:cs typeface="Trebuchet MS" pitchFamily="4" charset="0"/>
                <a:sym typeface="Trebuchet MS" pitchFamily="4" charset="0"/>
              </a:rPr>
              <a:t>Dubois-Felsmann</a:t>
            </a:r>
            <a:endParaRPr lang="en-US" sz="3200" b="1" dirty="0">
              <a:latin typeface="Trebuchet MS" pitchFamily="4" charset="0"/>
              <a:ea typeface="Trebuchet MS" pitchFamily="4" charset="0"/>
              <a:cs typeface="Trebuchet MS" pitchFamily="4" charset="0"/>
              <a:sym typeface="Trebuchet MS" pitchFamily="4" charset="0"/>
            </a:endParaRPr>
          </a:p>
        </p:txBody>
      </p:sp>
      <p:sp>
        <p:nvSpPr>
          <p:cNvPr id="8194" name="Rectangle 2"/>
          <p:cNvSpPr>
            <a:spLocks/>
          </p:cNvSpPr>
          <p:nvPr/>
        </p:nvSpPr>
        <p:spPr bwMode="auto">
          <a:xfrm>
            <a:off x="4519147" y="4910138"/>
            <a:ext cx="96180" cy="176972"/>
          </a:xfrm>
          <a:prstGeom prst="rect">
            <a:avLst/>
          </a:prstGeom>
          <a:noFill/>
          <a:ln w="12700" cap="flat" cmpd="sng">
            <a:noFill/>
            <a:prstDash val="solid"/>
            <a:miter lim="400000"/>
            <a:headEnd type="none" w="med" len="med"/>
            <a:tailEnd type="none" w="med" len="med"/>
          </a:ln>
          <a:effectLst/>
        </p:spPr>
        <p:txBody>
          <a:bodyPr wrap="none" lIns="19050" tIns="19050" rIns="19050" bIns="19050">
            <a:prstTxWarp prst="textNoShape">
              <a:avLst/>
            </a:prstTxWarp>
            <a:spAutoFit/>
          </a:bodyPr>
          <a:lstStyle/>
          <a:p>
            <a:fld id="{5CF9A7F1-882E-7441-AA75-C9E72F7BE903}" type="slidenum">
              <a:rPr lang="en-US" sz="900"/>
              <a:pPr/>
              <a:t>1</a:t>
            </a:fld>
            <a:endParaRPr lang="en-US" sz="90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all the different DD scenarios and cadences</a:t>
            </a:r>
          </a:p>
          <a:p>
            <a:pPr lvl="1"/>
            <a:r>
              <a:rPr lang="en-US" dirty="0" smtClean="0"/>
              <a:t>What processing is appropriate to the desired science return?</a:t>
            </a:r>
          </a:p>
          <a:p>
            <a:endParaRPr lang="en-US" dirty="0" smtClean="0"/>
          </a:p>
          <a:p>
            <a:r>
              <a:rPr lang="en-US" dirty="0" smtClean="0"/>
              <a:t>Continue conversation on </a:t>
            </a:r>
            <a:r>
              <a:rPr lang="en-US" dirty="0" err="1" smtClean="0"/>
              <a:t>community.lsst.org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20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 Plans for Deep Drilling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Deep drilling is part of “10% time for special programs”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No special-programs-specific processing has yet been defined</a:t>
            </a:r>
            <a:endParaRPr lang="en-US" dirty="0"/>
          </a:p>
          <a:p>
            <a:r>
              <a:rPr lang="en-US" dirty="0" smtClean="0"/>
              <a:t>General statement is: </a:t>
            </a:r>
          </a:p>
          <a:p>
            <a:pPr lvl="1"/>
            <a:r>
              <a:rPr lang="en-US" dirty="0"/>
              <a:t>Processing for special programs will make use of the same software stack and computing capabilities as the processing for universal cadence. The programs are expected to use no more than ~10% of </a:t>
            </a:r>
            <a:r>
              <a:rPr lang="en-US" dirty="0" smtClean="0"/>
              <a:t>the computational </a:t>
            </a:r>
            <a:r>
              <a:rPr lang="en-US" dirty="0"/>
              <a:t>and storage capacity of the LSST data processing cluster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Exotic processing can be done as a Level 3 effort</a:t>
            </a:r>
          </a:p>
        </p:txBody>
      </p:sp>
    </p:spTree>
    <p:extLst>
      <p:ext uri="{BB962C8B-B14F-4D97-AF65-F5344CB8AC3E}">
        <p14:creationId xmlns:p14="http://schemas.microsoft.com/office/powerpoint/2010/main" val="3528619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we’re at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sooner we start organizing a set of options / requests for how to process the DD data, the better we can plan for it, and the more the chance that the DM stack will supply the necessary algorithmic support</a:t>
            </a:r>
          </a:p>
          <a:p>
            <a:endParaRPr lang="en-US" dirty="0"/>
          </a:p>
          <a:p>
            <a:r>
              <a:rPr lang="en-US" dirty="0" smtClean="0"/>
              <a:t>No decisions needed today – we want you to start thinking about this (and reasoning about it together with us)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756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(nightly)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9062" indent="0">
              <a:buNone/>
            </a:pPr>
            <a:r>
              <a:rPr lang="en-US" dirty="0" smtClean="0"/>
              <a:t>Alert processing options</a:t>
            </a:r>
          </a:p>
          <a:p>
            <a:pPr lvl="1"/>
            <a:r>
              <a:rPr lang="en-US" dirty="0" smtClean="0"/>
              <a:t>If temporal cadence similar to main survey (one visit / 34s, no slews),</a:t>
            </a:r>
            <a:br>
              <a:rPr lang="en-US" dirty="0" smtClean="0"/>
            </a:br>
            <a:r>
              <a:rPr lang="en-US" dirty="0" smtClean="0"/>
              <a:t>standard 60-second alert production will “just work”</a:t>
            </a:r>
          </a:p>
          <a:p>
            <a:pPr lvl="1"/>
            <a:r>
              <a:rPr lang="en-US" dirty="0" smtClean="0"/>
              <a:t>Some questions about how to handle alert generation</a:t>
            </a:r>
          </a:p>
          <a:p>
            <a:pPr lvl="2"/>
            <a:r>
              <a:rPr lang="en-US" dirty="0" smtClean="0"/>
              <a:t>Is treating every “visit” within a deep drilling sequence independently useful to downstream consumers?  </a:t>
            </a:r>
          </a:p>
          <a:p>
            <a:pPr lvl="3"/>
            <a:r>
              <a:rPr lang="en-US" dirty="0" smtClean="0"/>
              <a:t>E.g., if in 10 consecutive visits an object looks the same in each, but different from the (~annually updated) template, should this generate 10 alerts?</a:t>
            </a:r>
          </a:p>
          <a:p>
            <a:pPr lvl="3"/>
            <a:r>
              <a:rPr lang="en-US" dirty="0" smtClean="0"/>
              <a:t>Would it be useful to update templates more often for DD fields?</a:t>
            </a:r>
          </a:p>
          <a:p>
            <a:pPr lvl="2"/>
            <a:r>
              <a:rPr lang="en-US" dirty="0" smtClean="0"/>
              <a:t>Should the Level 1 outputs from this mode be kept together with those from the main survey?  E.g., should they contribute to main-survey </a:t>
            </a:r>
            <a:r>
              <a:rPr lang="en-US" dirty="0" err="1" smtClean="0"/>
              <a:t>DIAObjects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147403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1 (nightly) considerations</a:t>
            </a:r>
            <a:r>
              <a:rPr lang="en-US" baseline="0" dirty="0" smtClean="0"/>
              <a:t>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Alternatives with additional costs:</a:t>
            </a:r>
          </a:p>
          <a:p>
            <a:pPr lvl="2"/>
            <a:r>
              <a:rPr lang="en-US" dirty="0" smtClean="0"/>
              <a:t>Different cadences?  </a:t>
            </a:r>
          </a:p>
          <a:p>
            <a:pPr lvl="3"/>
            <a:r>
              <a:rPr lang="en-US" dirty="0" smtClean="0"/>
              <a:t>Shorter cadences would exceed planned throughput capacity for alert production, and therefore increase latency (a lot!)</a:t>
            </a:r>
          </a:p>
          <a:p>
            <a:pPr lvl="2"/>
            <a:r>
              <a:rPr lang="en-US" dirty="0" smtClean="0"/>
              <a:t>Different processing?</a:t>
            </a:r>
          </a:p>
          <a:p>
            <a:pPr lvl="3"/>
            <a:r>
              <a:rPr lang="en-US" dirty="0" err="1" smtClean="0"/>
              <a:t>Coadd</a:t>
            </a:r>
            <a:r>
              <a:rPr lang="en-US" dirty="0" smtClean="0"/>
              <a:t> a series of visits to do “faint transient detection”?  Requires corresponding deep-drilling templates to do this well.  Release nightly </a:t>
            </a:r>
            <a:r>
              <a:rPr lang="en-US" dirty="0" err="1" smtClean="0"/>
              <a:t>coadds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All doable with the LSST stack code, configured appropriately, but may require additional processing (hardware) or operations (human) resources</a:t>
            </a:r>
          </a:p>
          <a:p>
            <a:pPr lvl="2"/>
            <a:r>
              <a:rPr lang="en-US" dirty="0" smtClean="0"/>
              <a:t>For different cadences or processing strategies, default would be to </a:t>
            </a:r>
            <a:r>
              <a:rPr lang="en-US" i="1" dirty="0" smtClean="0"/>
              <a:t>exclude</a:t>
            </a:r>
            <a:r>
              <a:rPr lang="en-US" dirty="0" smtClean="0"/>
              <a:t> the results from the main Level 1 database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45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 2 (annual data release) considerations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Baseline plan is to process deep drilling data independently and keep the results separate</a:t>
            </a:r>
          </a:p>
          <a:p>
            <a:pPr lvl="1"/>
            <a:r>
              <a:rPr lang="en-US" dirty="0" smtClean="0"/>
              <a:t>DD processing would presumably include the main-survey coverage of those fields</a:t>
            </a:r>
          </a:p>
          <a:p>
            <a:pPr lvl="1"/>
            <a:r>
              <a:rPr lang="en-US" dirty="0" smtClean="0"/>
              <a:t>Most likely all DD observations would be identified as such “at birth”, by the scheduler, even if they are just additional standard visits</a:t>
            </a:r>
          </a:p>
        </p:txBody>
      </p:sp>
    </p:spTree>
    <p:extLst>
      <p:ext uri="{BB962C8B-B14F-4D97-AF65-F5344CB8AC3E}">
        <p14:creationId xmlns:p14="http://schemas.microsoft.com/office/powerpoint/2010/main" val="901368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Deep drilling Level 2 processing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Simplest solution would be to replicate the structure of standard data release processing:</a:t>
            </a:r>
          </a:p>
          <a:p>
            <a:pPr lvl="1"/>
            <a:r>
              <a:rPr lang="en-US" dirty="0" smtClean="0"/>
              <a:t>Key steps: </a:t>
            </a:r>
            <a:r>
              <a:rPr lang="en-US" dirty="0" err="1"/>
              <a:t>c</a:t>
            </a:r>
            <a:r>
              <a:rPr lang="en-US" dirty="0" err="1" smtClean="0"/>
              <a:t>oadd</a:t>
            </a:r>
            <a:r>
              <a:rPr lang="en-US" dirty="0" smtClean="0"/>
              <a:t> all data; detect on </a:t>
            </a:r>
            <a:r>
              <a:rPr lang="en-US" dirty="0" err="1" smtClean="0"/>
              <a:t>coadds</a:t>
            </a:r>
            <a:r>
              <a:rPr lang="en-US" dirty="0" smtClean="0"/>
              <a:t>; measure on image stacks; perform forced photometry on individual epochs</a:t>
            </a:r>
          </a:p>
          <a:p>
            <a:pPr lvl="1"/>
            <a:r>
              <a:rPr lang="en-US" dirty="0" smtClean="0"/>
              <a:t>Issues:</a:t>
            </a:r>
          </a:p>
          <a:p>
            <a:pPr lvl="2"/>
            <a:r>
              <a:rPr lang="en-US" dirty="0" smtClean="0"/>
              <a:t>Linkage of outputs to main-survey Level 2 databases (e.g.: different Object IDs)</a:t>
            </a:r>
          </a:p>
          <a:p>
            <a:pPr lvl="2"/>
            <a:r>
              <a:rPr lang="en-US" dirty="0" smtClean="0"/>
              <a:t>Onset of crowding, “percolation” (need for wide-area </a:t>
            </a:r>
            <a:r>
              <a:rPr lang="en-US" dirty="0" err="1" smtClean="0"/>
              <a:t>deblending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Limits of algorithms developed for main-survey depth</a:t>
            </a:r>
          </a:p>
          <a:p>
            <a:pPr lvl="2"/>
            <a:r>
              <a:rPr lang="en-US" dirty="0" smtClean="0"/>
              <a:t>Scaling of computing (more Objects, more blends, scaling and convergence of </a:t>
            </a:r>
            <a:r>
              <a:rPr lang="en-US" dirty="0" err="1" smtClean="0"/>
              <a:t>Multifit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9918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Forced photometry in DD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 forced photometry on all DD (and main survey) fields for all DD objects?</a:t>
            </a:r>
          </a:p>
          <a:p>
            <a:pPr lvl="1"/>
            <a:r>
              <a:rPr lang="en-US" dirty="0" smtClean="0"/>
              <a:t>Would it be useful to also do forced photometry on all DD fields for all main-survey objects?</a:t>
            </a:r>
          </a:p>
          <a:p>
            <a:r>
              <a:rPr lang="en-US" dirty="0" smtClean="0"/>
              <a:t>Perform “faint forced photometry” on nightly </a:t>
            </a:r>
            <a:r>
              <a:rPr lang="en-US" dirty="0" err="1" smtClean="0"/>
              <a:t>coadds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Is it adequate to do this at catalog level, adding up lots of non-detections with uncertainties?</a:t>
            </a:r>
          </a:p>
        </p:txBody>
      </p:sp>
    </p:spTree>
    <p:extLst>
      <p:ext uri="{BB962C8B-B14F-4D97-AF65-F5344CB8AC3E}">
        <p14:creationId xmlns:p14="http://schemas.microsoft.com/office/powerpoint/2010/main" val="1334085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the Deep Drilling programs or processing suggest any requirements for additional features or behavior in the Science User Interface &amp; Tools?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751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Black - Title &amp; Bullets - 2 Column">
  <a:themeElements>
    <a:clrScheme name="">
      <a:dk1>
        <a:srgbClr val="53585F"/>
      </a:dk1>
      <a:lt1>
        <a:srgbClr val="FFFFFF"/>
      </a:lt1>
      <a:dk2>
        <a:srgbClr val="FF0000"/>
      </a:dk2>
      <a:lt2>
        <a:srgbClr val="DCDEE0"/>
      </a:lt2>
      <a:accent1>
        <a:srgbClr val="0065C1"/>
      </a:accent1>
      <a:accent2>
        <a:srgbClr val="00A6AC"/>
      </a:accent2>
      <a:accent3>
        <a:srgbClr val="FFAAAA"/>
      </a:accent3>
      <a:accent4>
        <a:srgbClr val="DADADA"/>
      </a:accent4>
      <a:accent5>
        <a:srgbClr val="AAB8DD"/>
      </a:accent5>
      <a:accent6>
        <a:srgbClr val="00969B"/>
      </a:accent6>
      <a:hlink>
        <a:srgbClr val="0000FF"/>
      </a:hlink>
      <a:folHlink>
        <a:srgbClr val="FF00FF"/>
      </a:folHlink>
    </a:clrScheme>
    <a:fontScheme name="Black - Title &amp; Bullets - 2 Column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miter lim="400000"/>
          <a:headEnd type="none" w="med" len="med"/>
          <a:tailEnd type="none" w="med" len="med"/>
        </a:ln>
        <a:effectLst/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4" charset="0"/>
            <a:ea typeface="Gill Sans" pitchFamily="4" charset="0"/>
            <a:cs typeface="Gill Sans" pitchFamily="4" charset="0"/>
            <a:sym typeface="Gill Sans" pitchFamily="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miter lim="400000"/>
          <a:headEnd type="none" w="med" len="med"/>
          <a:tailEnd type="none" w="med" len="med"/>
        </a:ln>
        <a:effectLst/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4" charset="0"/>
            <a:ea typeface="Gill Sans" pitchFamily="4" charset="0"/>
            <a:cs typeface="Gill Sans" pitchFamily="4" charset="0"/>
            <a:sym typeface="Gill Sans" pitchFamily="4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Black - Title - Top">
  <a:themeElements>
    <a:clrScheme name="">
      <a:dk1>
        <a:srgbClr val="53585F"/>
      </a:dk1>
      <a:lt1>
        <a:srgbClr val="FFFFFF"/>
      </a:lt1>
      <a:dk2>
        <a:srgbClr val="FF0000"/>
      </a:dk2>
      <a:lt2>
        <a:srgbClr val="DCDEE0"/>
      </a:lt2>
      <a:accent1>
        <a:srgbClr val="0065C1"/>
      </a:accent1>
      <a:accent2>
        <a:srgbClr val="00A6AC"/>
      </a:accent2>
      <a:accent3>
        <a:srgbClr val="FFAAAA"/>
      </a:accent3>
      <a:accent4>
        <a:srgbClr val="DADADA"/>
      </a:accent4>
      <a:accent5>
        <a:srgbClr val="AAB8DD"/>
      </a:accent5>
      <a:accent6>
        <a:srgbClr val="00969B"/>
      </a:accent6>
      <a:hlink>
        <a:srgbClr val="0000FF"/>
      </a:hlink>
      <a:folHlink>
        <a:srgbClr val="FF00FF"/>
      </a:folHlink>
    </a:clrScheme>
    <a:fontScheme name="Black - Title - Top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miter lim="400000"/>
          <a:headEnd type="none" w="med" len="med"/>
          <a:tailEnd type="none" w="med" len="med"/>
        </a:ln>
        <a:effectLst/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4" charset="0"/>
            <a:ea typeface="Gill Sans" pitchFamily="4" charset="0"/>
            <a:cs typeface="Gill Sans" pitchFamily="4" charset="0"/>
            <a:sym typeface="Gill Sans" pitchFamily="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FFFFFF"/>
          </a:solidFill>
          <a:prstDash val="solid"/>
          <a:miter lim="400000"/>
          <a:headEnd type="none" w="med" len="med"/>
          <a:tailEnd type="none" w="med" len="med"/>
        </a:ln>
        <a:effectLst/>
      </a:spPr>
      <a:bodyPr vert="horz" wrap="square" lIns="50800" tIns="50800" rIns="50800" bIns="50800" numCol="1" anchor="ctr" anchorCtr="0" compatLnSpc="1">
        <a:prstTxWarp prst="textNoShape">
          <a:avLst/>
        </a:prstTxWarp>
        <a:spAutoFit/>
      </a:bodyPr>
      <a:lstStyle>
        <a:defPPr marL="0" marR="0" indent="0" algn="ctr" defTabSz="8255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600" b="0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Gill Sans" pitchFamily="4" charset="0"/>
            <a:ea typeface="Gill Sans" pitchFamily="4" charset="0"/>
            <a:cs typeface="Gill Sans" pitchFamily="4" charset="0"/>
            <a:sym typeface="Gill Sans" pitchFamily="4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00A6AC"/>
      </a:accent2>
      <a:accent3>
        <a:srgbClr val="FFFFFF"/>
      </a:accent3>
      <a:accent4>
        <a:srgbClr val="000000"/>
      </a:accent4>
      <a:accent5>
        <a:srgbClr val="AAB8DD"/>
      </a:accent5>
      <a:accent6>
        <a:srgbClr val="00969B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LSST2016-gpdf.potx</Template>
  <TotalTime>237</TotalTime>
  <Words>499</Words>
  <Application>Microsoft Macintosh PowerPoint</Application>
  <PresentationFormat>On-screen Show (16:9)</PresentationFormat>
  <Paragraphs>52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Gill Sans</vt:lpstr>
      <vt:lpstr>Lucida Grande</vt:lpstr>
      <vt:lpstr>Trebuchet MS</vt:lpstr>
      <vt:lpstr>Black - Title &amp; Bullets - 2 Column</vt:lpstr>
      <vt:lpstr>Black - Title - Top</vt:lpstr>
      <vt:lpstr>DM Considerations for Deep Drilling Gregory Dubois-Felsmann</vt:lpstr>
      <vt:lpstr>DM Plans for Deep Drilling</vt:lpstr>
      <vt:lpstr>Why we’re at this session</vt:lpstr>
      <vt:lpstr>Level 1 (nightly) considerations</vt:lpstr>
      <vt:lpstr>Level 1 (nightly) considerations (cont.)</vt:lpstr>
      <vt:lpstr>Level 2 (annual data release) considerations </vt:lpstr>
      <vt:lpstr>Deep drilling Level 2 processing options</vt:lpstr>
      <vt:lpstr>Forced photometry in DD fields</vt:lpstr>
      <vt:lpstr>User interface</vt:lpstr>
      <vt:lpstr>Next steps</vt:lpstr>
    </vt:vector>
  </TitlesOfParts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Tim Jenness</cp:lastModifiedBy>
  <cp:revision>12</cp:revision>
  <dcterms:created xsi:type="dcterms:W3CDTF">2016-06-30T16:26:08Z</dcterms:created>
  <dcterms:modified xsi:type="dcterms:W3CDTF">2016-09-02T15:11:35Z</dcterms:modified>
</cp:coreProperties>
</file>