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91" r:id="rId1"/>
  </p:sldMasterIdLst>
  <p:notesMasterIdLst>
    <p:notesMasterId r:id="rId18"/>
  </p:notesMasterIdLst>
  <p:handoutMasterIdLst>
    <p:handoutMasterId r:id="rId19"/>
  </p:handoutMasterIdLst>
  <p:sldIdLst>
    <p:sldId id="729" r:id="rId2"/>
    <p:sldId id="790" r:id="rId3"/>
    <p:sldId id="797" r:id="rId4"/>
    <p:sldId id="798" r:id="rId5"/>
    <p:sldId id="806" r:id="rId6"/>
    <p:sldId id="807" r:id="rId7"/>
    <p:sldId id="799" r:id="rId8"/>
    <p:sldId id="800" r:id="rId9"/>
    <p:sldId id="801" r:id="rId10"/>
    <p:sldId id="802" r:id="rId11"/>
    <p:sldId id="803" r:id="rId12"/>
    <p:sldId id="804" r:id="rId13"/>
    <p:sldId id="794" r:id="rId14"/>
    <p:sldId id="795" r:id="rId15"/>
    <p:sldId id="796" r:id="rId16"/>
    <p:sldId id="791" r:id="rId17"/>
  </p:sldIdLst>
  <p:sldSz cx="9144000" cy="6858000" type="screen4x3"/>
  <p:notesSz cx="7099300" cy="10234613"/>
  <p:defaultTextStyle>
    <a:defPPr>
      <a:defRPr lang="en-US"/>
    </a:defPPr>
    <a:lvl1pPr algn="l" rtl="0" eaLnBrk="0" fontAlgn="base" hangingPunct="0">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Verdana" panose="020B060403050404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Verdana" panose="020B060403050404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Verdana" panose="020B060403050404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Verdana" panose="020B060403050404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ocaladmin Skopeteas" initials="LS" lastIdx="2" clrIdx="0">
    <p:extLst>
      <p:ext uri="{19B8F6BF-5375-455C-9EA6-DF929625EA0E}">
        <p15:presenceInfo xmlns:p15="http://schemas.microsoft.com/office/powerpoint/2012/main" userId="Localadmin Skopetea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000099"/>
    <a:srgbClr val="000000"/>
    <a:srgbClr val="008000"/>
    <a:srgbClr val="71889F"/>
    <a:srgbClr val="8A9DB0"/>
    <a:srgbClr val="FFCC00"/>
    <a:srgbClr val="5F5F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D695E0F-44EB-4B7D-BD9A-9A272F473423}" v="22" dt="2022-01-19T09:34:48.10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7" d="100"/>
          <a:sy n="67" d="100"/>
        </p:scale>
        <p:origin x="1244" y="44"/>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herine Hodgson" userId="4051984803ec58e2" providerId="LiveId" clId="{8D695E0F-44EB-4B7D-BD9A-9A272F473423}"/>
    <pc:docChg chg="undo redo custSel addSld delSld modSld sldOrd">
      <pc:chgData name="Katherine Hodgson" userId="4051984803ec58e2" providerId="LiveId" clId="{8D695E0F-44EB-4B7D-BD9A-9A272F473423}" dt="2022-01-21T15:37:53.928" v="10785" actId="20577"/>
      <pc:docMkLst>
        <pc:docMk/>
      </pc:docMkLst>
      <pc:sldChg chg="modSp mod">
        <pc:chgData name="Katherine Hodgson" userId="4051984803ec58e2" providerId="LiveId" clId="{8D695E0F-44EB-4B7D-BD9A-9A272F473423}" dt="2022-01-21T15:37:53.928" v="10785" actId="20577"/>
        <pc:sldMkLst>
          <pc:docMk/>
          <pc:sldMk cId="0" sldId="729"/>
        </pc:sldMkLst>
        <pc:spChg chg="mod">
          <ac:chgData name="Katherine Hodgson" userId="4051984803ec58e2" providerId="LiveId" clId="{8D695E0F-44EB-4B7D-BD9A-9A272F473423}" dt="2022-01-21T15:37:53.928" v="10785" actId="20577"/>
          <ac:spMkLst>
            <pc:docMk/>
            <pc:sldMk cId="0" sldId="729"/>
            <ac:spMk id="5123" creationId="{00000000-0000-0000-0000-000000000000}"/>
          </ac:spMkLst>
        </pc:spChg>
      </pc:sldChg>
      <pc:sldChg chg="modSp mod">
        <pc:chgData name="Katherine Hodgson" userId="4051984803ec58e2" providerId="LiveId" clId="{8D695E0F-44EB-4B7D-BD9A-9A272F473423}" dt="2022-01-11T11:45:27.581" v="4690" actId="20577"/>
        <pc:sldMkLst>
          <pc:docMk/>
          <pc:sldMk cId="0" sldId="790"/>
        </pc:sldMkLst>
        <pc:spChg chg="mod">
          <ac:chgData name="Katherine Hodgson" userId="4051984803ec58e2" providerId="LiveId" clId="{8D695E0F-44EB-4B7D-BD9A-9A272F473423}" dt="2022-01-11T11:45:27.581" v="4690" actId="20577"/>
          <ac:spMkLst>
            <pc:docMk/>
            <pc:sldMk cId="0" sldId="790"/>
            <ac:spMk id="7170" creationId="{00000000-0000-0000-0000-000000000000}"/>
          </ac:spMkLst>
        </pc:spChg>
        <pc:spChg chg="mod">
          <ac:chgData name="Katherine Hodgson" userId="4051984803ec58e2" providerId="LiveId" clId="{8D695E0F-44EB-4B7D-BD9A-9A272F473423}" dt="2022-01-10T22:01:14.457" v="246" actId="255"/>
          <ac:spMkLst>
            <pc:docMk/>
            <pc:sldMk cId="0" sldId="790"/>
            <ac:spMk id="7171" creationId="{00000000-0000-0000-0000-000000000000}"/>
          </ac:spMkLst>
        </pc:spChg>
      </pc:sldChg>
      <pc:sldChg chg="modSp mod">
        <pc:chgData name="Katherine Hodgson" userId="4051984803ec58e2" providerId="LiveId" clId="{8D695E0F-44EB-4B7D-BD9A-9A272F473423}" dt="2022-01-11T15:15:36.496" v="7886" actId="255"/>
        <pc:sldMkLst>
          <pc:docMk/>
          <pc:sldMk cId="720094616" sldId="794"/>
        </pc:sldMkLst>
        <pc:spChg chg="mod">
          <ac:chgData name="Katherine Hodgson" userId="4051984803ec58e2" providerId="LiveId" clId="{8D695E0F-44EB-4B7D-BD9A-9A272F473423}" dt="2022-01-11T15:15:36.496" v="7886" actId="255"/>
          <ac:spMkLst>
            <pc:docMk/>
            <pc:sldMk cId="720094616" sldId="794"/>
            <ac:spMk id="7171" creationId="{00000000-0000-0000-0000-000000000000}"/>
          </ac:spMkLst>
        </pc:spChg>
      </pc:sldChg>
      <pc:sldChg chg="modSp mod">
        <pc:chgData name="Katherine Hodgson" userId="4051984803ec58e2" providerId="LiveId" clId="{8D695E0F-44EB-4B7D-BD9A-9A272F473423}" dt="2022-01-11T15:40:47.808" v="9687" actId="20577"/>
        <pc:sldMkLst>
          <pc:docMk/>
          <pc:sldMk cId="3492415338" sldId="795"/>
        </pc:sldMkLst>
        <pc:spChg chg="mod">
          <ac:chgData name="Katherine Hodgson" userId="4051984803ec58e2" providerId="LiveId" clId="{8D695E0F-44EB-4B7D-BD9A-9A272F473423}" dt="2022-01-11T15:40:47.808" v="9687" actId="20577"/>
          <ac:spMkLst>
            <pc:docMk/>
            <pc:sldMk cId="3492415338" sldId="795"/>
            <ac:spMk id="7171" creationId="{00000000-0000-0000-0000-000000000000}"/>
          </ac:spMkLst>
        </pc:spChg>
      </pc:sldChg>
      <pc:sldChg chg="modSp mod">
        <pc:chgData name="Katherine Hodgson" userId="4051984803ec58e2" providerId="LiveId" clId="{8D695E0F-44EB-4B7D-BD9A-9A272F473423}" dt="2022-01-11T15:32:05.352" v="9471" actId="14100"/>
        <pc:sldMkLst>
          <pc:docMk/>
          <pc:sldMk cId="736932523" sldId="796"/>
        </pc:sldMkLst>
        <pc:spChg chg="mod">
          <ac:chgData name="Katherine Hodgson" userId="4051984803ec58e2" providerId="LiveId" clId="{8D695E0F-44EB-4B7D-BD9A-9A272F473423}" dt="2022-01-11T15:32:05.352" v="9471" actId="14100"/>
          <ac:spMkLst>
            <pc:docMk/>
            <pc:sldMk cId="736932523" sldId="796"/>
            <ac:spMk id="7171" creationId="{00000000-0000-0000-0000-000000000000}"/>
          </ac:spMkLst>
        </pc:spChg>
      </pc:sldChg>
      <pc:sldChg chg="modSp new mod">
        <pc:chgData name="Katherine Hodgson" userId="4051984803ec58e2" providerId="LiveId" clId="{8D695E0F-44EB-4B7D-BD9A-9A272F473423}" dt="2022-01-11T10:36:53.465" v="3126" actId="20577"/>
        <pc:sldMkLst>
          <pc:docMk/>
          <pc:sldMk cId="3106547127" sldId="797"/>
        </pc:sldMkLst>
        <pc:spChg chg="mod">
          <ac:chgData name="Katherine Hodgson" userId="4051984803ec58e2" providerId="LiveId" clId="{8D695E0F-44EB-4B7D-BD9A-9A272F473423}" dt="2022-01-11T09:15:59.904" v="631" actId="20577"/>
          <ac:spMkLst>
            <pc:docMk/>
            <pc:sldMk cId="3106547127" sldId="797"/>
            <ac:spMk id="2" creationId="{84519C65-8F1F-4756-9A08-091DAEE69EA4}"/>
          </ac:spMkLst>
        </pc:spChg>
        <pc:spChg chg="mod">
          <ac:chgData name="Katherine Hodgson" userId="4051984803ec58e2" providerId="LiveId" clId="{8D695E0F-44EB-4B7D-BD9A-9A272F473423}" dt="2022-01-11T10:36:53.465" v="3126" actId="20577"/>
          <ac:spMkLst>
            <pc:docMk/>
            <pc:sldMk cId="3106547127" sldId="797"/>
            <ac:spMk id="3" creationId="{A4516B1B-1227-40EB-8428-AD3989799008}"/>
          </ac:spMkLst>
        </pc:spChg>
      </pc:sldChg>
      <pc:sldChg chg="modSp new mod">
        <pc:chgData name="Katherine Hodgson" userId="4051984803ec58e2" providerId="LiveId" clId="{8D695E0F-44EB-4B7D-BD9A-9A272F473423}" dt="2022-01-19T10:11:27.495" v="10732" actId="20577"/>
        <pc:sldMkLst>
          <pc:docMk/>
          <pc:sldMk cId="259877915" sldId="798"/>
        </pc:sldMkLst>
        <pc:spChg chg="mod">
          <ac:chgData name="Katherine Hodgson" userId="4051984803ec58e2" providerId="LiveId" clId="{8D695E0F-44EB-4B7D-BD9A-9A272F473423}" dt="2022-01-19T09:34:45.707" v="9856" actId="20577"/>
          <ac:spMkLst>
            <pc:docMk/>
            <pc:sldMk cId="259877915" sldId="798"/>
            <ac:spMk id="2" creationId="{2A56BAA1-696C-4144-BE2F-6B7BFDC051A8}"/>
          </ac:spMkLst>
        </pc:spChg>
        <pc:spChg chg="mod">
          <ac:chgData name="Katherine Hodgson" userId="4051984803ec58e2" providerId="LiveId" clId="{8D695E0F-44EB-4B7D-BD9A-9A272F473423}" dt="2022-01-19T10:11:27.495" v="10732" actId="20577"/>
          <ac:spMkLst>
            <pc:docMk/>
            <pc:sldMk cId="259877915" sldId="798"/>
            <ac:spMk id="3" creationId="{6CDCD7A2-3B9A-4538-A5D6-E6E4E31FCBEF}"/>
          </ac:spMkLst>
        </pc:spChg>
      </pc:sldChg>
      <pc:sldChg chg="addSp delSp modSp new mod">
        <pc:chgData name="Katherine Hodgson" userId="4051984803ec58e2" providerId="LiveId" clId="{8D695E0F-44EB-4B7D-BD9A-9A272F473423}" dt="2022-01-19T10:09:24.269" v="10718" actId="20577"/>
        <pc:sldMkLst>
          <pc:docMk/>
          <pc:sldMk cId="1703115025" sldId="799"/>
        </pc:sldMkLst>
        <pc:spChg chg="mod">
          <ac:chgData name="Katherine Hodgson" userId="4051984803ec58e2" providerId="LiveId" clId="{8D695E0F-44EB-4B7D-BD9A-9A272F473423}" dt="2022-01-11T09:22:43.469" v="982" actId="20577"/>
          <ac:spMkLst>
            <pc:docMk/>
            <pc:sldMk cId="1703115025" sldId="799"/>
            <ac:spMk id="2" creationId="{0A69743C-BA0B-40A5-A185-F32E19249231}"/>
          </ac:spMkLst>
        </pc:spChg>
        <pc:spChg chg="add del mod">
          <ac:chgData name="Katherine Hodgson" userId="4051984803ec58e2" providerId="LiveId" clId="{8D695E0F-44EB-4B7D-BD9A-9A272F473423}" dt="2022-01-19T10:09:24.269" v="10718" actId="20577"/>
          <ac:spMkLst>
            <pc:docMk/>
            <pc:sldMk cId="1703115025" sldId="799"/>
            <ac:spMk id="3" creationId="{D027751F-DD71-4BBB-91F2-65D51B8EBD2E}"/>
          </ac:spMkLst>
        </pc:spChg>
        <pc:spChg chg="add del mod">
          <ac:chgData name="Katherine Hodgson" userId="4051984803ec58e2" providerId="LiveId" clId="{8D695E0F-44EB-4B7D-BD9A-9A272F473423}" dt="2022-01-11T09:23:23.672" v="990"/>
          <ac:spMkLst>
            <pc:docMk/>
            <pc:sldMk cId="1703115025" sldId="799"/>
            <ac:spMk id="6" creationId="{0B9A587D-301B-4A1C-A9A8-4FDC3324B8A1}"/>
          </ac:spMkLst>
        </pc:spChg>
        <pc:graphicFrameChg chg="add del mod">
          <ac:chgData name="Katherine Hodgson" userId="4051984803ec58e2" providerId="LiveId" clId="{8D695E0F-44EB-4B7D-BD9A-9A272F473423}" dt="2022-01-11T09:23:23.672" v="990"/>
          <ac:graphicFrameMkLst>
            <pc:docMk/>
            <pc:sldMk cId="1703115025" sldId="799"/>
            <ac:graphicFrameMk id="4" creationId="{C80F40C2-8F42-4C4F-AE0C-15802822F758}"/>
          </ac:graphicFrameMkLst>
        </pc:graphicFrameChg>
        <pc:graphicFrameChg chg="add del mod">
          <ac:chgData name="Katherine Hodgson" userId="4051984803ec58e2" providerId="LiveId" clId="{8D695E0F-44EB-4B7D-BD9A-9A272F473423}" dt="2022-01-11T09:23:23.672" v="990"/>
          <ac:graphicFrameMkLst>
            <pc:docMk/>
            <pc:sldMk cId="1703115025" sldId="799"/>
            <ac:graphicFrameMk id="5" creationId="{3AE41DC4-86CD-4EB0-ADCF-1917FBA8BD75}"/>
          </ac:graphicFrameMkLst>
        </pc:graphicFrameChg>
      </pc:sldChg>
      <pc:sldChg chg="addSp delSp modSp new mod">
        <pc:chgData name="Katherine Hodgson" userId="4051984803ec58e2" providerId="LiveId" clId="{8D695E0F-44EB-4B7D-BD9A-9A272F473423}" dt="2022-01-19T10:02:48.592" v="10701" actId="20577"/>
        <pc:sldMkLst>
          <pc:docMk/>
          <pc:sldMk cId="999681416" sldId="800"/>
        </pc:sldMkLst>
        <pc:spChg chg="mod">
          <ac:chgData name="Katherine Hodgson" userId="4051984803ec58e2" providerId="LiveId" clId="{8D695E0F-44EB-4B7D-BD9A-9A272F473423}" dt="2022-01-11T09:34:15.842" v="1302" actId="20577"/>
          <ac:spMkLst>
            <pc:docMk/>
            <pc:sldMk cId="999681416" sldId="800"/>
            <ac:spMk id="2" creationId="{51AD2DD8-68DD-416E-8294-68D49797CB5E}"/>
          </ac:spMkLst>
        </pc:spChg>
        <pc:spChg chg="mod">
          <ac:chgData name="Katherine Hodgson" userId="4051984803ec58e2" providerId="LiveId" clId="{8D695E0F-44EB-4B7D-BD9A-9A272F473423}" dt="2022-01-19T10:02:48.592" v="10701" actId="20577"/>
          <ac:spMkLst>
            <pc:docMk/>
            <pc:sldMk cId="999681416" sldId="800"/>
            <ac:spMk id="3" creationId="{F6457DEC-DBE2-4FF0-AA86-CC8D2F18728B}"/>
          </ac:spMkLst>
        </pc:spChg>
        <pc:spChg chg="add del mod">
          <ac:chgData name="Katherine Hodgson" userId="4051984803ec58e2" providerId="LiveId" clId="{8D695E0F-44EB-4B7D-BD9A-9A272F473423}" dt="2022-01-11T09:35:50.992" v="1365"/>
          <ac:spMkLst>
            <pc:docMk/>
            <pc:sldMk cId="999681416" sldId="800"/>
            <ac:spMk id="5" creationId="{CD747D5D-7F86-4ADC-9E81-682AE4F50433}"/>
          </ac:spMkLst>
        </pc:spChg>
        <pc:graphicFrameChg chg="add del mod">
          <ac:chgData name="Katherine Hodgson" userId="4051984803ec58e2" providerId="LiveId" clId="{8D695E0F-44EB-4B7D-BD9A-9A272F473423}" dt="2022-01-11T09:35:50.992" v="1365"/>
          <ac:graphicFrameMkLst>
            <pc:docMk/>
            <pc:sldMk cId="999681416" sldId="800"/>
            <ac:graphicFrameMk id="4" creationId="{2C1CFA56-7B7D-4CF1-B88F-64F9629EC2D4}"/>
          </ac:graphicFrameMkLst>
        </pc:graphicFrameChg>
      </pc:sldChg>
      <pc:sldChg chg="modSp new mod">
        <pc:chgData name="Katherine Hodgson" userId="4051984803ec58e2" providerId="LiveId" clId="{8D695E0F-44EB-4B7D-BD9A-9A272F473423}" dt="2022-01-19T10:08:06.714" v="10717" actId="20577"/>
        <pc:sldMkLst>
          <pc:docMk/>
          <pc:sldMk cId="1469950452" sldId="801"/>
        </pc:sldMkLst>
        <pc:spChg chg="mod">
          <ac:chgData name="Katherine Hodgson" userId="4051984803ec58e2" providerId="LiveId" clId="{8D695E0F-44EB-4B7D-BD9A-9A272F473423}" dt="2022-01-11T10:04:44.951" v="2072" actId="20577"/>
          <ac:spMkLst>
            <pc:docMk/>
            <pc:sldMk cId="1469950452" sldId="801"/>
            <ac:spMk id="2" creationId="{08984010-831B-4404-BA1F-DFAF79B8456A}"/>
          </ac:spMkLst>
        </pc:spChg>
        <pc:spChg chg="mod">
          <ac:chgData name="Katherine Hodgson" userId="4051984803ec58e2" providerId="LiveId" clId="{8D695E0F-44EB-4B7D-BD9A-9A272F473423}" dt="2022-01-19T10:08:06.714" v="10717" actId="20577"/>
          <ac:spMkLst>
            <pc:docMk/>
            <pc:sldMk cId="1469950452" sldId="801"/>
            <ac:spMk id="3" creationId="{42064EEE-339A-4ED4-94B5-F80A72061227}"/>
          </ac:spMkLst>
        </pc:spChg>
      </pc:sldChg>
      <pc:sldChg chg="modSp new mod">
        <pc:chgData name="Katherine Hodgson" userId="4051984803ec58e2" providerId="LiveId" clId="{8D695E0F-44EB-4B7D-BD9A-9A272F473423}" dt="2022-01-11T11:27:26.849" v="4220" actId="113"/>
        <pc:sldMkLst>
          <pc:docMk/>
          <pc:sldMk cId="1738341111" sldId="802"/>
        </pc:sldMkLst>
        <pc:spChg chg="mod">
          <ac:chgData name="Katherine Hodgson" userId="4051984803ec58e2" providerId="LiveId" clId="{8D695E0F-44EB-4B7D-BD9A-9A272F473423}" dt="2022-01-11T11:18:09.614" v="3661" actId="20577"/>
          <ac:spMkLst>
            <pc:docMk/>
            <pc:sldMk cId="1738341111" sldId="802"/>
            <ac:spMk id="2" creationId="{FFD6D628-6BA9-4E82-BD72-505A9E282139}"/>
          </ac:spMkLst>
        </pc:spChg>
        <pc:spChg chg="mod">
          <ac:chgData name="Katherine Hodgson" userId="4051984803ec58e2" providerId="LiveId" clId="{8D695E0F-44EB-4B7D-BD9A-9A272F473423}" dt="2022-01-11T11:27:26.849" v="4220" actId="113"/>
          <ac:spMkLst>
            <pc:docMk/>
            <pc:sldMk cId="1738341111" sldId="802"/>
            <ac:spMk id="3" creationId="{09D74A21-9B17-4881-92CB-A86CB3C84A5D}"/>
          </ac:spMkLst>
        </pc:spChg>
      </pc:sldChg>
      <pc:sldChg chg="addSp delSp modSp new mod">
        <pc:chgData name="Katherine Hodgson" userId="4051984803ec58e2" providerId="LiveId" clId="{8D695E0F-44EB-4B7D-BD9A-9A272F473423}" dt="2022-01-11T12:08:47.927" v="6027" actId="207"/>
        <pc:sldMkLst>
          <pc:docMk/>
          <pc:sldMk cId="366329648" sldId="803"/>
        </pc:sldMkLst>
        <pc:spChg chg="mod">
          <ac:chgData name="Katherine Hodgson" userId="4051984803ec58e2" providerId="LiveId" clId="{8D695E0F-44EB-4B7D-BD9A-9A272F473423}" dt="2022-01-11T11:28:10.251" v="4246" actId="20577"/>
          <ac:spMkLst>
            <pc:docMk/>
            <pc:sldMk cId="366329648" sldId="803"/>
            <ac:spMk id="2" creationId="{FE46B267-C284-4E01-A998-225E43FCC041}"/>
          </ac:spMkLst>
        </pc:spChg>
        <pc:spChg chg="add del">
          <ac:chgData name="Katherine Hodgson" userId="4051984803ec58e2" providerId="LiveId" clId="{8D695E0F-44EB-4B7D-BD9A-9A272F473423}" dt="2022-01-11T11:28:42.862" v="4249"/>
          <ac:spMkLst>
            <pc:docMk/>
            <pc:sldMk cId="366329648" sldId="803"/>
            <ac:spMk id="3" creationId="{6BFDD3B6-F9CA-4F9C-ADE6-4064F814E031}"/>
          </ac:spMkLst>
        </pc:spChg>
        <pc:graphicFrameChg chg="add del mod ord modGraphic">
          <ac:chgData name="Katherine Hodgson" userId="4051984803ec58e2" providerId="LiveId" clId="{8D695E0F-44EB-4B7D-BD9A-9A272F473423}" dt="2022-01-11T11:28:40.288" v="4248" actId="3680"/>
          <ac:graphicFrameMkLst>
            <pc:docMk/>
            <pc:sldMk cId="366329648" sldId="803"/>
            <ac:graphicFrameMk id="4" creationId="{E099B113-87DA-41FD-BEE7-B6C4AE4255A9}"/>
          </ac:graphicFrameMkLst>
        </pc:graphicFrameChg>
        <pc:graphicFrameChg chg="add mod modGraphic">
          <ac:chgData name="Katherine Hodgson" userId="4051984803ec58e2" providerId="LiveId" clId="{8D695E0F-44EB-4B7D-BD9A-9A272F473423}" dt="2022-01-11T12:08:47.927" v="6027" actId="207"/>
          <ac:graphicFrameMkLst>
            <pc:docMk/>
            <pc:sldMk cId="366329648" sldId="803"/>
            <ac:graphicFrameMk id="5" creationId="{50274001-ADC3-4472-8111-B60902A3C769}"/>
          </ac:graphicFrameMkLst>
        </pc:graphicFrameChg>
      </pc:sldChg>
      <pc:sldChg chg="modSp new mod">
        <pc:chgData name="Katherine Hodgson" userId="4051984803ec58e2" providerId="LiveId" clId="{8D695E0F-44EB-4B7D-BD9A-9A272F473423}" dt="2022-01-11T12:02:26.457" v="5945" actId="20577"/>
        <pc:sldMkLst>
          <pc:docMk/>
          <pc:sldMk cId="1395802868" sldId="804"/>
        </pc:sldMkLst>
        <pc:spChg chg="mod">
          <ac:chgData name="Katherine Hodgson" userId="4051984803ec58e2" providerId="LiveId" clId="{8D695E0F-44EB-4B7D-BD9A-9A272F473423}" dt="2022-01-11T11:55:13.361" v="4952" actId="20577"/>
          <ac:spMkLst>
            <pc:docMk/>
            <pc:sldMk cId="1395802868" sldId="804"/>
            <ac:spMk id="2" creationId="{2E0BF862-B563-48DB-9955-7DD778B20144}"/>
          </ac:spMkLst>
        </pc:spChg>
        <pc:spChg chg="mod">
          <ac:chgData name="Katherine Hodgson" userId="4051984803ec58e2" providerId="LiveId" clId="{8D695E0F-44EB-4B7D-BD9A-9A272F473423}" dt="2022-01-11T12:02:26.457" v="5945" actId="20577"/>
          <ac:spMkLst>
            <pc:docMk/>
            <pc:sldMk cId="1395802868" sldId="804"/>
            <ac:spMk id="3" creationId="{E52E782C-2EAA-45EF-95D9-A51F01B3FA05}"/>
          </ac:spMkLst>
        </pc:spChg>
      </pc:sldChg>
      <pc:sldChg chg="modSp new del mod">
        <pc:chgData name="Katherine Hodgson" userId="4051984803ec58e2" providerId="LiveId" clId="{8D695E0F-44EB-4B7D-BD9A-9A272F473423}" dt="2022-01-11T15:32:31.997" v="9472" actId="2696"/>
        <pc:sldMkLst>
          <pc:docMk/>
          <pc:sldMk cId="2762662161" sldId="805"/>
        </pc:sldMkLst>
        <pc:spChg chg="mod">
          <ac:chgData name="Katherine Hodgson" userId="4051984803ec58e2" providerId="LiveId" clId="{8D695E0F-44EB-4B7D-BD9A-9A272F473423}" dt="2022-01-11T12:09:33.807" v="6044" actId="20577"/>
          <ac:spMkLst>
            <pc:docMk/>
            <pc:sldMk cId="2762662161" sldId="805"/>
            <ac:spMk id="2" creationId="{539CDDA7-2FAA-4394-A8F1-56864A4B967E}"/>
          </ac:spMkLst>
        </pc:spChg>
        <pc:spChg chg="mod">
          <ac:chgData name="Katherine Hodgson" userId="4051984803ec58e2" providerId="LiveId" clId="{8D695E0F-44EB-4B7D-BD9A-9A272F473423}" dt="2022-01-11T15:31:25.822" v="9459" actId="21"/>
          <ac:spMkLst>
            <pc:docMk/>
            <pc:sldMk cId="2762662161" sldId="805"/>
            <ac:spMk id="3" creationId="{4761830C-D19C-4796-B5E0-1D0DD2339658}"/>
          </ac:spMkLst>
        </pc:spChg>
      </pc:sldChg>
      <pc:sldChg chg="addSp delSp modSp new mod ord">
        <pc:chgData name="Katherine Hodgson" userId="4051984803ec58e2" providerId="LiveId" clId="{8D695E0F-44EB-4B7D-BD9A-9A272F473423}" dt="2022-01-21T15:25:17.925" v="10775" actId="20577"/>
        <pc:sldMkLst>
          <pc:docMk/>
          <pc:sldMk cId="1475756213" sldId="806"/>
        </pc:sldMkLst>
        <pc:spChg chg="mod">
          <ac:chgData name="Katherine Hodgson" userId="4051984803ec58e2" providerId="LiveId" clId="{8D695E0F-44EB-4B7D-BD9A-9A272F473423}" dt="2022-01-21T15:25:17.925" v="10775" actId="20577"/>
          <ac:spMkLst>
            <pc:docMk/>
            <pc:sldMk cId="1475756213" sldId="806"/>
            <ac:spMk id="2" creationId="{5A33ECC7-BA55-40C6-9404-B4FC9EE9CF10}"/>
          </ac:spMkLst>
        </pc:spChg>
        <pc:spChg chg="del">
          <ac:chgData name="Katherine Hodgson" userId="4051984803ec58e2" providerId="LiveId" clId="{8D695E0F-44EB-4B7D-BD9A-9A272F473423}" dt="2022-01-11T14:42:49.798" v="7261"/>
          <ac:spMkLst>
            <pc:docMk/>
            <pc:sldMk cId="1475756213" sldId="806"/>
            <ac:spMk id="3" creationId="{7561E918-EA13-415A-97D0-9FC1E5B2D8A3}"/>
          </ac:spMkLst>
        </pc:spChg>
        <pc:picChg chg="add mod">
          <ac:chgData name="Katherine Hodgson" userId="4051984803ec58e2" providerId="LiveId" clId="{8D695E0F-44EB-4B7D-BD9A-9A272F473423}" dt="2022-01-11T14:42:49.798" v="7261"/>
          <ac:picMkLst>
            <pc:docMk/>
            <pc:sldMk cId="1475756213" sldId="806"/>
            <ac:picMk id="4" creationId="{6167EF9B-4EA6-45FD-A0C5-1229185DF60E}"/>
          </ac:picMkLst>
        </pc:picChg>
      </pc:sldChg>
      <pc:sldChg chg="modSp new mod">
        <pc:chgData name="Katherine Hodgson" userId="4051984803ec58e2" providerId="LiveId" clId="{8D695E0F-44EB-4B7D-BD9A-9A272F473423}" dt="2022-01-19T09:34:20.427" v="9828"/>
        <pc:sldMkLst>
          <pc:docMk/>
          <pc:sldMk cId="2551471217" sldId="807"/>
        </pc:sldMkLst>
        <pc:spChg chg="mod">
          <ac:chgData name="Katherine Hodgson" userId="4051984803ec58e2" providerId="LiveId" clId="{8D695E0F-44EB-4B7D-BD9A-9A272F473423}" dt="2022-01-19T09:34:20.427" v="9828"/>
          <ac:spMkLst>
            <pc:docMk/>
            <pc:sldMk cId="2551471217" sldId="807"/>
            <ac:spMk id="2" creationId="{8764E6C4-950E-4941-ADAE-6DA8928DA429}"/>
          </ac:spMkLst>
        </pc:spChg>
        <pc:spChg chg="mod">
          <ac:chgData name="Katherine Hodgson" userId="4051984803ec58e2" providerId="LiveId" clId="{8D695E0F-44EB-4B7D-BD9A-9A272F473423}" dt="2022-01-19T09:34:05.978" v="9826"/>
          <ac:spMkLst>
            <pc:docMk/>
            <pc:sldMk cId="2551471217" sldId="807"/>
            <ac:spMk id="3" creationId="{EDDC351D-A7C7-4301-B1AF-63641D780D9E}"/>
          </ac:spMkLst>
        </pc:spChg>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1" dt="2021-10-25T11:27:11.196" idx="2">
    <p:pos x="4806" y="301"/>
    <p:text>Lecturer's university logo</p:text>
    <p:extLst>
      <p:ext uri="{C676402C-5697-4E1C-873F-D02D1690AC5C}">
        <p15:threadingInfo xmlns:p15="http://schemas.microsoft.com/office/powerpoint/2012/main" timeZoneBias="-1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8418" name="Rectangle 2"/>
          <p:cNvSpPr>
            <a:spLocks noGrp="1" noChangeArrowheads="1"/>
          </p:cNvSpPr>
          <p:nvPr>
            <p:ph type="hdr" sz="quarter"/>
          </p:nvPr>
        </p:nvSpPr>
        <p:spPr bwMode="auto">
          <a:xfrm>
            <a:off x="0" y="0"/>
            <a:ext cx="3076575"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8276" tIns="49137" rIns="98276" bIns="49137" numCol="1" anchor="t" anchorCtr="0" compatLnSpc="1">
            <a:prstTxWarp prst="textNoShape">
              <a:avLst/>
            </a:prstTxWarp>
          </a:bodyPr>
          <a:lstStyle>
            <a:lvl1pPr defTabSz="982503" eaLnBrk="1" hangingPunct="1">
              <a:defRPr sz="1200">
                <a:latin typeface="Arial" panose="020B0604020202020204" pitchFamily="34" charset="0"/>
              </a:defRPr>
            </a:lvl1pPr>
          </a:lstStyle>
          <a:p>
            <a:pPr>
              <a:defRPr/>
            </a:pPr>
            <a:endParaRPr lang="en-US" altLang="de-DE"/>
          </a:p>
        </p:txBody>
      </p:sp>
      <p:sp>
        <p:nvSpPr>
          <p:cNvPr id="188419" name="Rectangle 3"/>
          <p:cNvSpPr>
            <a:spLocks noGrp="1" noChangeArrowheads="1"/>
          </p:cNvSpPr>
          <p:nvPr>
            <p:ph type="dt" sz="quarter" idx="1"/>
          </p:nvPr>
        </p:nvSpPr>
        <p:spPr bwMode="auto">
          <a:xfrm>
            <a:off x="4021138" y="0"/>
            <a:ext cx="3076575"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8276" tIns="49137" rIns="98276" bIns="49137" numCol="1" anchor="t" anchorCtr="0" compatLnSpc="1">
            <a:prstTxWarp prst="textNoShape">
              <a:avLst/>
            </a:prstTxWarp>
          </a:bodyPr>
          <a:lstStyle>
            <a:lvl1pPr algn="r" defTabSz="982503" eaLnBrk="1" hangingPunct="1">
              <a:defRPr sz="1200">
                <a:latin typeface="Arial" panose="020B0604020202020204" pitchFamily="34" charset="0"/>
              </a:defRPr>
            </a:lvl1pPr>
          </a:lstStyle>
          <a:p>
            <a:pPr>
              <a:defRPr/>
            </a:pPr>
            <a:endParaRPr lang="en-US" altLang="de-DE"/>
          </a:p>
        </p:txBody>
      </p:sp>
      <p:sp>
        <p:nvSpPr>
          <p:cNvPr id="188420" name="Rectangle 4"/>
          <p:cNvSpPr>
            <a:spLocks noGrp="1" noChangeArrowheads="1"/>
          </p:cNvSpPr>
          <p:nvPr>
            <p:ph type="ftr" sz="quarter" idx="2"/>
          </p:nvPr>
        </p:nvSpPr>
        <p:spPr bwMode="auto">
          <a:xfrm>
            <a:off x="0" y="9720263"/>
            <a:ext cx="3076575" cy="512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8276" tIns="49137" rIns="98276" bIns="49137" numCol="1" anchor="b" anchorCtr="0" compatLnSpc="1">
            <a:prstTxWarp prst="textNoShape">
              <a:avLst/>
            </a:prstTxWarp>
          </a:bodyPr>
          <a:lstStyle>
            <a:lvl1pPr defTabSz="982503" eaLnBrk="1" hangingPunct="1">
              <a:defRPr sz="1200">
                <a:latin typeface="Arial" panose="020B0604020202020204" pitchFamily="34" charset="0"/>
              </a:defRPr>
            </a:lvl1pPr>
          </a:lstStyle>
          <a:p>
            <a:pPr>
              <a:defRPr/>
            </a:pPr>
            <a:endParaRPr lang="en-US" altLang="de-DE"/>
          </a:p>
        </p:txBody>
      </p:sp>
      <p:sp>
        <p:nvSpPr>
          <p:cNvPr id="188421" name="Rectangle 5"/>
          <p:cNvSpPr>
            <a:spLocks noGrp="1" noChangeArrowheads="1"/>
          </p:cNvSpPr>
          <p:nvPr>
            <p:ph type="sldNum" sz="quarter" idx="3"/>
          </p:nvPr>
        </p:nvSpPr>
        <p:spPr bwMode="auto">
          <a:xfrm>
            <a:off x="4021138" y="9720263"/>
            <a:ext cx="3076575" cy="512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8276" tIns="49137" rIns="98276" bIns="49137" numCol="1" anchor="b" anchorCtr="0" compatLnSpc="1">
            <a:prstTxWarp prst="textNoShape">
              <a:avLst/>
            </a:prstTxWarp>
          </a:bodyPr>
          <a:lstStyle>
            <a:lvl1pPr algn="r" defTabSz="982503" eaLnBrk="1" hangingPunct="1">
              <a:defRPr sz="1200">
                <a:latin typeface="Arial" panose="020B0604020202020204" pitchFamily="34" charset="0"/>
              </a:defRPr>
            </a:lvl1pPr>
          </a:lstStyle>
          <a:p>
            <a:pPr>
              <a:defRPr/>
            </a:pPr>
            <a:fld id="{E604E697-147F-40D4-BA94-E44D785AAE5B}" type="slidenum">
              <a:rPr lang="en-US" altLang="de-DE"/>
              <a:pPr>
                <a:defRPr/>
              </a:pPr>
              <a:t>‹#›</a:t>
            </a:fld>
            <a:endParaRPr lang="en-US" altLang="de-DE"/>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1314" name="Rectangle 2"/>
          <p:cNvSpPr>
            <a:spLocks noGrp="1" noChangeArrowheads="1"/>
          </p:cNvSpPr>
          <p:nvPr>
            <p:ph type="hdr" sz="quarter"/>
          </p:nvPr>
        </p:nvSpPr>
        <p:spPr bwMode="auto">
          <a:xfrm>
            <a:off x="0" y="0"/>
            <a:ext cx="3076575"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8276" tIns="49137" rIns="98276" bIns="49137" numCol="1" anchor="t" anchorCtr="0" compatLnSpc="1">
            <a:prstTxWarp prst="textNoShape">
              <a:avLst/>
            </a:prstTxWarp>
          </a:bodyPr>
          <a:lstStyle>
            <a:lvl1pPr defTabSz="982503" eaLnBrk="1" hangingPunct="1">
              <a:defRPr sz="1200">
                <a:latin typeface="Arial" panose="020B0604020202020204" pitchFamily="34" charset="0"/>
              </a:defRPr>
            </a:lvl1pPr>
          </a:lstStyle>
          <a:p>
            <a:pPr>
              <a:defRPr/>
            </a:pPr>
            <a:endParaRPr lang="en-US" altLang="de-DE"/>
          </a:p>
        </p:txBody>
      </p:sp>
      <p:sp>
        <p:nvSpPr>
          <p:cNvPr id="141315" name="Rectangle 3"/>
          <p:cNvSpPr>
            <a:spLocks noGrp="1" noChangeArrowheads="1"/>
          </p:cNvSpPr>
          <p:nvPr>
            <p:ph type="dt" idx="1"/>
          </p:nvPr>
        </p:nvSpPr>
        <p:spPr bwMode="auto">
          <a:xfrm>
            <a:off x="4021138" y="0"/>
            <a:ext cx="3076575"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8276" tIns="49137" rIns="98276" bIns="49137" numCol="1" anchor="t" anchorCtr="0" compatLnSpc="1">
            <a:prstTxWarp prst="textNoShape">
              <a:avLst/>
            </a:prstTxWarp>
          </a:bodyPr>
          <a:lstStyle>
            <a:lvl1pPr algn="r" defTabSz="982503" eaLnBrk="1" hangingPunct="1">
              <a:defRPr sz="1200">
                <a:latin typeface="Arial" panose="020B0604020202020204" pitchFamily="34" charset="0"/>
              </a:defRPr>
            </a:lvl1pPr>
          </a:lstStyle>
          <a:p>
            <a:pPr>
              <a:defRPr/>
            </a:pPr>
            <a:endParaRPr lang="en-US" altLang="de-DE"/>
          </a:p>
        </p:txBody>
      </p:sp>
      <p:sp>
        <p:nvSpPr>
          <p:cNvPr id="3076" name="Rectangle 4"/>
          <p:cNvSpPr>
            <a:spLocks noGrp="1" noRot="1" noChangeAspect="1" noChangeArrowheads="1" noTextEdit="1"/>
          </p:cNvSpPr>
          <p:nvPr>
            <p:ph type="sldImg" idx="2"/>
          </p:nvPr>
        </p:nvSpPr>
        <p:spPr bwMode="auto">
          <a:xfrm>
            <a:off x="993775" y="768350"/>
            <a:ext cx="5113338" cy="38354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41317" name="Rectangle 5"/>
          <p:cNvSpPr>
            <a:spLocks noGrp="1" noChangeArrowheads="1"/>
          </p:cNvSpPr>
          <p:nvPr>
            <p:ph type="body" sz="quarter" idx="3"/>
          </p:nvPr>
        </p:nvSpPr>
        <p:spPr bwMode="auto">
          <a:xfrm>
            <a:off x="709613" y="4860925"/>
            <a:ext cx="5680075" cy="4605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8276" tIns="49137" rIns="98276" bIns="49137" numCol="1" anchor="t" anchorCtr="0" compatLnSpc="1">
            <a:prstTxWarp prst="textNoShape">
              <a:avLst/>
            </a:prstTxWarp>
          </a:bodyPr>
          <a:lstStyle/>
          <a:p>
            <a:pPr lvl="0"/>
            <a:r>
              <a:rPr lang="en-US" altLang="de-DE" noProof="0"/>
              <a:t>Click to edit Master text styles</a:t>
            </a:r>
          </a:p>
          <a:p>
            <a:pPr lvl="1"/>
            <a:r>
              <a:rPr lang="en-US" altLang="de-DE" noProof="0"/>
              <a:t>Second level</a:t>
            </a:r>
          </a:p>
          <a:p>
            <a:pPr lvl="2"/>
            <a:r>
              <a:rPr lang="en-US" altLang="de-DE" noProof="0"/>
              <a:t>Third level</a:t>
            </a:r>
          </a:p>
          <a:p>
            <a:pPr lvl="3"/>
            <a:r>
              <a:rPr lang="en-US" altLang="de-DE" noProof="0"/>
              <a:t>Fourth level</a:t>
            </a:r>
          </a:p>
          <a:p>
            <a:pPr lvl="4"/>
            <a:r>
              <a:rPr lang="en-US" altLang="de-DE" noProof="0"/>
              <a:t>Fifth level</a:t>
            </a:r>
          </a:p>
        </p:txBody>
      </p:sp>
      <p:sp>
        <p:nvSpPr>
          <p:cNvPr id="141318" name="Rectangle 6"/>
          <p:cNvSpPr>
            <a:spLocks noGrp="1" noChangeArrowheads="1"/>
          </p:cNvSpPr>
          <p:nvPr>
            <p:ph type="ftr" sz="quarter" idx="4"/>
          </p:nvPr>
        </p:nvSpPr>
        <p:spPr bwMode="auto">
          <a:xfrm>
            <a:off x="0" y="9720263"/>
            <a:ext cx="3076575" cy="512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8276" tIns="49137" rIns="98276" bIns="49137" numCol="1" anchor="b" anchorCtr="0" compatLnSpc="1">
            <a:prstTxWarp prst="textNoShape">
              <a:avLst/>
            </a:prstTxWarp>
          </a:bodyPr>
          <a:lstStyle>
            <a:lvl1pPr defTabSz="982503" eaLnBrk="1" hangingPunct="1">
              <a:defRPr sz="1200">
                <a:latin typeface="Arial" panose="020B0604020202020204" pitchFamily="34" charset="0"/>
              </a:defRPr>
            </a:lvl1pPr>
          </a:lstStyle>
          <a:p>
            <a:pPr>
              <a:defRPr/>
            </a:pPr>
            <a:endParaRPr lang="en-US" altLang="de-DE"/>
          </a:p>
        </p:txBody>
      </p:sp>
      <p:sp>
        <p:nvSpPr>
          <p:cNvPr id="141319" name="Rectangle 7"/>
          <p:cNvSpPr>
            <a:spLocks noGrp="1" noChangeArrowheads="1"/>
          </p:cNvSpPr>
          <p:nvPr>
            <p:ph type="sldNum" sz="quarter" idx="5"/>
          </p:nvPr>
        </p:nvSpPr>
        <p:spPr bwMode="auto">
          <a:xfrm>
            <a:off x="4021138" y="9720263"/>
            <a:ext cx="3076575" cy="512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8276" tIns="49137" rIns="98276" bIns="49137" numCol="1" anchor="b" anchorCtr="0" compatLnSpc="1">
            <a:prstTxWarp prst="textNoShape">
              <a:avLst/>
            </a:prstTxWarp>
          </a:bodyPr>
          <a:lstStyle>
            <a:lvl1pPr algn="r" defTabSz="982503" eaLnBrk="1" hangingPunct="1">
              <a:defRPr sz="1200">
                <a:latin typeface="Arial" panose="020B0604020202020204" pitchFamily="34" charset="0"/>
              </a:defRPr>
            </a:lvl1pPr>
          </a:lstStyle>
          <a:p>
            <a:pPr>
              <a:defRPr/>
            </a:pPr>
            <a:fld id="{9E96EE9F-86D5-41B7-B6B7-6C4B612E86AC}" type="slidenum">
              <a:rPr lang="en-US" altLang="de-DE"/>
              <a:pPr>
                <a:defRPr/>
              </a:pPr>
              <a:t>‹#›</a:t>
            </a:fld>
            <a:endParaRPr lang="en-US" alt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defTabSz="979488">
              <a:defRPr>
                <a:solidFill>
                  <a:schemeClr val="tx1"/>
                </a:solidFill>
                <a:latin typeface="Verdana" panose="020B0604030504040204" pitchFamily="34" charset="0"/>
                <a:cs typeface="Arial" panose="020B0604020202020204" pitchFamily="34" charset="0"/>
              </a:defRPr>
            </a:lvl1pPr>
            <a:lvl2pPr marL="766763" indent="-293688" defTabSz="979488">
              <a:defRPr>
                <a:solidFill>
                  <a:schemeClr val="tx1"/>
                </a:solidFill>
                <a:latin typeface="Verdana" panose="020B0604030504040204" pitchFamily="34" charset="0"/>
                <a:cs typeface="Arial" panose="020B0604020202020204" pitchFamily="34" charset="0"/>
              </a:defRPr>
            </a:lvl2pPr>
            <a:lvl3pPr marL="1182688" indent="-234950" defTabSz="979488">
              <a:defRPr>
                <a:solidFill>
                  <a:schemeClr val="tx1"/>
                </a:solidFill>
                <a:latin typeface="Verdana" panose="020B0604030504040204" pitchFamily="34" charset="0"/>
                <a:cs typeface="Arial" panose="020B0604020202020204" pitchFamily="34" charset="0"/>
              </a:defRPr>
            </a:lvl3pPr>
            <a:lvl4pPr marL="1655763" indent="-234950" defTabSz="979488">
              <a:defRPr>
                <a:solidFill>
                  <a:schemeClr val="tx1"/>
                </a:solidFill>
                <a:latin typeface="Verdana" panose="020B0604030504040204" pitchFamily="34" charset="0"/>
                <a:cs typeface="Arial" panose="020B0604020202020204" pitchFamily="34" charset="0"/>
              </a:defRPr>
            </a:lvl4pPr>
            <a:lvl5pPr marL="2130425" indent="-234950" defTabSz="979488">
              <a:defRPr>
                <a:solidFill>
                  <a:schemeClr val="tx1"/>
                </a:solidFill>
                <a:latin typeface="Verdana" panose="020B0604030504040204" pitchFamily="34" charset="0"/>
                <a:cs typeface="Arial" panose="020B0604020202020204" pitchFamily="34" charset="0"/>
              </a:defRPr>
            </a:lvl5pPr>
            <a:lvl6pPr marL="2587625" indent="-234950" defTabSz="979488"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3044825" indent="-234950" defTabSz="979488"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502025" indent="-234950" defTabSz="979488"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959225" indent="-234950" defTabSz="979488"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fld id="{51D7BFF5-8EE0-4004-8ABD-611F16DF7EEE}" type="slidenum">
              <a:rPr lang="en-US" altLang="de-DE" smtClean="0">
                <a:latin typeface="Arial" panose="020B0604020202020204" pitchFamily="34" charset="0"/>
              </a:rPr>
              <a:pPr/>
              <a:t>1</a:t>
            </a:fld>
            <a:endParaRPr lang="en-US" altLang="de-DE">
              <a:latin typeface="Arial" panose="020B0604020202020204" pitchFamily="34" charset="0"/>
            </a:endParaRPr>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9154" name="Rectangle 2"/>
          <p:cNvSpPr>
            <a:spLocks noGrp="1" noChangeArrowheads="1"/>
          </p:cNvSpPr>
          <p:nvPr>
            <p:ph type="ctrTitle"/>
          </p:nvPr>
        </p:nvSpPr>
        <p:spPr>
          <a:xfrm>
            <a:off x="685800" y="990600"/>
            <a:ext cx="7772400" cy="1371600"/>
          </a:xfrm>
        </p:spPr>
        <p:txBody>
          <a:bodyPr/>
          <a:lstStyle>
            <a:lvl1pPr>
              <a:defRPr sz="3400">
                <a:latin typeface="Calibri Light" panose="020F0302020204030204" pitchFamily="34" charset="0"/>
                <a:cs typeface="Calibri Light" panose="020F0302020204030204" pitchFamily="34" charset="0"/>
              </a:defRPr>
            </a:lvl1pPr>
          </a:lstStyle>
          <a:p>
            <a:pPr lvl="0"/>
            <a:r>
              <a:rPr lang="en-US" altLang="de-DE" noProof="0"/>
              <a:t>Click to edit Master title style</a:t>
            </a:r>
          </a:p>
        </p:txBody>
      </p:sp>
      <p:sp>
        <p:nvSpPr>
          <p:cNvPr id="49155" name="Rectangle 3"/>
          <p:cNvSpPr>
            <a:spLocks noGrp="1" noChangeArrowheads="1"/>
          </p:cNvSpPr>
          <p:nvPr>
            <p:ph type="subTitle" idx="1"/>
          </p:nvPr>
        </p:nvSpPr>
        <p:spPr>
          <a:xfrm>
            <a:off x="1447800" y="3429000"/>
            <a:ext cx="7010400" cy="1600200"/>
          </a:xfrm>
        </p:spPr>
        <p:txBody>
          <a:bodyPr/>
          <a:lstStyle>
            <a:lvl1pPr marL="0" indent="0">
              <a:buFontTx/>
              <a:buNone/>
              <a:defRPr sz="1500">
                <a:latin typeface="Calibri Light" panose="020F0302020204030204" pitchFamily="34" charset="0"/>
                <a:cs typeface="Calibri Light" panose="020F0302020204030204" pitchFamily="34" charset="0"/>
              </a:defRPr>
            </a:lvl1pPr>
          </a:lstStyle>
          <a:p>
            <a:pPr lvl="0"/>
            <a:r>
              <a:rPr lang="en-US" altLang="de-DE" noProof="0"/>
              <a:t>Click to edit Master subtitle style</a:t>
            </a:r>
          </a:p>
        </p:txBody>
      </p:sp>
      <p:sp>
        <p:nvSpPr>
          <p:cNvPr id="4" name="Rectangle 4"/>
          <p:cNvSpPr>
            <a:spLocks noGrp="1" noChangeArrowheads="1"/>
          </p:cNvSpPr>
          <p:nvPr>
            <p:ph type="dt" sz="half" idx="10"/>
          </p:nvPr>
        </p:nvSpPr>
        <p:spPr>
          <a:xfrm>
            <a:off x="685800" y="6248400"/>
            <a:ext cx="1905000" cy="457200"/>
          </a:xfrm>
        </p:spPr>
        <p:txBody>
          <a:bodyPr/>
          <a:lstStyle>
            <a:lvl1pPr>
              <a:defRPr/>
            </a:lvl1pPr>
          </a:lstStyle>
          <a:p>
            <a:pPr>
              <a:defRPr/>
            </a:pPr>
            <a:endParaRPr lang="en-US" altLang="de-DE"/>
          </a:p>
        </p:txBody>
      </p:sp>
      <p:sp>
        <p:nvSpPr>
          <p:cNvPr id="5" name="Rectangle 5"/>
          <p:cNvSpPr>
            <a:spLocks noGrp="1" noChangeArrowheads="1"/>
          </p:cNvSpPr>
          <p:nvPr>
            <p:ph type="ftr" sz="quarter" idx="11"/>
          </p:nvPr>
        </p:nvSpPr>
        <p:spPr>
          <a:xfrm>
            <a:off x="3124200" y="6248400"/>
            <a:ext cx="2895600" cy="457200"/>
          </a:xfrm>
        </p:spPr>
        <p:txBody>
          <a:bodyPr/>
          <a:lstStyle>
            <a:lvl1pPr>
              <a:defRPr>
                <a:latin typeface="Calibri Light" panose="020F0302020204030204" pitchFamily="34" charset="0"/>
                <a:cs typeface="Calibri Light" panose="020F0302020204030204" pitchFamily="34" charset="0"/>
              </a:defRPr>
            </a:lvl1pPr>
          </a:lstStyle>
          <a:p>
            <a:pPr>
              <a:defRPr/>
            </a:pPr>
            <a:endParaRPr lang="en-US" altLang="de-DE"/>
          </a:p>
        </p:txBody>
      </p:sp>
      <p:sp>
        <p:nvSpPr>
          <p:cNvPr id="6" name="Rectangle 6"/>
          <p:cNvSpPr>
            <a:spLocks noGrp="1" noChangeArrowheads="1"/>
          </p:cNvSpPr>
          <p:nvPr>
            <p:ph type="sldNum" sz="quarter" idx="12"/>
          </p:nvPr>
        </p:nvSpPr>
        <p:spPr>
          <a:xfrm>
            <a:off x="6553200" y="6248400"/>
            <a:ext cx="1905000" cy="457200"/>
          </a:xfrm>
        </p:spPr>
        <p:txBody>
          <a:bodyPr/>
          <a:lstStyle>
            <a:lvl1pPr>
              <a:defRPr>
                <a:latin typeface="Calibri Light" panose="020F0302020204030204" pitchFamily="34" charset="0"/>
                <a:cs typeface="Calibri Light" panose="020F0302020204030204" pitchFamily="34" charset="0"/>
              </a:defRPr>
            </a:lvl1pPr>
          </a:lstStyle>
          <a:p>
            <a:pPr>
              <a:defRPr/>
            </a:pPr>
            <a:fld id="{BAD3AE50-3C78-44AA-B88B-F2627B9CDC09}" type="slidenum">
              <a:rPr lang="en-US" altLang="de-DE" smtClean="0"/>
              <a:pPr>
                <a:defRPr/>
              </a:pPr>
              <a:t>‹#›</a:t>
            </a:fld>
            <a:endParaRPr lang="en-US" altLang="de-DE"/>
          </a:p>
        </p:txBody>
      </p:sp>
    </p:spTree>
    <p:extLst>
      <p:ext uri="{BB962C8B-B14F-4D97-AF65-F5344CB8AC3E}">
        <p14:creationId xmlns:p14="http://schemas.microsoft.com/office/powerpoint/2010/main" val="497516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Calibri Light" panose="020F0302020204030204" pitchFamily="34" charset="0"/>
                <a:cs typeface="Calibri Light" panose="020F0302020204030204" pitchFamily="34" charset="0"/>
              </a:defRPr>
            </a:lvl1pPr>
          </a:lstStyle>
          <a:p>
            <a:r>
              <a:rPr lang="de-DE"/>
              <a:t>Titelmasterformat durch Klicken bearbeiten</a:t>
            </a:r>
          </a:p>
        </p:txBody>
      </p:sp>
      <p:sp>
        <p:nvSpPr>
          <p:cNvPr id="3" name="Inhaltsplatzhalter 2"/>
          <p:cNvSpPr>
            <a:spLocks noGrp="1"/>
          </p:cNvSpPr>
          <p:nvPr>
            <p:ph idx="1"/>
          </p:nvPr>
        </p:nvSpPr>
        <p:spPr/>
        <p:txBody>
          <a:bodyPr/>
          <a:lstStyle>
            <a:lvl1pPr>
              <a:defRPr sz="2200">
                <a:latin typeface="Calibri Light" panose="020F0302020204030204" pitchFamily="34" charset="0"/>
                <a:cs typeface="Calibri Light" panose="020F0302020204030204" pitchFamily="34" charset="0"/>
              </a:defRPr>
            </a:lvl1pPr>
            <a:lvl2pPr>
              <a:defRPr sz="2200">
                <a:latin typeface="Calibri Light" panose="020F0302020204030204" pitchFamily="34" charset="0"/>
                <a:cs typeface="Calibri Light" panose="020F0302020204030204" pitchFamily="34" charset="0"/>
              </a:defRPr>
            </a:lvl2pPr>
            <a:lvl3pPr>
              <a:defRPr sz="2000">
                <a:latin typeface="Calibri Light" panose="020F0302020204030204" pitchFamily="34" charset="0"/>
                <a:cs typeface="Calibri Light" panose="020F0302020204030204" pitchFamily="34" charset="0"/>
              </a:defRPr>
            </a:lvl3pPr>
            <a:lvl4pPr>
              <a:defRPr sz="2000">
                <a:latin typeface="Calibri Light" panose="020F0302020204030204" pitchFamily="34" charset="0"/>
                <a:cs typeface="Calibri Light" panose="020F0302020204030204" pitchFamily="34" charset="0"/>
              </a:defRPr>
            </a:lvl4pPr>
            <a:lvl5pPr>
              <a:defRPr sz="2000">
                <a:latin typeface="Calibri Light" panose="020F0302020204030204" pitchFamily="34" charset="0"/>
                <a:cs typeface="Calibri Light" panose="020F0302020204030204" pitchFamily="34" charset="0"/>
              </a:defRPr>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6"/>
          <p:cNvSpPr>
            <a:spLocks noGrp="1" noChangeArrowheads="1"/>
          </p:cNvSpPr>
          <p:nvPr>
            <p:ph type="dt" sz="half" idx="10"/>
          </p:nvPr>
        </p:nvSpPr>
        <p:spPr>
          <a:ln/>
        </p:spPr>
        <p:txBody>
          <a:bodyPr/>
          <a:lstStyle>
            <a:lvl1pPr>
              <a:defRPr/>
            </a:lvl1pPr>
          </a:lstStyle>
          <a:p>
            <a:pPr>
              <a:defRPr/>
            </a:pPr>
            <a:endParaRPr lang="en-US" altLang="de-DE"/>
          </a:p>
        </p:txBody>
      </p:sp>
      <p:sp>
        <p:nvSpPr>
          <p:cNvPr id="5" name="Rectangle 7"/>
          <p:cNvSpPr>
            <a:spLocks noGrp="1" noChangeArrowheads="1"/>
          </p:cNvSpPr>
          <p:nvPr>
            <p:ph type="ftr" sz="quarter" idx="11"/>
          </p:nvPr>
        </p:nvSpPr>
        <p:spPr>
          <a:ln/>
        </p:spPr>
        <p:txBody>
          <a:bodyPr/>
          <a:lstStyle>
            <a:lvl1pPr>
              <a:defRPr/>
            </a:lvl1pPr>
          </a:lstStyle>
          <a:p>
            <a:pPr>
              <a:defRPr/>
            </a:pPr>
            <a:endParaRPr lang="en-US" altLang="de-DE"/>
          </a:p>
        </p:txBody>
      </p:sp>
      <p:sp>
        <p:nvSpPr>
          <p:cNvPr id="6" name="Rectangle 8"/>
          <p:cNvSpPr>
            <a:spLocks noGrp="1" noChangeArrowheads="1"/>
          </p:cNvSpPr>
          <p:nvPr>
            <p:ph type="sldNum" sz="quarter" idx="12"/>
          </p:nvPr>
        </p:nvSpPr>
        <p:spPr>
          <a:ln/>
        </p:spPr>
        <p:txBody>
          <a:bodyPr/>
          <a:lstStyle>
            <a:lvl1pPr>
              <a:defRPr/>
            </a:lvl1pPr>
          </a:lstStyle>
          <a:p>
            <a:pPr>
              <a:defRPr/>
            </a:pPr>
            <a:fld id="{745A9703-E260-49ED-84FE-56AD00EC0068}" type="slidenum">
              <a:rPr lang="en-US" altLang="de-DE"/>
              <a:pPr>
                <a:defRPr/>
              </a:pPr>
              <a:t>‹#›</a:t>
            </a:fld>
            <a:endParaRPr lang="en-US" altLang="de-DE"/>
          </a:p>
        </p:txBody>
      </p:sp>
    </p:spTree>
    <p:extLst>
      <p:ext uri="{BB962C8B-B14F-4D97-AF65-F5344CB8AC3E}">
        <p14:creationId xmlns:p14="http://schemas.microsoft.com/office/powerpoint/2010/main" val="5824589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8"/>
            <a:ext cx="7886700" cy="2852737"/>
          </a:xfrm>
        </p:spPr>
        <p:txBody>
          <a:bodyPr/>
          <a:lstStyle>
            <a:lvl1pPr>
              <a:defRPr sz="3000">
                <a:latin typeface="Calibri Light" panose="020F0302020204030204" pitchFamily="34" charset="0"/>
                <a:cs typeface="Calibri Light" panose="020F0302020204030204" pitchFamily="34" charset="0"/>
              </a:defRPr>
            </a:lvl1pPr>
          </a:lstStyle>
          <a:p>
            <a:r>
              <a:rPr lang="de-DE"/>
              <a:t>Titelmasterformat durch Klicken bearbeiten</a:t>
            </a:r>
          </a:p>
        </p:txBody>
      </p:sp>
      <p:sp>
        <p:nvSpPr>
          <p:cNvPr id="3" name="Textplatzhalter 2"/>
          <p:cNvSpPr>
            <a:spLocks noGrp="1"/>
          </p:cNvSpPr>
          <p:nvPr>
            <p:ph type="body" idx="1"/>
          </p:nvPr>
        </p:nvSpPr>
        <p:spPr>
          <a:xfrm>
            <a:off x="623888" y="4589463"/>
            <a:ext cx="7886700" cy="1500187"/>
          </a:xfrm>
        </p:spPr>
        <p:txBody>
          <a:bodyPr/>
          <a:lstStyle>
            <a:lvl1pPr marL="0" indent="0">
              <a:buNone/>
              <a:defRPr sz="2400">
                <a:latin typeface="Calibri Light" panose="020F0302020204030204" pitchFamily="34" charset="0"/>
                <a:cs typeface="Calibri Light" panose="020F0302020204030204" pitchFamily="34" charset="0"/>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de-DE"/>
              <a:t>Textmasterformat bearbeiten</a:t>
            </a:r>
          </a:p>
        </p:txBody>
      </p:sp>
      <p:sp>
        <p:nvSpPr>
          <p:cNvPr id="4" name="Rectangle 6"/>
          <p:cNvSpPr>
            <a:spLocks noGrp="1" noChangeArrowheads="1"/>
          </p:cNvSpPr>
          <p:nvPr>
            <p:ph type="dt" sz="half" idx="10"/>
          </p:nvPr>
        </p:nvSpPr>
        <p:spPr>
          <a:ln/>
        </p:spPr>
        <p:txBody>
          <a:bodyPr/>
          <a:lstStyle>
            <a:lvl1pPr>
              <a:defRPr/>
            </a:lvl1pPr>
          </a:lstStyle>
          <a:p>
            <a:pPr>
              <a:defRPr/>
            </a:pPr>
            <a:endParaRPr lang="en-US" altLang="de-DE"/>
          </a:p>
        </p:txBody>
      </p:sp>
      <p:sp>
        <p:nvSpPr>
          <p:cNvPr id="5" name="Rectangle 7"/>
          <p:cNvSpPr>
            <a:spLocks noGrp="1" noChangeArrowheads="1"/>
          </p:cNvSpPr>
          <p:nvPr>
            <p:ph type="ftr" sz="quarter" idx="11"/>
          </p:nvPr>
        </p:nvSpPr>
        <p:spPr>
          <a:ln/>
        </p:spPr>
        <p:txBody>
          <a:bodyPr/>
          <a:lstStyle>
            <a:lvl1pPr>
              <a:defRPr/>
            </a:lvl1pPr>
          </a:lstStyle>
          <a:p>
            <a:pPr>
              <a:defRPr/>
            </a:pPr>
            <a:endParaRPr lang="en-US" altLang="de-DE"/>
          </a:p>
        </p:txBody>
      </p:sp>
      <p:sp>
        <p:nvSpPr>
          <p:cNvPr id="6" name="Rectangle 8"/>
          <p:cNvSpPr>
            <a:spLocks noGrp="1" noChangeArrowheads="1"/>
          </p:cNvSpPr>
          <p:nvPr>
            <p:ph type="sldNum" sz="quarter" idx="12"/>
          </p:nvPr>
        </p:nvSpPr>
        <p:spPr>
          <a:ln/>
        </p:spPr>
        <p:txBody>
          <a:bodyPr/>
          <a:lstStyle>
            <a:lvl1pPr>
              <a:defRPr/>
            </a:lvl1pPr>
          </a:lstStyle>
          <a:p>
            <a:pPr>
              <a:defRPr/>
            </a:pPr>
            <a:fld id="{2A6FCD3F-738C-4369-8F2F-939CFC291F25}" type="slidenum">
              <a:rPr lang="en-US" altLang="de-DE"/>
              <a:pPr>
                <a:defRPr/>
              </a:pPr>
              <a:t>‹#›</a:t>
            </a:fld>
            <a:endParaRPr lang="en-US" altLang="de-DE"/>
          </a:p>
        </p:txBody>
      </p:sp>
    </p:spTree>
    <p:extLst>
      <p:ext uri="{BB962C8B-B14F-4D97-AF65-F5344CB8AC3E}">
        <p14:creationId xmlns:p14="http://schemas.microsoft.com/office/powerpoint/2010/main" val="2329505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Calibri Light" panose="020F0302020204030204" pitchFamily="34" charset="0"/>
                <a:cs typeface="Calibri Light" panose="020F0302020204030204" pitchFamily="34" charset="0"/>
              </a:defRPr>
            </a:lvl1pPr>
          </a:lstStyle>
          <a:p>
            <a:r>
              <a:rPr lang="de-DE"/>
              <a:t>Titelmasterformat durch Klicken bearbeiten</a:t>
            </a:r>
          </a:p>
        </p:txBody>
      </p:sp>
      <p:sp>
        <p:nvSpPr>
          <p:cNvPr id="3" name="Inhaltsplatzhalter 2"/>
          <p:cNvSpPr>
            <a:spLocks noGrp="1"/>
          </p:cNvSpPr>
          <p:nvPr>
            <p:ph sz="half" idx="1"/>
          </p:nvPr>
        </p:nvSpPr>
        <p:spPr>
          <a:xfrm>
            <a:off x="566738" y="1268413"/>
            <a:ext cx="3924300" cy="5040312"/>
          </a:xfrm>
        </p:spPr>
        <p:txBody>
          <a:bodyPr/>
          <a:lstStyle>
            <a:lvl1pPr>
              <a:defRPr sz="2200">
                <a:latin typeface="Calibri Light" panose="020F0302020204030204" pitchFamily="34" charset="0"/>
                <a:cs typeface="Calibri Light" panose="020F0302020204030204" pitchFamily="34" charset="0"/>
              </a:defRPr>
            </a:lvl1pPr>
            <a:lvl2pPr>
              <a:defRPr sz="2000">
                <a:latin typeface="Calibri Light" panose="020F0302020204030204" pitchFamily="34" charset="0"/>
                <a:cs typeface="Calibri Light" panose="020F0302020204030204" pitchFamily="34" charset="0"/>
              </a:defRPr>
            </a:lvl2pPr>
            <a:lvl3pPr>
              <a:defRPr sz="2000">
                <a:latin typeface="Calibri Light" panose="020F0302020204030204" pitchFamily="34" charset="0"/>
                <a:cs typeface="Calibri Light" panose="020F0302020204030204" pitchFamily="34" charset="0"/>
              </a:defRPr>
            </a:lvl3pPr>
            <a:lvl4pPr>
              <a:defRPr sz="2000">
                <a:latin typeface="Calibri Light" panose="020F0302020204030204" pitchFamily="34" charset="0"/>
                <a:cs typeface="Calibri Light" panose="020F0302020204030204" pitchFamily="34" charset="0"/>
              </a:defRPr>
            </a:lvl4pPr>
            <a:lvl5pPr>
              <a:defRPr sz="2000">
                <a:latin typeface="Calibri Light" panose="020F0302020204030204" pitchFamily="34" charset="0"/>
                <a:cs typeface="Calibri Light" panose="020F0302020204030204" pitchFamily="34" charset="0"/>
              </a:defRPr>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3438" y="1268413"/>
            <a:ext cx="3924300" cy="5040312"/>
          </a:xfrm>
        </p:spPr>
        <p:txBody>
          <a:bodyPr/>
          <a:lstStyle>
            <a:lvl1pPr>
              <a:defRPr sz="2200">
                <a:latin typeface="Calibri Light" panose="020F0302020204030204" pitchFamily="34" charset="0"/>
                <a:cs typeface="Calibri Light" panose="020F0302020204030204" pitchFamily="34" charset="0"/>
              </a:defRPr>
            </a:lvl1pPr>
            <a:lvl2pPr>
              <a:defRPr sz="2000">
                <a:latin typeface="Calibri Light" panose="020F0302020204030204" pitchFamily="34" charset="0"/>
                <a:cs typeface="Calibri Light" panose="020F0302020204030204" pitchFamily="34" charset="0"/>
              </a:defRPr>
            </a:lvl2pPr>
            <a:lvl3pPr>
              <a:defRPr sz="2000">
                <a:latin typeface="Calibri Light" panose="020F0302020204030204" pitchFamily="34" charset="0"/>
                <a:cs typeface="Calibri Light" panose="020F0302020204030204" pitchFamily="34" charset="0"/>
              </a:defRPr>
            </a:lvl3pPr>
            <a:lvl4pPr>
              <a:defRPr sz="2000">
                <a:latin typeface="Calibri Light" panose="020F0302020204030204" pitchFamily="34" charset="0"/>
                <a:cs typeface="Calibri Light" panose="020F0302020204030204" pitchFamily="34" charset="0"/>
              </a:defRPr>
            </a:lvl4pPr>
            <a:lvl5pPr>
              <a:defRPr sz="2000">
                <a:latin typeface="Calibri Light" panose="020F0302020204030204" pitchFamily="34" charset="0"/>
                <a:cs typeface="Calibri Light" panose="020F0302020204030204" pitchFamily="34" charset="0"/>
              </a:defRPr>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de-DE"/>
          </a:p>
        </p:txBody>
      </p:sp>
      <p:sp>
        <p:nvSpPr>
          <p:cNvPr id="6" name="Rectangle 7"/>
          <p:cNvSpPr>
            <a:spLocks noGrp="1" noChangeArrowheads="1"/>
          </p:cNvSpPr>
          <p:nvPr>
            <p:ph type="ftr" sz="quarter" idx="11"/>
          </p:nvPr>
        </p:nvSpPr>
        <p:spPr>
          <a:ln/>
        </p:spPr>
        <p:txBody>
          <a:bodyPr/>
          <a:lstStyle>
            <a:lvl1pPr>
              <a:defRPr/>
            </a:lvl1pPr>
          </a:lstStyle>
          <a:p>
            <a:pPr>
              <a:defRPr/>
            </a:pPr>
            <a:endParaRPr lang="en-US" altLang="de-DE"/>
          </a:p>
        </p:txBody>
      </p:sp>
      <p:sp>
        <p:nvSpPr>
          <p:cNvPr id="7" name="Rectangle 8"/>
          <p:cNvSpPr>
            <a:spLocks noGrp="1" noChangeArrowheads="1"/>
          </p:cNvSpPr>
          <p:nvPr>
            <p:ph type="sldNum" sz="quarter" idx="12"/>
          </p:nvPr>
        </p:nvSpPr>
        <p:spPr>
          <a:ln/>
        </p:spPr>
        <p:txBody>
          <a:bodyPr/>
          <a:lstStyle>
            <a:lvl1pPr>
              <a:defRPr/>
            </a:lvl1pPr>
          </a:lstStyle>
          <a:p>
            <a:pPr>
              <a:defRPr/>
            </a:pPr>
            <a:fld id="{BECB8FCD-26EE-463B-9BD8-2C92B57A4D7F}" type="slidenum">
              <a:rPr lang="en-US" altLang="de-DE"/>
              <a:pPr>
                <a:defRPr/>
              </a:pPr>
              <a:t>‹#›</a:t>
            </a:fld>
            <a:endParaRPr lang="en-US" altLang="de-DE"/>
          </a:p>
        </p:txBody>
      </p:sp>
    </p:spTree>
    <p:extLst>
      <p:ext uri="{BB962C8B-B14F-4D97-AF65-F5344CB8AC3E}">
        <p14:creationId xmlns:p14="http://schemas.microsoft.com/office/powerpoint/2010/main" val="3256330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Calibri Light" panose="020F0302020204030204" pitchFamily="34" charset="0"/>
                <a:cs typeface="Calibri Light" panose="020F0302020204030204" pitchFamily="34" charset="0"/>
              </a:defRPr>
            </a:lvl1pPr>
          </a:lstStyle>
          <a:p>
            <a:r>
              <a:rPr lang="de-DE"/>
              <a:t>Titelmasterformat durch Klicken bearbeiten</a:t>
            </a:r>
          </a:p>
        </p:txBody>
      </p:sp>
      <p:sp>
        <p:nvSpPr>
          <p:cNvPr id="3" name="Rectangle 6"/>
          <p:cNvSpPr>
            <a:spLocks noGrp="1" noChangeArrowheads="1"/>
          </p:cNvSpPr>
          <p:nvPr>
            <p:ph type="dt" sz="half" idx="10"/>
          </p:nvPr>
        </p:nvSpPr>
        <p:spPr>
          <a:ln/>
        </p:spPr>
        <p:txBody>
          <a:bodyPr/>
          <a:lstStyle>
            <a:lvl1pPr>
              <a:defRPr/>
            </a:lvl1pPr>
          </a:lstStyle>
          <a:p>
            <a:pPr>
              <a:defRPr/>
            </a:pPr>
            <a:endParaRPr lang="en-US" altLang="de-DE"/>
          </a:p>
        </p:txBody>
      </p:sp>
      <p:sp>
        <p:nvSpPr>
          <p:cNvPr id="4" name="Rectangle 7"/>
          <p:cNvSpPr>
            <a:spLocks noGrp="1" noChangeArrowheads="1"/>
          </p:cNvSpPr>
          <p:nvPr>
            <p:ph type="ftr" sz="quarter" idx="11"/>
          </p:nvPr>
        </p:nvSpPr>
        <p:spPr>
          <a:ln/>
        </p:spPr>
        <p:txBody>
          <a:bodyPr/>
          <a:lstStyle>
            <a:lvl1pPr>
              <a:defRPr/>
            </a:lvl1pPr>
          </a:lstStyle>
          <a:p>
            <a:pPr>
              <a:defRPr/>
            </a:pPr>
            <a:endParaRPr lang="en-US" altLang="de-DE"/>
          </a:p>
        </p:txBody>
      </p:sp>
      <p:sp>
        <p:nvSpPr>
          <p:cNvPr id="5" name="Rectangle 8"/>
          <p:cNvSpPr>
            <a:spLocks noGrp="1" noChangeArrowheads="1"/>
          </p:cNvSpPr>
          <p:nvPr>
            <p:ph type="sldNum" sz="quarter" idx="12"/>
          </p:nvPr>
        </p:nvSpPr>
        <p:spPr>
          <a:ln/>
        </p:spPr>
        <p:txBody>
          <a:bodyPr/>
          <a:lstStyle>
            <a:lvl1pPr>
              <a:defRPr/>
            </a:lvl1pPr>
          </a:lstStyle>
          <a:p>
            <a:pPr>
              <a:defRPr/>
            </a:pPr>
            <a:fld id="{2F4B6B58-DBB5-4BE5-9CBC-3F6FB1B9031E}" type="slidenum">
              <a:rPr lang="en-US" altLang="de-DE"/>
              <a:pPr>
                <a:defRPr/>
              </a:pPr>
              <a:t>‹#›</a:t>
            </a:fld>
            <a:endParaRPr lang="en-US" altLang="de-DE"/>
          </a:p>
        </p:txBody>
      </p:sp>
    </p:spTree>
    <p:extLst>
      <p:ext uri="{BB962C8B-B14F-4D97-AF65-F5344CB8AC3E}">
        <p14:creationId xmlns:p14="http://schemas.microsoft.com/office/powerpoint/2010/main" val="34608651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0"/>
            <a:ext cx="8001000" cy="747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de-DE"/>
              <a:t>Click to edit Master title style</a:t>
            </a:r>
          </a:p>
        </p:txBody>
      </p:sp>
      <p:sp>
        <p:nvSpPr>
          <p:cNvPr id="1027" name="Rectangle 3"/>
          <p:cNvSpPr>
            <a:spLocks noGrp="1" noChangeArrowheads="1"/>
          </p:cNvSpPr>
          <p:nvPr>
            <p:ph type="body" idx="1"/>
          </p:nvPr>
        </p:nvSpPr>
        <p:spPr bwMode="auto">
          <a:xfrm>
            <a:off x="566738" y="1268413"/>
            <a:ext cx="8001000" cy="4776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de-DE"/>
              <a:t>Click to edit Master text styles</a:t>
            </a:r>
          </a:p>
          <a:p>
            <a:pPr lvl="1"/>
            <a:r>
              <a:rPr lang="en-US" altLang="de-DE"/>
              <a:t>Second level</a:t>
            </a:r>
          </a:p>
        </p:txBody>
      </p:sp>
      <p:sp>
        <p:nvSpPr>
          <p:cNvPr id="1029" name="Line 5"/>
          <p:cNvSpPr>
            <a:spLocks noChangeShapeType="1"/>
          </p:cNvSpPr>
          <p:nvPr/>
        </p:nvSpPr>
        <p:spPr bwMode="auto">
          <a:xfrm flipV="1">
            <a:off x="609600" y="6145096"/>
            <a:ext cx="7924800" cy="0"/>
          </a:xfrm>
          <a:prstGeom prst="line">
            <a:avLst/>
          </a:prstGeom>
          <a:noFill/>
          <a:ln w="28575">
            <a:solidFill>
              <a:schemeClr val="bg1">
                <a:lumMod val="6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48134" name="Rectangle 6"/>
          <p:cNvSpPr>
            <a:spLocks noGrp="1" noChangeArrowheads="1"/>
          </p:cNvSpPr>
          <p:nvPr>
            <p:ph type="dt" sz="half" idx="2"/>
          </p:nvPr>
        </p:nvSpPr>
        <p:spPr bwMode="auto">
          <a:xfrm>
            <a:off x="609600" y="6245225"/>
            <a:ext cx="19812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ltLang="de-DE"/>
          </a:p>
        </p:txBody>
      </p:sp>
      <p:sp>
        <p:nvSpPr>
          <p:cNvPr id="48135" name="Rectangle 7"/>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200"/>
            </a:lvl1pPr>
          </a:lstStyle>
          <a:p>
            <a:pPr>
              <a:defRPr/>
            </a:pPr>
            <a:endParaRPr lang="en-US" altLang="de-DE"/>
          </a:p>
        </p:txBody>
      </p:sp>
      <p:sp>
        <p:nvSpPr>
          <p:cNvPr id="48136" name="Rectangle 8"/>
          <p:cNvSpPr>
            <a:spLocks noGrp="1" noChangeArrowheads="1"/>
          </p:cNvSpPr>
          <p:nvPr>
            <p:ph type="sldNum" sz="quarter" idx="4"/>
          </p:nvPr>
        </p:nvSpPr>
        <p:spPr bwMode="auto">
          <a:xfrm>
            <a:off x="6553200" y="6245225"/>
            <a:ext cx="19812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fld id="{E84C192A-2317-4C19-99DC-95C7071F2E81}" type="slidenum">
              <a:rPr lang="en-US" altLang="de-DE"/>
              <a:pPr>
                <a:defRPr/>
              </a:pPr>
              <a:t>‹#›</a:t>
            </a:fld>
            <a:endParaRPr lang="en-US" altLang="de-DE"/>
          </a:p>
        </p:txBody>
      </p:sp>
      <p:sp>
        <p:nvSpPr>
          <p:cNvPr id="9" name="Line 5"/>
          <p:cNvSpPr>
            <a:spLocks noChangeShapeType="1"/>
          </p:cNvSpPr>
          <p:nvPr userDrawn="1"/>
        </p:nvSpPr>
        <p:spPr bwMode="auto">
          <a:xfrm flipV="1">
            <a:off x="566738" y="1152641"/>
            <a:ext cx="8008936" cy="0"/>
          </a:xfrm>
          <a:prstGeom prst="line">
            <a:avLst/>
          </a:prstGeom>
          <a:noFill/>
          <a:ln w="28575">
            <a:solidFill>
              <a:schemeClr val="bg1">
                <a:lumMod val="6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Tree>
  </p:cSld>
  <p:clrMap bg1="lt1" tx1="dk1" bg2="lt2" tx2="dk2" accent1="accent1" accent2="accent2" accent3="accent3" accent4="accent4" accent5="accent5" accent6="accent6" hlink="hlink" folHlink="folHlink"/>
  <p:sldLayoutIdLst>
    <p:sldLayoutId id="2147483844" r:id="rId1"/>
    <p:sldLayoutId id="2147483832" r:id="rId2"/>
    <p:sldLayoutId id="2147483833" r:id="rId3"/>
    <p:sldLayoutId id="2147483834" r:id="rId4"/>
    <p:sldLayoutId id="2147483836" r:id="rId5"/>
  </p:sldLayoutIdLst>
  <p:txStyles>
    <p:titleStyle>
      <a:lvl1pPr algn="l" rtl="0" eaLnBrk="0" fontAlgn="base" hangingPunct="0">
        <a:spcBef>
          <a:spcPct val="0"/>
        </a:spcBef>
        <a:spcAft>
          <a:spcPct val="0"/>
        </a:spcAft>
        <a:defRPr sz="3200" kern="1200">
          <a:solidFill>
            <a:schemeClr val="tx2"/>
          </a:solidFill>
          <a:latin typeface="Calibri Light" panose="020F0302020204030204" pitchFamily="34" charset="0"/>
          <a:ea typeface="+mj-ea"/>
          <a:cs typeface="Calibri Light" panose="020F0302020204030204" pitchFamily="34" charset="0"/>
        </a:defRPr>
      </a:lvl1pPr>
      <a:lvl2pPr algn="l" rtl="0" eaLnBrk="0" fontAlgn="base" hangingPunct="0">
        <a:spcBef>
          <a:spcPct val="0"/>
        </a:spcBef>
        <a:spcAft>
          <a:spcPct val="0"/>
        </a:spcAft>
        <a:defRPr sz="3200">
          <a:solidFill>
            <a:schemeClr val="tx2"/>
          </a:solidFill>
          <a:latin typeface="Verdana" panose="020B0604030504040204" pitchFamily="34" charset="0"/>
          <a:cs typeface="Arial" panose="020B0604020202020204" pitchFamily="34" charset="0"/>
        </a:defRPr>
      </a:lvl2pPr>
      <a:lvl3pPr algn="l" rtl="0" eaLnBrk="0" fontAlgn="base" hangingPunct="0">
        <a:spcBef>
          <a:spcPct val="0"/>
        </a:spcBef>
        <a:spcAft>
          <a:spcPct val="0"/>
        </a:spcAft>
        <a:defRPr sz="3200">
          <a:solidFill>
            <a:schemeClr val="tx2"/>
          </a:solidFill>
          <a:latin typeface="Verdana" panose="020B0604030504040204" pitchFamily="34" charset="0"/>
          <a:cs typeface="Arial" panose="020B0604020202020204" pitchFamily="34" charset="0"/>
        </a:defRPr>
      </a:lvl3pPr>
      <a:lvl4pPr algn="l" rtl="0" eaLnBrk="0" fontAlgn="base" hangingPunct="0">
        <a:spcBef>
          <a:spcPct val="0"/>
        </a:spcBef>
        <a:spcAft>
          <a:spcPct val="0"/>
        </a:spcAft>
        <a:defRPr sz="3200">
          <a:solidFill>
            <a:schemeClr val="tx2"/>
          </a:solidFill>
          <a:latin typeface="Verdana" panose="020B0604030504040204" pitchFamily="34" charset="0"/>
          <a:cs typeface="Arial" panose="020B0604020202020204" pitchFamily="34" charset="0"/>
        </a:defRPr>
      </a:lvl4pPr>
      <a:lvl5pPr algn="l" rtl="0" eaLnBrk="0" fontAlgn="base" hangingPunct="0">
        <a:spcBef>
          <a:spcPct val="0"/>
        </a:spcBef>
        <a:spcAft>
          <a:spcPct val="0"/>
        </a:spcAft>
        <a:defRPr sz="3200">
          <a:solidFill>
            <a:schemeClr val="tx2"/>
          </a:solidFill>
          <a:latin typeface="Verdana" panose="020B0604030504040204" pitchFamily="34" charset="0"/>
          <a:cs typeface="Arial" panose="020B0604020202020204" pitchFamily="34" charset="0"/>
        </a:defRPr>
      </a:lvl5pPr>
      <a:lvl6pPr marL="457200" algn="l" rtl="0" fontAlgn="base">
        <a:spcBef>
          <a:spcPct val="0"/>
        </a:spcBef>
        <a:spcAft>
          <a:spcPct val="0"/>
        </a:spcAft>
        <a:defRPr sz="3200">
          <a:solidFill>
            <a:schemeClr val="tx2"/>
          </a:solidFill>
          <a:latin typeface="Verdana" panose="020B0604030504040204" pitchFamily="34" charset="0"/>
          <a:cs typeface="Arial" panose="020B0604020202020204" pitchFamily="34" charset="0"/>
        </a:defRPr>
      </a:lvl6pPr>
      <a:lvl7pPr marL="914400" algn="l" rtl="0" fontAlgn="base">
        <a:spcBef>
          <a:spcPct val="0"/>
        </a:spcBef>
        <a:spcAft>
          <a:spcPct val="0"/>
        </a:spcAft>
        <a:defRPr sz="3200">
          <a:solidFill>
            <a:schemeClr val="tx2"/>
          </a:solidFill>
          <a:latin typeface="Verdana" panose="020B0604030504040204" pitchFamily="34" charset="0"/>
          <a:cs typeface="Arial" panose="020B0604020202020204" pitchFamily="34" charset="0"/>
        </a:defRPr>
      </a:lvl7pPr>
      <a:lvl8pPr marL="1371600" algn="l" rtl="0" fontAlgn="base">
        <a:spcBef>
          <a:spcPct val="0"/>
        </a:spcBef>
        <a:spcAft>
          <a:spcPct val="0"/>
        </a:spcAft>
        <a:defRPr sz="3200">
          <a:solidFill>
            <a:schemeClr val="tx2"/>
          </a:solidFill>
          <a:latin typeface="Verdana" panose="020B0604030504040204" pitchFamily="34" charset="0"/>
          <a:cs typeface="Arial" panose="020B0604020202020204" pitchFamily="34" charset="0"/>
        </a:defRPr>
      </a:lvl8pPr>
      <a:lvl9pPr marL="1828800" algn="l" rtl="0" fontAlgn="base">
        <a:spcBef>
          <a:spcPct val="0"/>
        </a:spcBef>
        <a:spcAft>
          <a:spcPct val="0"/>
        </a:spcAft>
        <a:defRPr sz="3200">
          <a:solidFill>
            <a:schemeClr val="tx2"/>
          </a:solidFill>
          <a:latin typeface="Verdana" panose="020B0604030504040204" pitchFamily="34" charset="0"/>
          <a:cs typeface="Arial" panose="020B0604020202020204" pitchFamily="34" charset="0"/>
        </a:defRPr>
      </a:lvl9pPr>
    </p:titleStyle>
    <p:bodyStyle>
      <a:lvl1pPr marL="469900" indent="-469900" algn="l" rtl="0" eaLnBrk="0" fontAlgn="base" hangingPunct="0">
        <a:lnSpc>
          <a:spcPct val="120000"/>
        </a:lnSpc>
        <a:spcBef>
          <a:spcPct val="20000"/>
        </a:spcBef>
        <a:spcAft>
          <a:spcPct val="0"/>
        </a:spcAft>
        <a:buClr>
          <a:schemeClr val="tx1"/>
        </a:buClr>
        <a:buChar char="•"/>
        <a:defRPr sz="2200" kern="1200">
          <a:solidFill>
            <a:schemeClr val="tx1"/>
          </a:solidFill>
          <a:latin typeface="Calibri Light" panose="020F0302020204030204" pitchFamily="34" charset="0"/>
          <a:ea typeface="+mn-ea"/>
          <a:cs typeface="Calibri Light" panose="020F0302020204030204" pitchFamily="34" charset="0"/>
        </a:defRPr>
      </a:lvl1pPr>
      <a:lvl2pPr marL="908050" indent="-436563" algn="l" rtl="0" eaLnBrk="0" fontAlgn="base" hangingPunct="0">
        <a:spcBef>
          <a:spcPct val="20000"/>
        </a:spcBef>
        <a:spcAft>
          <a:spcPct val="0"/>
        </a:spcAft>
        <a:buClr>
          <a:schemeClr val="tx1"/>
        </a:buClr>
        <a:buChar char="o"/>
        <a:defRPr sz="2000" kern="1200">
          <a:solidFill>
            <a:schemeClr val="tx1"/>
          </a:solidFill>
          <a:latin typeface="Calibri Light" panose="020F0302020204030204" pitchFamily="34" charset="0"/>
          <a:ea typeface="+mn-ea"/>
          <a:cs typeface="Calibri Light" panose="020F0302020204030204" pitchFamily="34" charset="0"/>
        </a:defRPr>
      </a:lvl2pPr>
      <a:lvl3pPr marL="1304925" indent="-395288" algn="l" rtl="0" eaLnBrk="0" fontAlgn="base" hangingPunct="0">
        <a:spcBef>
          <a:spcPct val="20000"/>
        </a:spcBef>
        <a:spcAft>
          <a:spcPct val="0"/>
        </a:spcAft>
        <a:buClr>
          <a:schemeClr val="accent2"/>
        </a:buClr>
        <a:buFont typeface="Wingdings" panose="05000000000000000000" pitchFamily="2" charset="2"/>
        <a:buChar char="o"/>
        <a:defRPr sz="2300" kern="1200">
          <a:solidFill>
            <a:schemeClr val="tx1"/>
          </a:solidFill>
          <a:latin typeface="+mn-lt"/>
          <a:ea typeface="+mn-ea"/>
          <a:cs typeface="+mn-cs"/>
        </a:defRPr>
      </a:lvl3pPr>
      <a:lvl4pPr marL="1693863" indent="-387350" algn="l" rtl="0" eaLnBrk="0" fontAlgn="base" hangingPunct="0">
        <a:spcBef>
          <a:spcPct val="20000"/>
        </a:spcBef>
        <a:spcAft>
          <a:spcPct val="0"/>
        </a:spcAft>
        <a:buClr>
          <a:schemeClr val="accent2"/>
        </a:buClr>
        <a:buFont typeface="Wingdings" panose="05000000000000000000" pitchFamily="2" charset="2"/>
        <a:buChar char="n"/>
        <a:defRPr sz="2000" kern="1200">
          <a:solidFill>
            <a:schemeClr val="tx1"/>
          </a:solidFill>
          <a:latin typeface="+mn-lt"/>
          <a:ea typeface="+mn-ea"/>
          <a:cs typeface="+mn-cs"/>
        </a:defRPr>
      </a:lvl4pPr>
      <a:lvl5pPr marL="2093913" indent="-398463" algn="l" rtl="0" eaLnBrk="0" fontAlgn="base" hangingPunct="0">
        <a:spcBef>
          <a:spcPct val="25000"/>
        </a:spcBef>
        <a:spcAft>
          <a:spcPct val="0"/>
        </a:spcAft>
        <a:buClr>
          <a:schemeClr val="accent2"/>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comments" Target="../comments/commen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eanc.net/"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705318" y="4431155"/>
            <a:ext cx="7772400" cy="423589"/>
          </a:xfrm>
        </p:spPr>
        <p:txBody>
          <a:bodyPr/>
          <a:lstStyle/>
          <a:p>
            <a:pPr algn="ctr" eaLnBrk="1" hangingPunct="1"/>
            <a:r>
              <a:rPr lang="en-US" altLang="de-DE" sz="2400" dirty="0">
                <a:latin typeface="Calibri Light" panose="020F0302020204030204" pitchFamily="34" charset="0"/>
                <a:cs typeface="Calibri Light" panose="020F0302020204030204" pitchFamily="34" charset="0"/>
              </a:rPr>
              <a:t>Katherine Hodgson</a:t>
            </a:r>
          </a:p>
        </p:txBody>
      </p:sp>
      <p:sp>
        <p:nvSpPr>
          <p:cNvPr id="5123" name="Rectangle 4"/>
          <p:cNvSpPr>
            <a:spLocks noChangeArrowheads="1"/>
          </p:cNvSpPr>
          <p:nvPr/>
        </p:nvSpPr>
        <p:spPr bwMode="auto">
          <a:xfrm>
            <a:off x="1163772" y="5601139"/>
            <a:ext cx="7010400"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nSpc>
                <a:spcPct val="120000"/>
              </a:lnSpc>
              <a:spcBef>
                <a:spcPct val="20000"/>
              </a:spcBef>
              <a:buClr>
                <a:schemeClr val="tx1"/>
              </a:buClr>
              <a:buChar char="•"/>
              <a:defRPr sz="1600">
                <a:solidFill>
                  <a:schemeClr val="tx1"/>
                </a:solidFill>
                <a:latin typeface="Verdana" panose="020B0604030504040204" pitchFamily="34" charset="0"/>
                <a:cs typeface="Arial" panose="020B0604020202020204" pitchFamily="34" charset="0"/>
              </a:defRPr>
            </a:lvl1pPr>
            <a:lvl2pPr marL="908050" indent="14288">
              <a:spcBef>
                <a:spcPct val="20000"/>
              </a:spcBef>
              <a:buClr>
                <a:schemeClr val="tx1"/>
              </a:buClr>
              <a:buChar char="o"/>
              <a:defRPr sz="1600">
                <a:solidFill>
                  <a:schemeClr val="tx1"/>
                </a:solidFill>
                <a:latin typeface="Verdana" panose="020B0604030504040204" pitchFamily="34" charset="0"/>
                <a:cs typeface="Arial" panose="020B0604020202020204" pitchFamily="34" charset="0"/>
              </a:defRPr>
            </a:lvl2pPr>
            <a:lvl3pPr marL="909638" indent="-395288">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cs typeface="Arial" panose="020B0604020202020204" pitchFamily="34" charset="0"/>
              </a:defRPr>
            </a:lvl3pPr>
            <a:lvl4pPr marL="1306513" indent="-38735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cs typeface="Arial" panose="020B0604020202020204" pitchFamily="34" charset="0"/>
              </a:defRPr>
            </a:lvl4pPr>
            <a:lvl5pPr marL="1695450" indent="-398463">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5pPr>
            <a:lvl6pPr marL="2152650"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6pPr>
            <a:lvl7pPr marL="2609850"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7pPr>
            <a:lvl8pPr marL="3067050"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8pPr>
            <a:lvl9pPr marL="3524250" indent="-398463"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cs typeface="Arial" panose="020B0604020202020204" pitchFamily="34" charset="0"/>
              </a:defRPr>
            </a:lvl9pPr>
          </a:lstStyle>
          <a:p>
            <a:pPr algn="ctr" eaLnBrk="1" hangingPunct="1">
              <a:buFontTx/>
              <a:buNone/>
            </a:pPr>
            <a:r>
              <a:rPr lang="en-US" altLang="de-DE" sz="2000" dirty="0">
                <a:latin typeface="Calibri Light" panose="020F0302020204030204" pitchFamily="34" charset="0"/>
                <a:cs typeface="Calibri Light" panose="020F0302020204030204" pitchFamily="34" charset="0"/>
              </a:rPr>
              <a:t>21.01.2022</a:t>
            </a:r>
          </a:p>
        </p:txBody>
      </p:sp>
      <p:pic>
        <p:nvPicPr>
          <p:cNvPr id="5125" name="Grafik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5142" y="275376"/>
            <a:ext cx="3548063" cy="1420812"/>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pic>
        <p:nvPicPr>
          <p:cNvPr id="2" name="Grafik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39443" y="591702"/>
            <a:ext cx="1250481" cy="1022268"/>
          </a:xfrm>
          <a:prstGeom prst="rect">
            <a:avLst/>
          </a:prstGeom>
        </p:spPr>
      </p:pic>
      <p:sp>
        <p:nvSpPr>
          <p:cNvPr id="9" name="Rectangle 2"/>
          <p:cNvSpPr txBox="1">
            <a:spLocks noChangeArrowheads="1"/>
          </p:cNvSpPr>
          <p:nvPr/>
        </p:nvSpPr>
        <p:spPr bwMode="auto">
          <a:xfrm>
            <a:off x="705318" y="3111286"/>
            <a:ext cx="7772400" cy="505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34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Verdana" panose="020B0604030504040204" pitchFamily="34" charset="0"/>
                <a:cs typeface="Arial" panose="020B0604020202020204" pitchFamily="34" charset="0"/>
              </a:defRPr>
            </a:lvl2pPr>
            <a:lvl3pPr algn="l" rtl="0" eaLnBrk="0" fontAlgn="base" hangingPunct="0">
              <a:spcBef>
                <a:spcPct val="0"/>
              </a:spcBef>
              <a:spcAft>
                <a:spcPct val="0"/>
              </a:spcAft>
              <a:defRPr sz="3200">
                <a:solidFill>
                  <a:schemeClr val="tx2"/>
                </a:solidFill>
                <a:latin typeface="Verdana" panose="020B0604030504040204" pitchFamily="34" charset="0"/>
                <a:cs typeface="Arial" panose="020B0604020202020204" pitchFamily="34" charset="0"/>
              </a:defRPr>
            </a:lvl3pPr>
            <a:lvl4pPr algn="l" rtl="0" eaLnBrk="0" fontAlgn="base" hangingPunct="0">
              <a:spcBef>
                <a:spcPct val="0"/>
              </a:spcBef>
              <a:spcAft>
                <a:spcPct val="0"/>
              </a:spcAft>
              <a:defRPr sz="3200">
                <a:solidFill>
                  <a:schemeClr val="tx2"/>
                </a:solidFill>
                <a:latin typeface="Verdana" panose="020B0604030504040204" pitchFamily="34" charset="0"/>
                <a:cs typeface="Arial" panose="020B0604020202020204" pitchFamily="34" charset="0"/>
              </a:defRPr>
            </a:lvl4pPr>
            <a:lvl5pPr algn="l" rtl="0" eaLnBrk="0" fontAlgn="base" hangingPunct="0">
              <a:spcBef>
                <a:spcPct val="0"/>
              </a:spcBef>
              <a:spcAft>
                <a:spcPct val="0"/>
              </a:spcAft>
              <a:defRPr sz="3200">
                <a:solidFill>
                  <a:schemeClr val="tx2"/>
                </a:solidFill>
                <a:latin typeface="Verdana" panose="020B0604030504040204" pitchFamily="34" charset="0"/>
                <a:cs typeface="Arial" panose="020B0604020202020204" pitchFamily="34" charset="0"/>
              </a:defRPr>
            </a:lvl5pPr>
            <a:lvl6pPr marL="457200" algn="l" rtl="0" fontAlgn="base">
              <a:spcBef>
                <a:spcPct val="0"/>
              </a:spcBef>
              <a:spcAft>
                <a:spcPct val="0"/>
              </a:spcAft>
              <a:defRPr sz="3200">
                <a:solidFill>
                  <a:schemeClr val="tx2"/>
                </a:solidFill>
                <a:latin typeface="Verdana" panose="020B0604030504040204" pitchFamily="34" charset="0"/>
                <a:cs typeface="Arial" panose="020B0604020202020204" pitchFamily="34" charset="0"/>
              </a:defRPr>
            </a:lvl6pPr>
            <a:lvl7pPr marL="914400" algn="l" rtl="0" fontAlgn="base">
              <a:spcBef>
                <a:spcPct val="0"/>
              </a:spcBef>
              <a:spcAft>
                <a:spcPct val="0"/>
              </a:spcAft>
              <a:defRPr sz="3200">
                <a:solidFill>
                  <a:schemeClr val="tx2"/>
                </a:solidFill>
                <a:latin typeface="Verdana" panose="020B0604030504040204" pitchFamily="34" charset="0"/>
                <a:cs typeface="Arial" panose="020B0604020202020204" pitchFamily="34" charset="0"/>
              </a:defRPr>
            </a:lvl7pPr>
            <a:lvl8pPr marL="1371600" algn="l" rtl="0" fontAlgn="base">
              <a:spcBef>
                <a:spcPct val="0"/>
              </a:spcBef>
              <a:spcAft>
                <a:spcPct val="0"/>
              </a:spcAft>
              <a:defRPr sz="3200">
                <a:solidFill>
                  <a:schemeClr val="tx2"/>
                </a:solidFill>
                <a:latin typeface="Verdana" panose="020B0604030504040204" pitchFamily="34" charset="0"/>
                <a:cs typeface="Arial" panose="020B0604020202020204" pitchFamily="34" charset="0"/>
              </a:defRPr>
            </a:lvl8pPr>
            <a:lvl9pPr marL="1828800" algn="l" rtl="0" fontAlgn="base">
              <a:spcBef>
                <a:spcPct val="0"/>
              </a:spcBef>
              <a:spcAft>
                <a:spcPct val="0"/>
              </a:spcAft>
              <a:defRPr sz="3200">
                <a:solidFill>
                  <a:schemeClr val="tx2"/>
                </a:solidFill>
                <a:latin typeface="Verdana" panose="020B0604030504040204" pitchFamily="34" charset="0"/>
                <a:cs typeface="Arial" panose="020B0604020202020204" pitchFamily="34" charset="0"/>
              </a:defRPr>
            </a:lvl9pPr>
          </a:lstStyle>
          <a:p>
            <a:pPr algn="ctr" eaLnBrk="1" hangingPunct="1"/>
            <a:r>
              <a:rPr lang="en-US" altLang="de-DE" sz="3800" dirty="0">
                <a:latin typeface="Calibri Light" panose="020F0302020204030204" pitchFamily="34" charset="0"/>
                <a:cs typeface="Calibri Light" panose="020F0302020204030204" pitchFamily="34" charset="0"/>
              </a:rPr>
              <a:t>Armenian</a:t>
            </a:r>
          </a:p>
        </p:txBody>
      </p:sp>
      <p:sp>
        <p:nvSpPr>
          <p:cNvPr id="10" name="Rectangle 2"/>
          <p:cNvSpPr txBox="1">
            <a:spLocks noChangeArrowheads="1"/>
          </p:cNvSpPr>
          <p:nvPr/>
        </p:nvSpPr>
        <p:spPr bwMode="auto">
          <a:xfrm>
            <a:off x="705318" y="3502682"/>
            <a:ext cx="7772400" cy="601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34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Verdana" panose="020B0604030504040204" pitchFamily="34" charset="0"/>
                <a:cs typeface="Arial" panose="020B0604020202020204" pitchFamily="34" charset="0"/>
              </a:defRPr>
            </a:lvl2pPr>
            <a:lvl3pPr algn="l" rtl="0" eaLnBrk="0" fontAlgn="base" hangingPunct="0">
              <a:spcBef>
                <a:spcPct val="0"/>
              </a:spcBef>
              <a:spcAft>
                <a:spcPct val="0"/>
              </a:spcAft>
              <a:defRPr sz="3200">
                <a:solidFill>
                  <a:schemeClr val="tx2"/>
                </a:solidFill>
                <a:latin typeface="Verdana" panose="020B0604030504040204" pitchFamily="34" charset="0"/>
                <a:cs typeface="Arial" panose="020B0604020202020204" pitchFamily="34" charset="0"/>
              </a:defRPr>
            </a:lvl3pPr>
            <a:lvl4pPr algn="l" rtl="0" eaLnBrk="0" fontAlgn="base" hangingPunct="0">
              <a:spcBef>
                <a:spcPct val="0"/>
              </a:spcBef>
              <a:spcAft>
                <a:spcPct val="0"/>
              </a:spcAft>
              <a:defRPr sz="3200">
                <a:solidFill>
                  <a:schemeClr val="tx2"/>
                </a:solidFill>
                <a:latin typeface="Verdana" panose="020B0604030504040204" pitchFamily="34" charset="0"/>
                <a:cs typeface="Arial" panose="020B0604020202020204" pitchFamily="34" charset="0"/>
              </a:defRPr>
            </a:lvl4pPr>
            <a:lvl5pPr algn="l" rtl="0" eaLnBrk="0" fontAlgn="base" hangingPunct="0">
              <a:spcBef>
                <a:spcPct val="0"/>
              </a:spcBef>
              <a:spcAft>
                <a:spcPct val="0"/>
              </a:spcAft>
              <a:defRPr sz="3200">
                <a:solidFill>
                  <a:schemeClr val="tx2"/>
                </a:solidFill>
                <a:latin typeface="Verdana" panose="020B0604030504040204" pitchFamily="34" charset="0"/>
                <a:cs typeface="Arial" panose="020B0604020202020204" pitchFamily="34" charset="0"/>
              </a:defRPr>
            </a:lvl5pPr>
            <a:lvl6pPr marL="457200" algn="l" rtl="0" fontAlgn="base">
              <a:spcBef>
                <a:spcPct val="0"/>
              </a:spcBef>
              <a:spcAft>
                <a:spcPct val="0"/>
              </a:spcAft>
              <a:defRPr sz="3200">
                <a:solidFill>
                  <a:schemeClr val="tx2"/>
                </a:solidFill>
                <a:latin typeface="Verdana" panose="020B0604030504040204" pitchFamily="34" charset="0"/>
                <a:cs typeface="Arial" panose="020B0604020202020204" pitchFamily="34" charset="0"/>
              </a:defRPr>
            </a:lvl6pPr>
            <a:lvl7pPr marL="914400" algn="l" rtl="0" fontAlgn="base">
              <a:spcBef>
                <a:spcPct val="0"/>
              </a:spcBef>
              <a:spcAft>
                <a:spcPct val="0"/>
              </a:spcAft>
              <a:defRPr sz="3200">
                <a:solidFill>
                  <a:schemeClr val="tx2"/>
                </a:solidFill>
                <a:latin typeface="Verdana" panose="020B0604030504040204" pitchFamily="34" charset="0"/>
                <a:cs typeface="Arial" panose="020B0604020202020204" pitchFamily="34" charset="0"/>
              </a:defRPr>
            </a:lvl7pPr>
            <a:lvl8pPr marL="1371600" algn="l" rtl="0" fontAlgn="base">
              <a:spcBef>
                <a:spcPct val="0"/>
              </a:spcBef>
              <a:spcAft>
                <a:spcPct val="0"/>
              </a:spcAft>
              <a:defRPr sz="3200">
                <a:solidFill>
                  <a:schemeClr val="tx2"/>
                </a:solidFill>
                <a:latin typeface="Verdana" panose="020B0604030504040204" pitchFamily="34" charset="0"/>
                <a:cs typeface="Arial" panose="020B0604020202020204" pitchFamily="34" charset="0"/>
              </a:defRPr>
            </a:lvl8pPr>
            <a:lvl9pPr marL="1828800" algn="l" rtl="0" fontAlgn="base">
              <a:spcBef>
                <a:spcPct val="0"/>
              </a:spcBef>
              <a:spcAft>
                <a:spcPct val="0"/>
              </a:spcAft>
              <a:defRPr sz="3200">
                <a:solidFill>
                  <a:schemeClr val="tx2"/>
                </a:solidFill>
                <a:latin typeface="Verdana" panose="020B0604030504040204" pitchFamily="34" charset="0"/>
                <a:cs typeface="Arial" panose="020B0604020202020204" pitchFamily="34" charset="0"/>
              </a:defRPr>
            </a:lvl9pPr>
          </a:lstStyle>
          <a:p>
            <a:pPr algn="ctr" eaLnBrk="1" hangingPunct="1"/>
            <a:r>
              <a:rPr lang="en-US" altLang="de-DE" sz="3000" dirty="0">
                <a:latin typeface="Calibri Light" panose="020F0302020204030204" pitchFamily="34" charset="0"/>
                <a:cs typeface="Calibri Light" panose="020F0302020204030204" pitchFamily="34" charset="0"/>
              </a:rPr>
              <a:t>Complex clauses</a:t>
            </a:r>
          </a:p>
        </p:txBody>
      </p:sp>
      <p:sp>
        <p:nvSpPr>
          <p:cNvPr id="11" name="Rectangle 2"/>
          <p:cNvSpPr txBox="1">
            <a:spLocks noChangeArrowheads="1"/>
          </p:cNvSpPr>
          <p:nvPr/>
        </p:nvSpPr>
        <p:spPr bwMode="auto">
          <a:xfrm>
            <a:off x="705318" y="4772073"/>
            <a:ext cx="7772400" cy="470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34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Verdana" panose="020B0604030504040204" pitchFamily="34" charset="0"/>
                <a:cs typeface="Arial" panose="020B0604020202020204" pitchFamily="34" charset="0"/>
              </a:defRPr>
            </a:lvl2pPr>
            <a:lvl3pPr algn="l" rtl="0" eaLnBrk="0" fontAlgn="base" hangingPunct="0">
              <a:spcBef>
                <a:spcPct val="0"/>
              </a:spcBef>
              <a:spcAft>
                <a:spcPct val="0"/>
              </a:spcAft>
              <a:defRPr sz="3200">
                <a:solidFill>
                  <a:schemeClr val="tx2"/>
                </a:solidFill>
                <a:latin typeface="Verdana" panose="020B0604030504040204" pitchFamily="34" charset="0"/>
                <a:cs typeface="Arial" panose="020B0604020202020204" pitchFamily="34" charset="0"/>
              </a:defRPr>
            </a:lvl3pPr>
            <a:lvl4pPr algn="l" rtl="0" eaLnBrk="0" fontAlgn="base" hangingPunct="0">
              <a:spcBef>
                <a:spcPct val="0"/>
              </a:spcBef>
              <a:spcAft>
                <a:spcPct val="0"/>
              </a:spcAft>
              <a:defRPr sz="3200">
                <a:solidFill>
                  <a:schemeClr val="tx2"/>
                </a:solidFill>
                <a:latin typeface="Verdana" panose="020B0604030504040204" pitchFamily="34" charset="0"/>
                <a:cs typeface="Arial" panose="020B0604020202020204" pitchFamily="34" charset="0"/>
              </a:defRPr>
            </a:lvl4pPr>
            <a:lvl5pPr algn="l" rtl="0" eaLnBrk="0" fontAlgn="base" hangingPunct="0">
              <a:spcBef>
                <a:spcPct val="0"/>
              </a:spcBef>
              <a:spcAft>
                <a:spcPct val="0"/>
              </a:spcAft>
              <a:defRPr sz="3200">
                <a:solidFill>
                  <a:schemeClr val="tx2"/>
                </a:solidFill>
                <a:latin typeface="Verdana" panose="020B0604030504040204" pitchFamily="34" charset="0"/>
                <a:cs typeface="Arial" panose="020B0604020202020204" pitchFamily="34" charset="0"/>
              </a:defRPr>
            </a:lvl5pPr>
            <a:lvl6pPr marL="457200" algn="l" rtl="0" fontAlgn="base">
              <a:spcBef>
                <a:spcPct val="0"/>
              </a:spcBef>
              <a:spcAft>
                <a:spcPct val="0"/>
              </a:spcAft>
              <a:defRPr sz="3200">
                <a:solidFill>
                  <a:schemeClr val="tx2"/>
                </a:solidFill>
                <a:latin typeface="Verdana" panose="020B0604030504040204" pitchFamily="34" charset="0"/>
                <a:cs typeface="Arial" panose="020B0604020202020204" pitchFamily="34" charset="0"/>
              </a:defRPr>
            </a:lvl6pPr>
            <a:lvl7pPr marL="914400" algn="l" rtl="0" fontAlgn="base">
              <a:spcBef>
                <a:spcPct val="0"/>
              </a:spcBef>
              <a:spcAft>
                <a:spcPct val="0"/>
              </a:spcAft>
              <a:defRPr sz="3200">
                <a:solidFill>
                  <a:schemeClr val="tx2"/>
                </a:solidFill>
                <a:latin typeface="Verdana" panose="020B0604030504040204" pitchFamily="34" charset="0"/>
                <a:cs typeface="Arial" panose="020B0604020202020204" pitchFamily="34" charset="0"/>
              </a:defRPr>
            </a:lvl7pPr>
            <a:lvl8pPr marL="1371600" algn="l" rtl="0" fontAlgn="base">
              <a:spcBef>
                <a:spcPct val="0"/>
              </a:spcBef>
              <a:spcAft>
                <a:spcPct val="0"/>
              </a:spcAft>
              <a:defRPr sz="3200">
                <a:solidFill>
                  <a:schemeClr val="tx2"/>
                </a:solidFill>
                <a:latin typeface="Verdana" panose="020B0604030504040204" pitchFamily="34" charset="0"/>
                <a:cs typeface="Arial" panose="020B0604020202020204" pitchFamily="34" charset="0"/>
              </a:defRPr>
            </a:lvl8pPr>
            <a:lvl9pPr marL="1828800" algn="l" rtl="0" fontAlgn="base">
              <a:spcBef>
                <a:spcPct val="0"/>
              </a:spcBef>
              <a:spcAft>
                <a:spcPct val="0"/>
              </a:spcAft>
              <a:defRPr sz="3200">
                <a:solidFill>
                  <a:schemeClr val="tx2"/>
                </a:solidFill>
                <a:latin typeface="Verdana" panose="020B0604030504040204" pitchFamily="34" charset="0"/>
                <a:cs typeface="Arial" panose="020B0604020202020204" pitchFamily="34" charset="0"/>
              </a:defRPr>
            </a:lvl9pPr>
          </a:lstStyle>
          <a:p>
            <a:pPr algn="ctr" eaLnBrk="1" hangingPunct="1"/>
            <a:r>
              <a:rPr lang="en-US" altLang="de-DE" sz="2000" dirty="0">
                <a:latin typeface="Calibri Light" panose="020F0302020204030204" pitchFamily="34" charset="0"/>
                <a:cs typeface="Calibri Light" panose="020F0302020204030204" pitchFamily="34" charset="0"/>
              </a:rPr>
              <a:t>University of Cambridge</a:t>
            </a:r>
          </a:p>
        </p:txBody>
      </p:sp>
      <p:sp>
        <p:nvSpPr>
          <p:cNvPr id="12" name="Rechteck 11"/>
          <p:cNvSpPr/>
          <p:nvPr/>
        </p:nvSpPr>
        <p:spPr>
          <a:xfrm>
            <a:off x="548641" y="6237649"/>
            <a:ext cx="8240662" cy="369332"/>
          </a:xfrm>
          <a:prstGeom prst="rect">
            <a:avLst/>
          </a:prstGeom>
        </p:spPr>
        <p:txBody>
          <a:bodyPr wrap="square">
            <a:spAutoFit/>
          </a:bodyPr>
          <a:lstStyle/>
          <a:p>
            <a:pPr algn="ctr"/>
            <a:r>
              <a:rPr lang="de-DE" sz="1800">
                <a:solidFill>
                  <a:srgbClr val="000099"/>
                </a:solidFill>
                <a:latin typeface="Calibri Light" panose="020F0302020204030204" pitchFamily="34" charset="0"/>
                <a:cs typeface="Calibri Light" panose="020F0302020204030204" pitchFamily="34" charset="0"/>
              </a:rPr>
              <a:t>visit glottothèque at: https://spw.uni-goettingen.de/projects/lacim/</a:t>
            </a:r>
            <a:endParaRPr lang="de-DE">
              <a:solidFill>
                <a:srgbClr val="000099"/>
              </a:solidFill>
            </a:endParaRPr>
          </a:p>
        </p:txBody>
      </p:sp>
      <p:sp>
        <p:nvSpPr>
          <p:cNvPr id="13" name="Rectangle 2"/>
          <p:cNvSpPr txBox="1">
            <a:spLocks noChangeArrowheads="1"/>
          </p:cNvSpPr>
          <p:nvPr/>
        </p:nvSpPr>
        <p:spPr bwMode="auto">
          <a:xfrm>
            <a:off x="705318" y="2223989"/>
            <a:ext cx="7772400" cy="519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34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Verdana" panose="020B0604030504040204" pitchFamily="34" charset="0"/>
                <a:cs typeface="Arial" panose="020B0604020202020204" pitchFamily="34" charset="0"/>
              </a:defRPr>
            </a:lvl2pPr>
            <a:lvl3pPr algn="l" rtl="0" eaLnBrk="0" fontAlgn="base" hangingPunct="0">
              <a:spcBef>
                <a:spcPct val="0"/>
              </a:spcBef>
              <a:spcAft>
                <a:spcPct val="0"/>
              </a:spcAft>
              <a:defRPr sz="3200">
                <a:solidFill>
                  <a:schemeClr val="tx2"/>
                </a:solidFill>
                <a:latin typeface="Verdana" panose="020B0604030504040204" pitchFamily="34" charset="0"/>
                <a:cs typeface="Arial" panose="020B0604020202020204" pitchFamily="34" charset="0"/>
              </a:defRPr>
            </a:lvl3pPr>
            <a:lvl4pPr algn="l" rtl="0" eaLnBrk="0" fontAlgn="base" hangingPunct="0">
              <a:spcBef>
                <a:spcPct val="0"/>
              </a:spcBef>
              <a:spcAft>
                <a:spcPct val="0"/>
              </a:spcAft>
              <a:defRPr sz="3200">
                <a:solidFill>
                  <a:schemeClr val="tx2"/>
                </a:solidFill>
                <a:latin typeface="Verdana" panose="020B0604030504040204" pitchFamily="34" charset="0"/>
                <a:cs typeface="Arial" panose="020B0604020202020204" pitchFamily="34" charset="0"/>
              </a:defRPr>
            </a:lvl4pPr>
            <a:lvl5pPr algn="l" rtl="0" eaLnBrk="0" fontAlgn="base" hangingPunct="0">
              <a:spcBef>
                <a:spcPct val="0"/>
              </a:spcBef>
              <a:spcAft>
                <a:spcPct val="0"/>
              </a:spcAft>
              <a:defRPr sz="3200">
                <a:solidFill>
                  <a:schemeClr val="tx2"/>
                </a:solidFill>
                <a:latin typeface="Verdana" panose="020B0604030504040204" pitchFamily="34" charset="0"/>
                <a:cs typeface="Arial" panose="020B0604020202020204" pitchFamily="34" charset="0"/>
              </a:defRPr>
            </a:lvl5pPr>
            <a:lvl6pPr marL="457200" algn="l" rtl="0" fontAlgn="base">
              <a:spcBef>
                <a:spcPct val="0"/>
              </a:spcBef>
              <a:spcAft>
                <a:spcPct val="0"/>
              </a:spcAft>
              <a:defRPr sz="3200">
                <a:solidFill>
                  <a:schemeClr val="tx2"/>
                </a:solidFill>
                <a:latin typeface="Verdana" panose="020B0604030504040204" pitchFamily="34" charset="0"/>
                <a:cs typeface="Arial" panose="020B0604020202020204" pitchFamily="34" charset="0"/>
              </a:defRPr>
            </a:lvl6pPr>
            <a:lvl7pPr marL="914400" algn="l" rtl="0" fontAlgn="base">
              <a:spcBef>
                <a:spcPct val="0"/>
              </a:spcBef>
              <a:spcAft>
                <a:spcPct val="0"/>
              </a:spcAft>
              <a:defRPr sz="3200">
                <a:solidFill>
                  <a:schemeClr val="tx2"/>
                </a:solidFill>
                <a:latin typeface="Verdana" panose="020B0604030504040204" pitchFamily="34" charset="0"/>
                <a:cs typeface="Arial" panose="020B0604020202020204" pitchFamily="34" charset="0"/>
              </a:defRPr>
            </a:lvl7pPr>
            <a:lvl8pPr marL="1371600" algn="l" rtl="0" fontAlgn="base">
              <a:spcBef>
                <a:spcPct val="0"/>
              </a:spcBef>
              <a:spcAft>
                <a:spcPct val="0"/>
              </a:spcAft>
              <a:defRPr sz="3200">
                <a:solidFill>
                  <a:schemeClr val="tx2"/>
                </a:solidFill>
                <a:latin typeface="Verdana" panose="020B0604030504040204" pitchFamily="34" charset="0"/>
                <a:cs typeface="Arial" panose="020B0604020202020204" pitchFamily="34" charset="0"/>
              </a:defRPr>
            </a:lvl8pPr>
            <a:lvl9pPr marL="1828800" algn="l" rtl="0" fontAlgn="base">
              <a:spcBef>
                <a:spcPct val="0"/>
              </a:spcBef>
              <a:spcAft>
                <a:spcPct val="0"/>
              </a:spcAft>
              <a:defRPr sz="3200">
                <a:solidFill>
                  <a:schemeClr val="tx2"/>
                </a:solidFill>
                <a:latin typeface="Verdana" panose="020B0604030504040204" pitchFamily="34" charset="0"/>
                <a:cs typeface="Arial" panose="020B0604020202020204" pitchFamily="34" charset="0"/>
              </a:defRPr>
            </a:lvl9pPr>
          </a:lstStyle>
          <a:p>
            <a:pPr algn="ctr" eaLnBrk="1" hangingPunct="1"/>
            <a:r>
              <a:rPr lang="en-US" altLang="de-DE" sz="3000">
                <a:solidFill>
                  <a:srgbClr val="000099"/>
                </a:solidFill>
                <a:latin typeface="Calibri Light" panose="020F0302020204030204" pitchFamily="34" charset="0"/>
                <a:cs typeface="Calibri Light" panose="020F0302020204030204" pitchFamily="34" charset="0"/>
              </a:rPr>
              <a:t>glottothèque</a:t>
            </a:r>
            <a:br>
              <a:rPr lang="en-US" altLang="de-DE" sz="3000">
                <a:solidFill>
                  <a:srgbClr val="000099"/>
                </a:solidFill>
                <a:latin typeface="Calibri Light" panose="020F0302020204030204" pitchFamily="34" charset="0"/>
                <a:cs typeface="Calibri Light" panose="020F0302020204030204" pitchFamily="34" charset="0"/>
              </a:rPr>
            </a:br>
            <a:r>
              <a:rPr lang="en-US" altLang="de-DE" sz="2400">
                <a:solidFill>
                  <a:srgbClr val="000099"/>
                </a:solidFill>
                <a:latin typeface="Calibri Light" panose="020F0302020204030204" pitchFamily="34" charset="0"/>
                <a:cs typeface="Calibri Light" panose="020F0302020204030204" pitchFamily="34" charset="0"/>
              </a:rPr>
              <a:t>languages of Anatolia, Caucasus, Iran, Mesopotamia</a:t>
            </a:r>
            <a:r>
              <a:rPr lang="en-US" altLang="de-DE" sz="2400" b="1">
                <a:solidFill>
                  <a:srgbClr val="000099"/>
                </a:solidFill>
                <a:latin typeface="Calibri Light" panose="020F0302020204030204" pitchFamily="34" charset="0"/>
                <a:cs typeface="Calibri Light" panose="020F0302020204030204" pitchFamily="34" charset="0"/>
              </a:rPr>
              <a:t> </a:t>
            </a:r>
            <a:endParaRPr lang="en-US" altLang="de-DE" sz="2400">
              <a:latin typeface="Calibri Light" panose="020F0302020204030204" pitchFamily="34" charset="0"/>
              <a:cs typeface="Calibri Light" panose="020F030202020403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D6D628-6BA9-4E82-BD72-505A9E282139}"/>
              </a:ext>
            </a:extLst>
          </p:cNvPr>
          <p:cNvSpPr>
            <a:spLocks noGrp="1"/>
          </p:cNvSpPr>
          <p:nvPr>
            <p:ph type="title"/>
          </p:nvPr>
        </p:nvSpPr>
        <p:spPr/>
        <p:txBody>
          <a:bodyPr/>
          <a:lstStyle/>
          <a:p>
            <a:r>
              <a:rPr lang="en-GB" dirty="0"/>
              <a:t>Subordination hierarchy (</a:t>
            </a:r>
            <a:r>
              <a:rPr lang="en-GB" dirty="0" err="1"/>
              <a:t>Cristofaro</a:t>
            </a:r>
            <a:r>
              <a:rPr lang="en-GB" dirty="0"/>
              <a:t> 2003)</a:t>
            </a:r>
          </a:p>
        </p:txBody>
      </p:sp>
      <p:sp>
        <p:nvSpPr>
          <p:cNvPr id="3" name="Content Placeholder 2">
            <a:extLst>
              <a:ext uri="{FF2B5EF4-FFF2-40B4-BE49-F238E27FC236}">
                <a16:creationId xmlns:a16="http://schemas.microsoft.com/office/drawing/2014/main" id="{09D74A21-9B17-4881-92CB-A86CB3C84A5D}"/>
              </a:ext>
            </a:extLst>
          </p:cNvPr>
          <p:cNvSpPr>
            <a:spLocks noGrp="1"/>
          </p:cNvSpPr>
          <p:nvPr>
            <p:ph idx="1"/>
          </p:nvPr>
        </p:nvSpPr>
        <p:spPr/>
        <p:txBody>
          <a:bodyPr/>
          <a:lstStyle/>
          <a:p>
            <a:pPr marL="0" indent="0">
              <a:buNone/>
            </a:pPr>
            <a:r>
              <a:rPr lang="en-GB" dirty="0"/>
              <a:t>Level of </a:t>
            </a:r>
            <a:r>
              <a:rPr lang="en-GB" b="1" dirty="0"/>
              <a:t>morphological/syntactic subordination </a:t>
            </a:r>
            <a:r>
              <a:rPr lang="en-GB" dirty="0"/>
              <a:t>(</a:t>
            </a:r>
            <a:r>
              <a:rPr lang="en-GB" dirty="0" err="1"/>
              <a:t>deranking</a:t>
            </a:r>
            <a:r>
              <a:rPr lang="en-GB" dirty="0"/>
              <a:t>) correlated with </a:t>
            </a:r>
            <a:r>
              <a:rPr lang="en-GB" b="1" dirty="0"/>
              <a:t>semantic factors</a:t>
            </a:r>
            <a:r>
              <a:rPr lang="en-GB" dirty="0"/>
              <a:t>:</a:t>
            </a:r>
          </a:p>
          <a:p>
            <a:r>
              <a:rPr lang="en-GB" b="1" dirty="0"/>
              <a:t>Predetermination</a:t>
            </a:r>
            <a:r>
              <a:rPr lang="en-GB" dirty="0"/>
              <a:t>: </a:t>
            </a:r>
            <a:r>
              <a:rPr lang="en-GB" dirty="0" err="1"/>
              <a:t>phasals</a:t>
            </a:r>
            <a:r>
              <a:rPr lang="en-GB" dirty="0"/>
              <a:t>, modals, perception etc. = time</a:t>
            </a:r>
            <a:br>
              <a:rPr lang="en-GB" dirty="0"/>
            </a:br>
            <a:r>
              <a:rPr lang="en-GB" dirty="0"/>
              <a:t>Modals, </a:t>
            </a:r>
            <a:r>
              <a:rPr lang="en-GB" dirty="0" err="1"/>
              <a:t>phasals</a:t>
            </a:r>
            <a:r>
              <a:rPr lang="en-GB" dirty="0"/>
              <a:t>, manipulation, RCs etc. = participants</a:t>
            </a:r>
          </a:p>
          <a:p>
            <a:r>
              <a:rPr lang="en-GB" b="1" dirty="0"/>
              <a:t>Semantic integration</a:t>
            </a:r>
            <a:r>
              <a:rPr lang="en-GB" dirty="0"/>
              <a:t>: causation &gt; utterance</a:t>
            </a:r>
          </a:p>
          <a:p>
            <a:r>
              <a:rPr lang="en-GB" b="1" dirty="0"/>
              <a:t>Construal as object</a:t>
            </a:r>
            <a:r>
              <a:rPr lang="en-GB" dirty="0"/>
              <a:t>: stable, atemporal entity</a:t>
            </a:r>
          </a:p>
          <a:p>
            <a:pPr marL="0" indent="0">
              <a:buNone/>
            </a:pPr>
            <a:r>
              <a:rPr lang="en-GB" dirty="0"/>
              <a:t>         e.g. location &gt; propositional attitude</a:t>
            </a:r>
          </a:p>
          <a:p>
            <a:pPr>
              <a:buFont typeface="Arial" panose="020B0604020202020204" pitchFamily="34" charset="0"/>
              <a:buChar char="•"/>
            </a:pPr>
            <a:r>
              <a:rPr lang="en-GB" b="1" dirty="0"/>
              <a:t>Preference</a:t>
            </a:r>
            <a:r>
              <a:rPr lang="en-GB" dirty="0"/>
              <a:t>: </a:t>
            </a:r>
            <a:r>
              <a:rPr lang="en-GB" dirty="0">
                <a:effectLst/>
                <a:ea typeface="Calibri" panose="020F0502020204030204" pitchFamily="34" charset="0"/>
              </a:rPr>
              <a:t>element of will, or an interest in the realization of the dependent event on the part of a participant of the main event</a:t>
            </a:r>
            <a:endParaRPr lang="en-GB" dirty="0"/>
          </a:p>
          <a:p>
            <a:endParaRPr lang="en-GB" dirty="0"/>
          </a:p>
        </p:txBody>
      </p:sp>
    </p:spTree>
    <p:extLst>
      <p:ext uri="{BB962C8B-B14F-4D97-AF65-F5344CB8AC3E}">
        <p14:creationId xmlns:p14="http://schemas.microsoft.com/office/powerpoint/2010/main" val="17383411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46B267-C284-4E01-A998-225E43FCC041}"/>
              </a:ext>
            </a:extLst>
          </p:cNvPr>
          <p:cNvSpPr>
            <a:spLocks noGrp="1"/>
          </p:cNvSpPr>
          <p:nvPr>
            <p:ph type="title"/>
          </p:nvPr>
        </p:nvSpPr>
        <p:spPr/>
        <p:txBody>
          <a:bodyPr/>
          <a:lstStyle/>
          <a:p>
            <a:r>
              <a:rPr lang="en-GB" dirty="0"/>
              <a:t>Subordination in Armenian</a:t>
            </a:r>
          </a:p>
        </p:txBody>
      </p:sp>
      <p:graphicFrame>
        <p:nvGraphicFramePr>
          <p:cNvPr id="5" name="Content Placeholder 4">
            <a:extLst>
              <a:ext uri="{FF2B5EF4-FFF2-40B4-BE49-F238E27FC236}">
                <a16:creationId xmlns:a16="http://schemas.microsoft.com/office/drawing/2014/main" id="{50274001-ADC3-4472-8111-B60902A3C769}"/>
              </a:ext>
            </a:extLst>
          </p:cNvPr>
          <p:cNvGraphicFramePr>
            <a:graphicFrameLocks noGrp="1"/>
          </p:cNvGraphicFramePr>
          <p:nvPr>
            <p:ph idx="1"/>
            <p:extLst>
              <p:ext uri="{D42A27DB-BD31-4B8C-83A1-F6EECF244321}">
                <p14:modId xmlns:p14="http://schemas.microsoft.com/office/powerpoint/2010/main" val="1489951484"/>
              </p:ext>
            </p:extLst>
          </p:nvPr>
        </p:nvGraphicFramePr>
        <p:xfrm>
          <a:off x="676275" y="1162049"/>
          <a:ext cx="8001000" cy="5097409"/>
        </p:xfrm>
        <a:graphic>
          <a:graphicData uri="http://schemas.openxmlformats.org/drawingml/2006/table">
            <a:tbl>
              <a:tblPr firstCol="1" bandRow="1">
                <a:tableStyleId>{5C22544A-7EE6-4342-B048-85BDC9FD1C3A}</a:tableStyleId>
              </a:tblPr>
              <a:tblGrid>
                <a:gridCol w="4448175">
                  <a:extLst>
                    <a:ext uri="{9D8B030D-6E8A-4147-A177-3AD203B41FA5}">
                      <a16:colId xmlns:a16="http://schemas.microsoft.com/office/drawing/2014/main" val="18123593"/>
                    </a:ext>
                  </a:extLst>
                </a:gridCol>
                <a:gridCol w="3552825">
                  <a:extLst>
                    <a:ext uri="{9D8B030D-6E8A-4147-A177-3AD203B41FA5}">
                      <a16:colId xmlns:a16="http://schemas.microsoft.com/office/drawing/2014/main" val="4231649225"/>
                    </a:ext>
                  </a:extLst>
                </a:gridCol>
              </a:tblGrid>
              <a:tr h="275460">
                <a:tc>
                  <a:txBody>
                    <a:bodyPr/>
                    <a:lstStyle/>
                    <a:p>
                      <a:pPr>
                        <a:lnSpc>
                          <a:spcPct val="107000"/>
                        </a:lnSpc>
                        <a:spcAft>
                          <a:spcPts val="800"/>
                        </a:spcAft>
                      </a:pPr>
                      <a:r>
                        <a:rPr lang="en-GB" sz="1200">
                          <a:effectLst/>
                        </a:rPr>
                        <a:t>PHASALS:</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dirty="0">
                          <a:solidFill>
                            <a:srgbClr val="FF0000"/>
                          </a:solidFill>
                          <a:effectLst/>
                        </a:rPr>
                        <a:t>Non-finite</a:t>
                      </a:r>
                      <a:endParaRPr lang="en-GB" sz="12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2348912"/>
                  </a:ext>
                </a:extLst>
              </a:tr>
              <a:tr h="372241">
                <a:tc>
                  <a:txBody>
                    <a:bodyPr/>
                    <a:lstStyle/>
                    <a:p>
                      <a:pPr>
                        <a:lnSpc>
                          <a:spcPct val="107000"/>
                        </a:lnSpc>
                        <a:spcAft>
                          <a:spcPts val="800"/>
                        </a:spcAft>
                      </a:pPr>
                      <a:r>
                        <a:rPr lang="en-GB" sz="1200">
                          <a:effectLst/>
                        </a:rPr>
                        <a:t>&gt; </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a:effectLst/>
                        </a:rPr>
                        <a:t> </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06326155"/>
                  </a:ext>
                </a:extLst>
              </a:tr>
              <a:tr h="275460">
                <a:tc>
                  <a:txBody>
                    <a:bodyPr/>
                    <a:lstStyle/>
                    <a:p>
                      <a:pPr>
                        <a:lnSpc>
                          <a:spcPct val="107000"/>
                        </a:lnSpc>
                        <a:spcAft>
                          <a:spcPts val="800"/>
                        </a:spcAft>
                      </a:pPr>
                      <a:r>
                        <a:rPr lang="en-GB" sz="1200">
                          <a:effectLst/>
                        </a:rPr>
                        <a:t>MODALS:</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dirty="0">
                          <a:solidFill>
                            <a:srgbClr val="FF0000"/>
                          </a:solidFill>
                          <a:effectLst/>
                        </a:rPr>
                        <a:t>Non-finite &gt; finite</a:t>
                      </a:r>
                      <a:endParaRPr lang="en-GB" sz="12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82842482"/>
                  </a:ext>
                </a:extLst>
              </a:tr>
              <a:tr h="572094">
                <a:tc>
                  <a:txBody>
                    <a:bodyPr/>
                    <a:lstStyle/>
                    <a:p>
                      <a:pPr>
                        <a:lnSpc>
                          <a:spcPct val="107000"/>
                        </a:lnSpc>
                        <a:spcAft>
                          <a:spcPts val="800"/>
                        </a:spcAft>
                      </a:pPr>
                      <a:r>
                        <a:rPr lang="en-GB" sz="1200">
                          <a:effectLst/>
                        </a:rPr>
                        <a:t>DESIDERATIVE/MANIPULATIVE:</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dirty="0">
                          <a:solidFill>
                            <a:srgbClr val="00B050"/>
                          </a:solidFill>
                          <a:effectLst/>
                        </a:rPr>
                        <a:t>Finite &gt; non-finite</a:t>
                      </a:r>
                      <a:endParaRPr lang="en-GB" sz="1200" dirty="0">
                        <a:solidFill>
                          <a:srgbClr val="00B05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13514711"/>
                  </a:ext>
                </a:extLst>
              </a:tr>
              <a:tr h="275460">
                <a:tc>
                  <a:txBody>
                    <a:bodyPr/>
                    <a:lstStyle/>
                    <a:p>
                      <a:pPr>
                        <a:lnSpc>
                          <a:spcPct val="107000"/>
                        </a:lnSpc>
                        <a:spcAft>
                          <a:spcPts val="800"/>
                        </a:spcAft>
                      </a:pPr>
                      <a:r>
                        <a:rPr lang="en-GB" sz="1200">
                          <a:effectLst/>
                        </a:rPr>
                        <a:t>PURPOSE ADVERBIAL:</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dirty="0">
                          <a:solidFill>
                            <a:srgbClr val="00B050"/>
                          </a:solidFill>
                          <a:effectLst/>
                        </a:rPr>
                        <a:t>Finite &gt; non-finite</a:t>
                      </a:r>
                      <a:endParaRPr lang="en-GB" sz="1200" dirty="0">
                        <a:solidFill>
                          <a:srgbClr val="00B05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75986284"/>
                  </a:ext>
                </a:extLst>
              </a:tr>
              <a:tr h="275460">
                <a:tc>
                  <a:txBody>
                    <a:bodyPr/>
                    <a:lstStyle/>
                    <a:p>
                      <a:pPr>
                        <a:lnSpc>
                          <a:spcPct val="107000"/>
                        </a:lnSpc>
                        <a:spcAft>
                          <a:spcPts val="800"/>
                        </a:spcAft>
                      </a:pPr>
                      <a:r>
                        <a:rPr lang="en-GB" sz="1200">
                          <a:effectLst/>
                        </a:rPr>
                        <a:t>&gt; </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a:effectLst/>
                        </a:rPr>
                        <a:t> </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0966241"/>
                  </a:ext>
                </a:extLst>
              </a:tr>
              <a:tr h="275460">
                <a:tc>
                  <a:txBody>
                    <a:bodyPr/>
                    <a:lstStyle/>
                    <a:p>
                      <a:pPr>
                        <a:lnSpc>
                          <a:spcPct val="107000"/>
                        </a:lnSpc>
                        <a:spcAft>
                          <a:spcPts val="800"/>
                        </a:spcAft>
                      </a:pPr>
                      <a:r>
                        <a:rPr lang="en-GB" sz="1200">
                          <a:effectLst/>
                        </a:rPr>
                        <a:t>PERCEPTION:</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dirty="0">
                          <a:solidFill>
                            <a:srgbClr val="00B050"/>
                          </a:solidFill>
                          <a:effectLst/>
                        </a:rPr>
                        <a:t>Finite &gt; non-finite</a:t>
                      </a:r>
                      <a:endParaRPr lang="en-GB" sz="1200" dirty="0">
                        <a:solidFill>
                          <a:srgbClr val="00B05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60332601"/>
                  </a:ext>
                </a:extLst>
              </a:tr>
              <a:tr h="275460">
                <a:tc>
                  <a:txBody>
                    <a:bodyPr/>
                    <a:lstStyle/>
                    <a:p>
                      <a:pPr>
                        <a:lnSpc>
                          <a:spcPct val="107000"/>
                        </a:lnSpc>
                        <a:spcAft>
                          <a:spcPts val="800"/>
                        </a:spcAft>
                      </a:pPr>
                      <a:r>
                        <a:rPr lang="en-GB" sz="1200">
                          <a:effectLst/>
                        </a:rPr>
                        <a:t>&gt; </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a:effectLst/>
                        </a:rPr>
                        <a:t> </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73945648"/>
                  </a:ext>
                </a:extLst>
              </a:tr>
              <a:tr h="275460">
                <a:tc>
                  <a:txBody>
                    <a:bodyPr/>
                    <a:lstStyle/>
                    <a:p>
                      <a:pPr>
                        <a:lnSpc>
                          <a:spcPct val="107000"/>
                        </a:lnSpc>
                        <a:spcAft>
                          <a:spcPts val="800"/>
                        </a:spcAft>
                      </a:pPr>
                      <a:r>
                        <a:rPr lang="en-GB" sz="1200">
                          <a:effectLst/>
                        </a:rPr>
                        <a:t>TEMPORAL:</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dirty="0">
                          <a:solidFill>
                            <a:srgbClr val="00B050"/>
                          </a:solidFill>
                          <a:effectLst/>
                        </a:rPr>
                        <a:t>Finite &gt; non-finite</a:t>
                      </a:r>
                      <a:endParaRPr lang="en-GB" sz="1200" dirty="0">
                        <a:solidFill>
                          <a:srgbClr val="00B05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51512038"/>
                  </a:ext>
                </a:extLst>
              </a:tr>
              <a:tr h="275460">
                <a:tc>
                  <a:txBody>
                    <a:bodyPr/>
                    <a:lstStyle/>
                    <a:p>
                      <a:pPr>
                        <a:lnSpc>
                          <a:spcPct val="107000"/>
                        </a:lnSpc>
                        <a:spcAft>
                          <a:spcPts val="800"/>
                        </a:spcAft>
                      </a:pPr>
                      <a:r>
                        <a:rPr lang="en-GB" sz="1200" dirty="0">
                          <a:effectLst/>
                        </a:rPr>
                        <a:t>AGENT/SUBJECT RC:</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dirty="0">
                          <a:solidFill>
                            <a:srgbClr val="FF0000"/>
                          </a:solidFill>
                          <a:effectLst/>
                        </a:rPr>
                        <a:t>Non-finite</a:t>
                      </a:r>
                      <a:r>
                        <a:rPr lang="en-GB" sz="1200" dirty="0">
                          <a:effectLst/>
                        </a:rPr>
                        <a:t> </a:t>
                      </a:r>
                      <a:r>
                        <a:rPr lang="en-GB" sz="1200" dirty="0">
                          <a:solidFill>
                            <a:srgbClr val="FF0000"/>
                          </a:solidFill>
                          <a:effectLst/>
                        </a:rPr>
                        <a:t>&gt; finite</a:t>
                      </a:r>
                      <a:endParaRPr lang="en-GB" sz="12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7033880"/>
                  </a:ext>
                </a:extLst>
              </a:tr>
              <a:tr h="275460">
                <a:tc>
                  <a:txBody>
                    <a:bodyPr/>
                    <a:lstStyle/>
                    <a:p>
                      <a:pPr>
                        <a:lnSpc>
                          <a:spcPct val="107000"/>
                        </a:lnSpc>
                        <a:spcAft>
                          <a:spcPts val="800"/>
                        </a:spcAft>
                      </a:pPr>
                      <a:r>
                        <a:rPr lang="en-GB" sz="1200">
                          <a:effectLst/>
                        </a:rPr>
                        <a:t>&gt; </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dirty="0">
                          <a:effectLst/>
                        </a:rPr>
                        <a:t> </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45310220"/>
                  </a:ext>
                </a:extLst>
              </a:tr>
              <a:tr h="275460">
                <a:tc>
                  <a:txBody>
                    <a:bodyPr/>
                    <a:lstStyle/>
                    <a:p>
                      <a:pPr>
                        <a:lnSpc>
                          <a:spcPct val="107000"/>
                        </a:lnSpc>
                        <a:spcAft>
                          <a:spcPts val="800"/>
                        </a:spcAft>
                      </a:pPr>
                      <a:r>
                        <a:rPr lang="en-GB" sz="1200">
                          <a:effectLst/>
                        </a:rPr>
                        <a:t>REASON:</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dirty="0">
                          <a:solidFill>
                            <a:srgbClr val="00B050"/>
                          </a:solidFill>
                          <a:effectLst/>
                        </a:rPr>
                        <a:t>Finite &gt; non-finite</a:t>
                      </a:r>
                      <a:endParaRPr lang="en-GB" sz="1200" dirty="0">
                        <a:solidFill>
                          <a:srgbClr val="00B05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89410213"/>
                  </a:ext>
                </a:extLst>
              </a:tr>
              <a:tr h="275460">
                <a:tc>
                  <a:txBody>
                    <a:bodyPr/>
                    <a:lstStyle/>
                    <a:p>
                      <a:pPr>
                        <a:lnSpc>
                          <a:spcPct val="107000"/>
                        </a:lnSpc>
                        <a:spcAft>
                          <a:spcPts val="800"/>
                        </a:spcAft>
                      </a:pPr>
                      <a:r>
                        <a:rPr lang="en-GB" sz="1200" dirty="0">
                          <a:effectLst/>
                        </a:rPr>
                        <a:t>DIRECT OBJECT (DO) RC:</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dirty="0">
                          <a:solidFill>
                            <a:srgbClr val="00B050"/>
                          </a:solidFill>
                          <a:effectLst/>
                        </a:rPr>
                        <a:t>Finite &gt; non-finite</a:t>
                      </a:r>
                      <a:endParaRPr lang="en-GB" sz="1200" dirty="0">
                        <a:solidFill>
                          <a:srgbClr val="00B05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0687651"/>
                  </a:ext>
                </a:extLst>
              </a:tr>
              <a:tr h="275460">
                <a:tc>
                  <a:txBody>
                    <a:bodyPr/>
                    <a:lstStyle/>
                    <a:p>
                      <a:pPr>
                        <a:lnSpc>
                          <a:spcPct val="107000"/>
                        </a:lnSpc>
                        <a:spcAft>
                          <a:spcPts val="800"/>
                        </a:spcAft>
                      </a:pPr>
                      <a:r>
                        <a:rPr lang="en-GB" sz="1200">
                          <a:effectLst/>
                        </a:rPr>
                        <a:t>&gt; </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a:effectLst/>
                        </a:rPr>
                        <a:t> </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7781781"/>
                  </a:ext>
                </a:extLst>
              </a:tr>
              <a:tr h="275460">
                <a:tc>
                  <a:txBody>
                    <a:bodyPr/>
                    <a:lstStyle/>
                    <a:p>
                      <a:pPr>
                        <a:lnSpc>
                          <a:spcPct val="107000"/>
                        </a:lnSpc>
                        <a:spcAft>
                          <a:spcPts val="800"/>
                        </a:spcAft>
                      </a:pPr>
                      <a:r>
                        <a:rPr lang="en-GB" sz="1200" dirty="0">
                          <a:effectLst/>
                        </a:rPr>
                        <a:t>INDIRECT OBJECT (IO)/OBLIQUE RC:</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dirty="0">
                          <a:solidFill>
                            <a:srgbClr val="00B050"/>
                          </a:solidFill>
                          <a:effectLst/>
                        </a:rPr>
                        <a:t>Finite &gt; non-finite</a:t>
                      </a:r>
                      <a:endParaRPr lang="en-GB" sz="1200" dirty="0">
                        <a:solidFill>
                          <a:srgbClr val="00B05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44438434"/>
                  </a:ext>
                </a:extLst>
              </a:tr>
              <a:tr h="572094">
                <a:tc>
                  <a:txBody>
                    <a:bodyPr/>
                    <a:lstStyle/>
                    <a:p>
                      <a:pPr>
                        <a:lnSpc>
                          <a:spcPct val="107000"/>
                        </a:lnSpc>
                        <a:spcAft>
                          <a:spcPts val="800"/>
                        </a:spcAft>
                      </a:pPr>
                      <a:r>
                        <a:rPr lang="en-GB" sz="1200">
                          <a:effectLst/>
                        </a:rPr>
                        <a:t>KNOWLEDGE/PROPOSITIONAL ATTITUDE/UTTERANCE:</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dirty="0">
                          <a:solidFill>
                            <a:srgbClr val="00B050"/>
                          </a:solidFill>
                          <a:effectLst/>
                        </a:rPr>
                        <a:t>Finite &gt; non-finite</a:t>
                      </a:r>
                      <a:endParaRPr lang="en-GB" sz="1200" dirty="0">
                        <a:solidFill>
                          <a:srgbClr val="00B05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03676464"/>
                  </a:ext>
                </a:extLst>
              </a:tr>
            </a:tbl>
          </a:graphicData>
        </a:graphic>
      </p:graphicFrame>
    </p:spTree>
    <p:extLst>
      <p:ext uri="{BB962C8B-B14F-4D97-AF65-F5344CB8AC3E}">
        <p14:creationId xmlns:p14="http://schemas.microsoft.com/office/powerpoint/2010/main" val="3663296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0BF862-B563-48DB-9955-7DD778B20144}"/>
              </a:ext>
            </a:extLst>
          </p:cNvPr>
          <p:cNvSpPr>
            <a:spLocks noGrp="1"/>
          </p:cNvSpPr>
          <p:nvPr>
            <p:ph type="title"/>
          </p:nvPr>
        </p:nvSpPr>
        <p:spPr/>
        <p:txBody>
          <a:bodyPr/>
          <a:lstStyle/>
          <a:p>
            <a:r>
              <a:rPr lang="en-GB" dirty="0"/>
              <a:t>Subordination in Armenian</a:t>
            </a:r>
          </a:p>
        </p:txBody>
      </p:sp>
      <p:sp>
        <p:nvSpPr>
          <p:cNvPr id="3" name="Content Placeholder 2">
            <a:extLst>
              <a:ext uri="{FF2B5EF4-FFF2-40B4-BE49-F238E27FC236}">
                <a16:creationId xmlns:a16="http://schemas.microsoft.com/office/drawing/2014/main" id="{E52E782C-2EAA-45EF-95D9-A51F01B3FA05}"/>
              </a:ext>
            </a:extLst>
          </p:cNvPr>
          <p:cNvSpPr>
            <a:spLocks noGrp="1"/>
          </p:cNvSpPr>
          <p:nvPr>
            <p:ph idx="1"/>
          </p:nvPr>
        </p:nvSpPr>
        <p:spPr/>
        <p:txBody>
          <a:bodyPr/>
          <a:lstStyle/>
          <a:p>
            <a:r>
              <a:rPr lang="en-GB" dirty="0"/>
              <a:t>Both finite and non-finite forms (participles) can be used for every category on the hierarchy except </a:t>
            </a:r>
            <a:r>
              <a:rPr lang="en-GB" dirty="0" err="1"/>
              <a:t>phasals</a:t>
            </a:r>
            <a:r>
              <a:rPr lang="en-GB" dirty="0"/>
              <a:t> (top), for which only non-finite forms (infinitive) are possible.</a:t>
            </a:r>
          </a:p>
          <a:p>
            <a:r>
              <a:rPr lang="en-GB" dirty="0"/>
              <a:t>Lower categories show a strong preference for finite forms, with non-finite forms being possible only in certain cases. For example, </a:t>
            </a:r>
            <a:r>
              <a:rPr lang="en-GB" dirty="0" err="1"/>
              <a:t>Sakayan</a:t>
            </a:r>
            <a:r>
              <a:rPr lang="en-GB" dirty="0"/>
              <a:t> (1993) claims that non-finite forms are not possible for IO RCs, but Hodgson (2019 and forthcoming) shows that they are possible in colloquial speech under particular semantic and pragmatic conditions (main topic, no ambiguity).</a:t>
            </a:r>
          </a:p>
          <a:p>
            <a:r>
              <a:rPr lang="en-GB" dirty="0"/>
              <a:t>Subject RCs apparently violate the hierarchy, showing an unexpected preference for non-finite forms.</a:t>
            </a:r>
          </a:p>
        </p:txBody>
      </p:sp>
    </p:spTree>
    <p:extLst>
      <p:ext uri="{BB962C8B-B14F-4D97-AF65-F5344CB8AC3E}">
        <p14:creationId xmlns:p14="http://schemas.microsoft.com/office/powerpoint/2010/main" val="13958028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de-DE" altLang="de-DE"/>
              <a:t>exercises</a:t>
            </a:r>
          </a:p>
        </p:txBody>
      </p:sp>
      <p:sp>
        <p:nvSpPr>
          <p:cNvPr id="7171" name="Rectangle 3"/>
          <p:cNvSpPr>
            <a:spLocks noGrp="1" noChangeArrowheads="1"/>
          </p:cNvSpPr>
          <p:nvPr>
            <p:ph type="body" idx="1"/>
          </p:nvPr>
        </p:nvSpPr>
        <p:spPr/>
        <p:txBody>
          <a:bodyPr/>
          <a:lstStyle/>
          <a:p>
            <a:pPr eaLnBrk="1" hangingPunct="1">
              <a:buFontTx/>
              <a:buNone/>
            </a:pPr>
            <a:endParaRPr lang="de-DE" altLang="de-DE" sz="2000" dirty="0"/>
          </a:p>
          <a:p>
            <a:pPr eaLnBrk="1" hangingPunct="1">
              <a:buFontTx/>
              <a:buNone/>
            </a:pPr>
            <a:r>
              <a:rPr lang="de-DE" altLang="de-DE" dirty="0"/>
              <a:t>Find examples of noun-like and verb-like properties of the participles in the subordinate clauses in the examples.</a:t>
            </a:r>
          </a:p>
          <a:p>
            <a:pPr eaLnBrk="1" hangingPunct="1">
              <a:buFontTx/>
              <a:buNone/>
            </a:pPr>
            <a:r>
              <a:rPr lang="de-DE" altLang="de-DE" dirty="0"/>
              <a:t>Categorize the subordinate clauses in the examples according to function in the main clause (clausal argument, adverbial clause, RC).</a:t>
            </a:r>
          </a:p>
          <a:p>
            <a:pPr eaLnBrk="1" hangingPunct="1">
              <a:buFontTx/>
              <a:buNone/>
            </a:pPr>
            <a:r>
              <a:rPr lang="de-DE" altLang="de-DE" dirty="0"/>
              <a:t>Categorize the subordinate clauses in the examples in terms of the Subordination Hierarchy shown on slide 9.</a:t>
            </a:r>
          </a:p>
          <a:p>
            <a:pPr eaLnBrk="1" hangingPunct="1">
              <a:buFontTx/>
              <a:buNone/>
            </a:pPr>
            <a:endParaRPr lang="de-DE" altLang="de-DE" dirty="0"/>
          </a:p>
          <a:p>
            <a:pPr eaLnBrk="1" hangingPunct="1">
              <a:buFontTx/>
              <a:buNone/>
            </a:pPr>
            <a:endParaRPr lang="de-DE" altLang="de-DE" sz="1800" dirty="0"/>
          </a:p>
        </p:txBody>
      </p:sp>
      <p:sp>
        <p:nvSpPr>
          <p:cNvPr id="2" name="Foliennummernplatzhalter 1"/>
          <p:cNvSpPr>
            <a:spLocks noGrp="1"/>
          </p:cNvSpPr>
          <p:nvPr>
            <p:ph type="sldNum" sz="quarter" idx="12"/>
          </p:nvPr>
        </p:nvSpPr>
        <p:spPr/>
        <p:txBody>
          <a:bodyPr/>
          <a:lstStyle/>
          <a:p>
            <a:pPr>
              <a:defRPr/>
            </a:pPr>
            <a:fld id="{745A9703-E260-49ED-84FE-56AD00EC0068}" type="slidenum">
              <a:rPr lang="en-US" altLang="de-DE" smtClean="0">
                <a:latin typeface="Calibri Light" panose="020F0302020204030204" pitchFamily="34" charset="0"/>
                <a:cs typeface="Calibri Light" panose="020F0302020204030204" pitchFamily="34" charset="0"/>
              </a:rPr>
              <a:pPr>
                <a:defRPr/>
              </a:pPr>
              <a:t>13</a:t>
            </a:fld>
            <a:endParaRPr lang="en-US" altLang="de-DE">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7200946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de-DE" altLang="de-DE"/>
              <a:t>ideas</a:t>
            </a:r>
          </a:p>
        </p:txBody>
      </p:sp>
      <p:sp>
        <p:nvSpPr>
          <p:cNvPr id="7171" name="Rectangle 3"/>
          <p:cNvSpPr>
            <a:spLocks noGrp="1" noChangeArrowheads="1"/>
          </p:cNvSpPr>
          <p:nvPr>
            <p:ph type="body" idx="1"/>
          </p:nvPr>
        </p:nvSpPr>
        <p:spPr/>
        <p:txBody>
          <a:bodyPr/>
          <a:lstStyle/>
          <a:p>
            <a:pPr eaLnBrk="1" hangingPunct="1">
              <a:buFontTx/>
              <a:buNone/>
            </a:pPr>
            <a:endParaRPr lang="de-DE" altLang="de-DE" sz="2000" dirty="0"/>
          </a:p>
          <a:p>
            <a:pPr eaLnBrk="1" hangingPunct="1"/>
            <a:r>
              <a:rPr lang="de-DE" altLang="de-DE" sz="1600" dirty="0"/>
              <a:t>Look at the verb forms used for subordination in a language you know. Are deranked forms used? If so, do the patterns of their usage correlate with the Subordination Hierarchy of Cristofaro (2003)? Can you relate the patterns of usage to the semantic factors discussed here? Are all these factors equally important in all contexts? Can you identify any other factors involved?</a:t>
            </a:r>
          </a:p>
          <a:p>
            <a:pPr eaLnBrk="1" hangingPunct="1"/>
            <a:r>
              <a:rPr lang="de-DE" altLang="de-DE" sz="1600" dirty="0"/>
              <a:t>Do you know another language whose subordination patterns have changed during its history (e.g. </a:t>
            </a:r>
            <a:r>
              <a:rPr lang="de-DE" altLang="de-DE" sz="1600"/>
              <a:t>changed its preference for finite or non-finite forms)? </a:t>
            </a:r>
            <a:r>
              <a:rPr lang="de-DE" altLang="de-DE" sz="1600" dirty="0"/>
              <a:t>Was language contact involved? If new verb forms appeared, where did they come from? In what contexts were they originally used?</a:t>
            </a:r>
          </a:p>
          <a:p>
            <a:pPr eaLnBrk="1" hangingPunct="1"/>
            <a:r>
              <a:rPr lang="de-DE" altLang="de-DE" sz="1600" dirty="0"/>
              <a:t>In Armenian, participial forms may be used for all the levels on Cristofaro‘s (2003) hierarchy, but are strongly disfavoured or impossible in certain contexts. You can investigate the contexts in which they are used in the Eastern Armenian National Corpus (</a:t>
            </a:r>
            <a:r>
              <a:rPr lang="de-DE" altLang="de-DE" sz="1600" dirty="0">
                <a:hlinkClick r:id="rId2"/>
              </a:rPr>
              <a:t>www.eanc.net</a:t>
            </a:r>
            <a:r>
              <a:rPr lang="de-DE" altLang="de-DE" sz="1600" dirty="0"/>
              <a:t>) (an English gloss appears if you hover the cursor above each word).</a:t>
            </a:r>
          </a:p>
          <a:p>
            <a:pPr eaLnBrk="1" hangingPunct="1"/>
            <a:endParaRPr lang="de-DE" altLang="de-DE" sz="1600" dirty="0"/>
          </a:p>
          <a:p>
            <a:pPr eaLnBrk="1" hangingPunct="1">
              <a:buFontTx/>
              <a:buNone/>
            </a:pPr>
            <a:endParaRPr lang="de-DE" altLang="de-DE" sz="1800" dirty="0"/>
          </a:p>
        </p:txBody>
      </p:sp>
      <p:sp>
        <p:nvSpPr>
          <p:cNvPr id="2" name="Foliennummernplatzhalter 1"/>
          <p:cNvSpPr>
            <a:spLocks noGrp="1"/>
          </p:cNvSpPr>
          <p:nvPr>
            <p:ph type="sldNum" sz="quarter" idx="12"/>
          </p:nvPr>
        </p:nvSpPr>
        <p:spPr/>
        <p:txBody>
          <a:bodyPr/>
          <a:lstStyle/>
          <a:p>
            <a:pPr>
              <a:defRPr/>
            </a:pPr>
            <a:fld id="{745A9703-E260-49ED-84FE-56AD00EC0068}" type="slidenum">
              <a:rPr lang="en-US" altLang="de-DE" smtClean="0">
                <a:latin typeface="Calibri Light" panose="020F0302020204030204" pitchFamily="34" charset="0"/>
                <a:cs typeface="Calibri Light" panose="020F0302020204030204" pitchFamily="34" charset="0"/>
              </a:rPr>
              <a:pPr>
                <a:defRPr/>
              </a:pPr>
              <a:t>14</a:t>
            </a:fld>
            <a:endParaRPr lang="en-US" altLang="de-DE">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4924153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de-DE" altLang="de-DE"/>
              <a:t>references</a:t>
            </a:r>
          </a:p>
        </p:txBody>
      </p:sp>
      <p:sp>
        <p:nvSpPr>
          <p:cNvPr id="7171" name="Rectangle 3"/>
          <p:cNvSpPr>
            <a:spLocks noGrp="1" noChangeArrowheads="1"/>
          </p:cNvSpPr>
          <p:nvPr>
            <p:ph type="body" idx="1"/>
          </p:nvPr>
        </p:nvSpPr>
        <p:spPr>
          <a:xfrm>
            <a:off x="566738" y="828675"/>
            <a:ext cx="8001000" cy="5216292"/>
          </a:xfrm>
        </p:spPr>
        <p:txBody>
          <a:bodyPr/>
          <a:lstStyle/>
          <a:p>
            <a:pPr eaLnBrk="1" hangingPunct="1">
              <a:buFontTx/>
              <a:buNone/>
            </a:pPr>
            <a:endParaRPr lang="de-DE" altLang="de-DE" sz="2000" dirty="0"/>
          </a:p>
          <a:p>
            <a:pPr>
              <a:buClr>
                <a:srgbClr val="000000"/>
              </a:buClr>
              <a:defRPr/>
            </a:pPr>
            <a:r>
              <a:rPr kumimoji="0" lang="en-GB" sz="1200" b="0" i="0" u="none" strike="noStrike" kern="1200" cap="none" spc="0" normalizeH="0" baseline="0" noProof="0" dirty="0" err="1">
                <a:ln>
                  <a:noFill/>
                </a:ln>
                <a:solidFill>
                  <a:srgbClr val="000000"/>
                </a:solidFill>
                <a:effectLst/>
                <a:uLnTx/>
                <a:uFillTx/>
                <a:latin typeface="Calibri Light" panose="020F0302020204030204" pitchFamily="34" charset="0"/>
                <a:ea typeface="Calibri" panose="020F0502020204030204" pitchFamily="34" charset="0"/>
                <a:cs typeface="Calibri Light" panose="020F0302020204030204" pitchFamily="34" charset="0"/>
              </a:rPr>
              <a:t>Cristofaro</a:t>
            </a: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Calibri" panose="020F0502020204030204" pitchFamily="34" charset="0"/>
                <a:cs typeface="Calibri Light" panose="020F0302020204030204" pitchFamily="34" charset="0"/>
              </a:rPr>
              <a:t>, Sonia. 2003. </a:t>
            </a:r>
            <a:r>
              <a:rPr kumimoji="0" lang="en-GB" sz="1200" b="0" i="1" u="none" strike="noStrike" kern="1200" cap="none" spc="0" normalizeH="0" baseline="0" noProof="0" dirty="0">
                <a:ln>
                  <a:noFill/>
                </a:ln>
                <a:solidFill>
                  <a:srgbClr val="000000"/>
                </a:solidFill>
                <a:effectLst/>
                <a:uLnTx/>
                <a:uFillTx/>
                <a:latin typeface="Calibri Light" panose="020F0302020204030204" pitchFamily="34" charset="0"/>
                <a:ea typeface="Calibri" panose="020F0502020204030204" pitchFamily="34" charset="0"/>
                <a:cs typeface="Calibri Light" panose="020F0302020204030204" pitchFamily="34" charset="0"/>
              </a:rPr>
              <a:t>Subordination</a:t>
            </a: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Calibri" panose="020F0502020204030204" pitchFamily="34" charset="0"/>
                <a:cs typeface="Calibri Light" panose="020F0302020204030204" pitchFamily="34" charset="0"/>
              </a:rPr>
              <a:t>. Oxford: Oxford University Press</a:t>
            </a:r>
          </a:p>
          <a:p>
            <a:pPr marL="469900" marR="0" lvl="0" indent="-469900" algn="l" defTabSz="914400" rtl="0" eaLnBrk="0" fontAlgn="base" latinLnBrk="0" hangingPunct="0">
              <a:lnSpc>
                <a:spcPct val="120000"/>
              </a:lnSpc>
              <a:spcBef>
                <a:spcPct val="20000"/>
              </a:spcBef>
              <a:spcAft>
                <a:spcPct val="0"/>
              </a:spcAft>
              <a:buClr>
                <a:srgbClr val="000000"/>
              </a:buClr>
              <a:buSzTx/>
              <a:buFontTx/>
              <a:buChar char="•"/>
              <a:tabLst/>
              <a:defRPr/>
            </a:pPr>
            <a:r>
              <a:rPr kumimoji="0" lang="en-GB" sz="1200" b="0" i="0" u="none" strike="noStrike" kern="1200" cap="none" spc="0" normalizeH="0" baseline="0" noProof="0" dirty="0" err="1">
                <a:ln>
                  <a:noFill/>
                </a:ln>
                <a:solidFill>
                  <a:srgbClr val="000000"/>
                </a:solidFill>
                <a:effectLst/>
                <a:uLnTx/>
                <a:uFillTx/>
                <a:latin typeface="Calibri Light" panose="020F0302020204030204" pitchFamily="34" charset="0"/>
                <a:ea typeface="Calibri" panose="020F0502020204030204" pitchFamily="34" charset="0"/>
                <a:cs typeface="Calibri Light" panose="020F0302020204030204" pitchFamily="34" charset="0"/>
              </a:rPr>
              <a:t>Donabédian</a:t>
            </a: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Calibri" panose="020F0502020204030204" pitchFamily="34" charset="0"/>
                <a:cs typeface="Calibri Light" panose="020F0302020204030204" pitchFamily="34" charset="0"/>
              </a:rPr>
              <a:t>, </a:t>
            </a:r>
            <a:r>
              <a:rPr kumimoji="0" lang="en-GB" sz="1200" b="0" i="0" u="none" strike="noStrike" kern="1200" cap="none" spc="0" normalizeH="0" baseline="0" noProof="0" dirty="0" err="1">
                <a:ln>
                  <a:noFill/>
                </a:ln>
                <a:solidFill>
                  <a:srgbClr val="000000"/>
                </a:solidFill>
                <a:effectLst/>
                <a:uLnTx/>
                <a:uFillTx/>
                <a:latin typeface="Calibri Light" panose="020F0302020204030204" pitchFamily="34" charset="0"/>
                <a:ea typeface="Calibri" panose="020F0502020204030204" pitchFamily="34" charset="0"/>
                <a:cs typeface="Calibri Light" panose="020F0302020204030204" pitchFamily="34" charset="0"/>
              </a:rPr>
              <a:t>Anaïd</a:t>
            </a: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Calibri" panose="020F0502020204030204" pitchFamily="34" charset="0"/>
                <a:cs typeface="Calibri Light" panose="020F0302020204030204" pitchFamily="34" charset="0"/>
              </a:rPr>
              <a:t>. 2018. Western Armenian at the crossroads: A sociolinguistic and typological sketch. In C. </a:t>
            </a:r>
            <a:r>
              <a:rPr kumimoji="0" lang="en-GB" sz="1200" b="0" i="0" u="none" strike="noStrike" kern="1200" cap="none" spc="0" normalizeH="0" baseline="0" noProof="0" dirty="0" err="1">
                <a:ln>
                  <a:noFill/>
                </a:ln>
                <a:solidFill>
                  <a:srgbClr val="000000"/>
                </a:solidFill>
                <a:effectLst/>
                <a:uLnTx/>
                <a:uFillTx/>
                <a:latin typeface="Calibri Light" panose="020F0302020204030204" pitchFamily="34" charset="0"/>
                <a:ea typeface="Calibri" panose="020F0502020204030204" pitchFamily="34" charset="0"/>
                <a:cs typeface="Calibri Light" panose="020F0302020204030204" pitchFamily="34" charset="0"/>
              </a:rPr>
              <a:t>Bulut</a:t>
            </a: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Calibri" panose="020F0502020204030204" pitchFamily="34" charset="0"/>
                <a:cs typeface="Calibri Light" panose="020F0302020204030204" pitchFamily="34" charset="0"/>
              </a:rPr>
              <a:t> (ed.) </a:t>
            </a:r>
            <a:r>
              <a:rPr kumimoji="0" lang="en-GB" sz="1200" b="0" i="1" u="none" strike="noStrike" kern="1200" cap="none" spc="0" normalizeH="0" baseline="0" noProof="0" dirty="0">
                <a:ln>
                  <a:noFill/>
                </a:ln>
                <a:solidFill>
                  <a:srgbClr val="000000"/>
                </a:solidFill>
                <a:effectLst/>
                <a:uLnTx/>
                <a:uFillTx/>
                <a:latin typeface="Calibri Light" panose="020F0302020204030204" pitchFamily="34" charset="0"/>
                <a:ea typeface="Calibri" panose="020F0502020204030204" pitchFamily="34" charset="0"/>
                <a:cs typeface="Calibri Light" panose="020F0302020204030204" pitchFamily="34" charset="0"/>
              </a:rPr>
              <a:t>Linguistic Minorities in Turkey and Turkic-speaking minorities of the peripheries</a:t>
            </a: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Calibri" panose="020F0502020204030204" pitchFamily="34" charset="0"/>
                <a:cs typeface="Calibri Light" panose="020F0302020204030204" pitchFamily="34" charset="0"/>
              </a:rPr>
              <a:t>. Wiesbaden: </a:t>
            </a:r>
            <a:r>
              <a:rPr kumimoji="0" lang="en-GB" sz="1200" b="0" i="0" u="none" strike="noStrike" kern="1200" cap="none" spc="0" normalizeH="0" baseline="0" noProof="0" dirty="0" err="1">
                <a:ln>
                  <a:noFill/>
                </a:ln>
                <a:solidFill>
                  <a:srgbClr val="000000"/>
                </a:solidFill>
                <a:effectLst/>
                <a:uLnTx/>
                <a:uFillTx/>
                <a:latin typeface="Calibri Light" panose="020F0302020204030204" pitchFamily="34" charset="0"/>
                <a:ea typeface="Calibri" panose="020F0502020204030204" pitchFamily="34" charset="0"/>
                <a:cs typeface="Calibri Light" panose="020F0302020204030204" pitchFamily="34" charset="0"/>
              </a:rPr>
              <a:t>Harrassowitz</a:t>
            </a: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Calibri" panose="020F0502020204030204" pitchFamily="34" charset="0"/>
                <a:cs typeface="Calibri Light" panose="020F0302020204030204" pitchFamily="34" charset="0"/>
              </a:rPr>
              <a:t> </a:t>
            </a:r>
          </a:p>
          <a:p>
            <a:pPr marL="469900" marR="0" lvl="0" indent="-469900" algn="l" defTabSz="914400" rtl="0" eaLnBrk="0" fontAlgn="base" latinLnBrk="0" hangingPunct="0">
              <a:lnSpc>
                <a:spcPct val="120000"/>
              </a:lnSpc>
              <a:spcBef>
                <a:spcPct val="20000"/>
              </a:spcBef>
              <a:spcAft>
                <a:spcPct val="0"/>
              </a:spcAft>
              <a:buClr>
                <a:srgbClr val="000000"/>
              </a:buClr>
              <a:buSzTx/>
              <a:buFontTx/>
              <a:buChar char="•"/>
              <a:tabLst/>
              <a:defRPr/>
            </a:pP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Dum-</a:t>
            </a:r>
            <a:r>
              <a:rPr kumimoji="0" lang="en-GB" sz="1200" b="0" i="0" u="none" strike="noStrike" kern="1200" cap="none" spc="0" normalizeH="0" baseline="0" noProof="0" dirty="0" err="1">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Tragut</a:t>
            </a: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 Jasmine. 2009. </a:t>
            </a:r>
            <a:r>
              <a:rPr kumimoji="0" lang="en-GB" sz="1200" b="0" i="1" u="none" strike="noStrike" kern="1200" cap="none" spc="0" normalizeH="0" baseline="0" noProof="0" dirty="0">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Armenian: Modern Eastern Armenian. </a:t>
            </a: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Amsterdam/Philadelphia: John </a:t>
            </a:r>
            <a:r>
              <a:rPr kumimoji="0" lang="en-GB" sz="1200" b="0" i="0" u="none" strike="noStrike" kern="1200" cap="none" spc="0" normalizeH="0" baseline="0" noProof="0" dirty="0" err="1">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Benjamins</a:t>
            </a: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a:t>
            </a:r>
            <a:endPar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Calibri" panose="020F0502020204030204" pitchFamily="34" charset="0"/>
              <a:cs typeface="Calibri Light" panose="020F0302020204030204" pitchFamily="34" charset="0"/>
            </a:endParaRPr>
          </a:p>
          <a:p>
            <a:pPr marL="469900" marR="0" lvl="0" indent="-469900" algn="l" defTabSz="914400" rtl="0" eaLnBrk="0" fontAlgn="base" latinLnBrk="0" hangingPunct="0">
              <a:lnSpc>
                <a:spcPct val="120000"/>
              </a:lnSpc>
              <a:spcBef>
                <a:spcPct val="20000"/>
              </a:spcBef>
              <a:spcAft>
                <a:spcPct val="0"/>
              </a:spcAft>
              <a:buClr>
                <a:srgbClr val="000000"/>
              </a:buClr>
              <a:buSzTx/>
              <a:buFontTx/>
              <a:buChar char="•"/>
              <a:tabLst/>
              <a:defRPr/>
            </a:pP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mn-ea"/>
                <a:cs typeface="Calibri Light" panose="020F0302020204030204" pitchFamily="34" charset="0"/>
              </a:rPr>
              <a:t>Hodgson, Katherine. 2019. </a:t>
            </a:r>
            <a:r>
              <a:rPr kumimoji="0" lang="en-GB" sz="1200" b="0" i="1" u="none" strike="noStrike" kern="1200" cap="none" spc="0" normalizeH="0" baseline="0" noProof="0" dirty="0">
                <a:ln>
                  <a:noFill/>
                </a:ln>
                <a:solidFill>
                  <a:srgbClr val="000000"/>
                </a:solidFill>
                <a:effectLst/>
                <a:uLnTx/>
                <a:uFillTx/>
                <a:latin typeface="Calibri Light" panose="020F0302020204030204" pitchFamily="34" charset="0"/>
                <a:ea typeface="+mn-ea"/>
                <a:cs typeface="Calibri Light" panose="020F0302020204030204" pitchFamily="34" charset="0"/>
              </a:rPr>
              <a:t>Relative clauses in colloquial Armenian: Syntax and typology</a:t>
            </a: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mn-ea"/>
                <a:cs typeface="Calibri Light" panose="020F0302020204030204" pitchFamily="34" charset="0"/>
              </a:rPr>
              <a:t>. INALCO PhD thesis.</a:t>
            </a:r>
          </a:p>
          <a:p>
            <a:pPr marL="469900" marR="0" lvl="0" indent="-469900" algn="l" defTabSz="914400" rtl="0" eaLnBrk="0" fontAlgn="base" latinLnBrk="0" hangingPunct="0">
              <a:lnSpc>
                <a:spcPct val="120000"/>
              </a:lnSpc>
              <a:spcBef>
                <a:spcPct val="20000"/>
              </a:spcBef>
              <a:spcAft>
                <a:spcPct val="0"/>
              </a:spcAft>
              <a:buClr>
                <a:srgbClr val="000000"/>
              </a:buClr>
              <a:buSzTx/>
              <a:buFontTx/>
              <a:buChar char="•"/>
              <a:tabLst/>
              <a:defRPr/>
            </a:pP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mn-ea"/>
                <a:cs typeface="Calibri Light" panose="020F0302020204030204" pitchFamily="34" charset="0"/>
              </a:rPr>
              <a:t>Hodgson, Katherine. (forthcoming). Non-syntactic factors and accessibility to relativization: evidence from Armenian. Accepted by </a:t>
            </a:r>
            <a:r>
              <a:rPr kumimoji="0" lang="en-GB" sz="1200" b="0" i="1" u="none" strike="noStrike" kern="1200" cap="none" spc="0" normalizeH="0" baseline="0" noProof="0" dirty="0">
                <a:ln>
                  <a:noFill/>
                </a:ln>
                <a:solidFill>
                  <a:srgbClr val="000000"/>
                </a:solidFill>
                <a:effectLst/>
                <a:uLnTx/>
                <a:uFillTx/>
                <a:latin typeface="Calibri Light" panose="020F0302020204030204" pitchFamily="34" charset="0"/>
                <a:ea typeface="+mn-ea"/>
                <a:cs typeface="Calibri Light" panose="020F0302020204030204" pitchFamily="34" charset="0"/>
              </a:rPr>
              <a:t>Linguistics</a:t>
            </a: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mn-ea"/>
                <a:cs typeface="Calibri Light" panose="020F0302020204030204" pitchFamily="34" charset="0"/>
              </a:rPr>
              <a:t>.</a:t>
            </a:r>
          </a:p>
          <a:p>
            <a:pPr marL="469900" marR="0" lvl="0" indent="-469900" algn="l" defTabSz="914400" rtl="0" eaLnBrk="0" fontAlgn="base" latinLnBrk="0" hangingPunct="0">
              <a:lnSpc>
                <a:spcPct val="120000"/>
              </a:lnSpc>
              <a:spcBef>
                <a:spcPct val="20000"/>
              </a:spcBef>
              <a:spcAft>
                <a:spcPct val="0"/>
              </a:spcAft>
              <a:buClr>
                <a:srgbClr val="000000"/>
              </a:buClr>
              <a:buSzTx/>
              <a:buFontTx/>
              <a:buChar char="•"/>
              <a:tabLst/>
              <a:defRPr/>
            </a:pPr>
            <a:r>
              <a:rPr kumimoji="0" lang="en-GB" sz="1200" b="0" i="0" u="none" strike="noStrike" kern="1200" cap="none" spc="0" normalizeH="0" baseline="0" noProof="0" dirty="0" err="1">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Sakayan</a:t>
            </a: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 Dora. 1993. On Armenian relative participles and their access to AH. In </a:t>
            </a:r>
            <a:r>
              <a:rPr kumimoji="0" lang="en-GB" sz="1200" b="0" i="1" u="none" strike="noStrike" kern="1200" cap="none" spc="0" normalizeH="0" baseline="0" noProof="0" dirty="0">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Proceedings of the </a:t>
            </a:r>
            <a:r>
              <a:rPr kumimoji="0" lang="en-GB" sz="1200" b="0" i="1" u="none" strike="noStrike" kern="1200" cap="none" spc="0" normalizeH="0" baseline="0" noProof="0" dirty="0" err="1">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XVth</a:t>
            </a:r>
            <a:r>
              <a:rPr kumimoji="0" lang="en-GB" sz="1200" b="0" i="1" u="none" strike="noStrike" kern="1200" cap="none" spc="0" normalizeH="0" baseline="0" noProof="0" dirty="0">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 International Congress of Linguists, Université Laval, 1992, </a:t>
            </a: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vol. 2. Québec: Université Laval Press, 361-364.</a:t>
            </a:r>
          </a:p>
          <a:p>
            <a:pPr marL="0" marR="0" lvl="0" indent="0" algn="l" defTabSz="914400" rtl="0" eaLnBrk="0" fontAlgn="base" latinLnBrk="0" hangingPunct="0">
              <a:lnSpc>
                <a:spcPct val="120000"/>
              </a:lnSpc>
              <a:spcBef>
                <a:spcPct val="20000"/>
              </a:spcBef>
              <a:spcAft>
                <a:spcPct val="0"/>
              </a:spcAft>
              <a:buClr>
                <a:srgbClr val="000000"/>
              </a:buClr>
              <a:buSzTx/>
              <a:buFontTx/>
              <a:buNone/>
              <a:tabLst/>
              <a:defRPr/>
            </a:pP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mn-ea"/>
                <a:cs typeface="Calibri Light" panose="020F0302020204030204" pitchFamily="34" charset="0"/>
              </a:rPr>
              <a:t>For Classical Armenian RCs:</a:t>
            </a:r>
          </a:p>
          <a:p>
            <a:pPr marL="469900" marR="0" lvl="0" indent="-285750" algn="just" defTabSz="914400" rtl="0" eaLnBrk="0" fontAlgn="base" latinLnBrk="0" hangingPunct="0">
              <a:lnSpc>
                <a:spcPct val="120000"/>
              </a:lnSpc>
              <a:spcBef>
                <a:spcPct val="20000"/>
              </a:spcBef>
              <a:spcAft>
                <a:spcPct val="0"/>
              </a:spcAft>
              <a:buClr>
                <a:srgbClr val="000000"/>
              </a:buClr>
              <a:buSzTx/>
              <a:buFontTx/>
              <a:buChar char="•"/>
              <a:tabLst>
                <a:tab pos="457200" algn="l"/>
              </a:tabLst>
              <a:defRPr/>
            </a:pP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Hewitt, B. George. 1978. The Armenian Relative Clause. </a:t>
            </a:r>
            <a:r>
              <a:rPr kumimoji="0" lang="en-GB" sz="1200" b="0" i="1" u="none" strike="noStrike" kern="1200" cap="none" spc="0" normalizeH="0" baseline="0" noProof="0" dirty="0">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International Review of Slavic Linguistics</a:t>
            </a: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 3:99</a:t>
            </a: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MS Mincho" panose="02020609040205080304" pitchFamily="49" charset="-128"/>
                <a:cs typeface="Calibri Light" panose="020F0302020204030204" pitchFamily="34" charset="0"/>
              </a:rPr>
              <a:t>‑138. </a:t>
            </a:r>
            <a:endPar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endParaRPr>
          </a:p>
          <a:p>
            <a:pPr marL="0" marR="0" lvl="0" indent="0" algn="l" defTabSz="914400" rtl="0" eaLnBrk="0" fontAlgn="base" latinLnBrk="0" hangingPunct="0">
              <a:lnSpc>
                <a:spcPct val="120000"/>
              </a:lnSpc>
              <a:spcBef>
                <a:spcPct val="20000"/>
              </a:spcBef>
              <a:spcAft>
                <a:spcPct val="0"/>
              </a:spcAft>
              <a:buClr>
                <a:srgbClr val="000000"/>
              </a:buClr>
              <a:buSzTx/>
              <a:buFontTx/>
              <a:buNone/>
              <a:tabLst/>
              <a:defRPr/>
            </a:pP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mn-ea"/>
                <a:cs typeface="Calibri Light" panose="020F0302020204030204" pitchFamily="34" charset="0"/>
              </a:rPr>
              <a:t>For Eastern Armenian finite RCs:</a:t>
            </a:r>
          </a:p>
          <a:p>
            <a:pPr marL="469900" marR="0" lvl="0" indent="-469900" algn="l" defTabSz="914400" rtl="0" eaLnBrk="0" fontAlgn="base" latinLnBrk="0" hangingPunct="0">
              <a:lnSpc>
                <a:spcPct val="120000"/>
              </a:lnSpc>
              <a:spcBef>
                <a:spcPct val="20000"/>
              </a:spcBef>
              <a:spcAft>
                <a:spcPct val="0"/>
              </a:spcAft>
              <a:buClr>
                <a:srgbClr val="000000"/>
              </a:buClr>
              <a:buSzTx/>
              <a:buFontTx/>
              <a:buChar char="•"/>
              <a:tabLst/>
              <a:defRPr/>
            </a:pP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mn-ea"/>
                <a:cs typeface="Calibri Light" panose="020F0302020204030204" pitchFamily="34" charset="0"/>
              </a:rPr>
              <a:t>Kowal, B</a:t>
            </a: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Charis SIL" panose="02000500060000020004" pitchFamily="2" charset="0"/>
                <a:cs typeface="Calibri Light" panose="020F0302020204030204" pitchFamily="34" charset="0"/>
              </a:rPr>
              <a:t>éla. 1992. </a:t>
            </a: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mn-ea"/>
                <a:cs typeface="Calibri Light" panose="020F0302020204030204" pitchFamily="34" charset="0"/>
              </a:rPr>
              <a:t>East Armenian relative clauses. In Catherine Paris (ed.). </a:t>
            </a:r>
            <a:r>
              <a:rPr kumimoji="0" lang="en-GB" sz="1200" b="0" i="1" u="none" strike="noStrike" kern="1200" cap="none" spc="0" normalizeH="0" baseline="0" noProof="0" dirty="0" err="1">
                <a:ln>
                  <a:noFill/>
                </a:ln>
                <a:solidFill>
                  <a:srgbClr val="000000"/>
                </a:solidFill>
                <a:effectLst/>
                <a:uLnTx/>
                <a:uFillTx/>
                <a:latin typeface="Calibri Light" panose="020F0302020204030204" pitchFamily="34" charset="0"/>
                <a:ea typeface="+mn-ea"/>
                <a:cs typeface="Calibri Light" panose="020F0302020204030204" pitchFamily="34" charset="0"/>
              </a:rPr>
              <a:t>Caucasologie</a:t>
            </a:r>
            <a:r>
              <a:rPr kumimoji="0" lang="en-GB" sz="1200" b="0" i="1" u="none" strike="noStrike" kern="1200" cap="none" spc="0" normalizeH="0" baseline="0" noProof="0" dirty="0">
                <a:ln>
                  <a:noFill/>
                </a:ln>
                <a:solidFill>
                  <a:srgbClr val="000000"/>
                </a:solidFill>
                <a:effectLst/>
                <a:uLnTx/>
                <a:uFillTx/>
                <a:latin typeface="Calibri Light" panose="020F0302020204030204" pitchFamily="34" charset="0"/>
                <a:ea typeface="+mn-ea"/>
                <a:cs typeface="Calibri Light" panose="020F0302020204030204" pitchFamily="34" charset="0"/>
              </a:rPr>
              <a:t> et </a:t>
            </a:r>
            <a:r>
              <a:rPr kumimoji="0" lang="en-GB" sz="1200" b="0" i="1" u="none" strike="noStrike" kern="1200" cap="none" spc="0" normalizeH="0" baseline="0" noProof="0" dirty="0" err="1">
                <a:ln>
                  <a:noFill/>
                </a:ln>
                <a:solidFill>
                  <a:srgbClr val="000000"/>
                </a:solidFill>
                <a:effectLst/>
                <a:uLnTx/>
                <a:uFillTx/>
                <a:latin typeface="Calibri Light" panose="020F0302020204030204" pitchFamily="34" charset="0"/>
                <a:ea typeface="+mn-ea"/>
                <a:cs typeface="Calibri Light" panose="020F0302020204030204" pitchFamily="34" charset="0"/>
              </a:rPr>
              <a:t>mythologie</a:t>
            </a:r>
            <a:r>
              <a:rPr kumimoji="0" lang="en-GB" sz="1200" b="0" i="1" u="none" strike="noStrike" kern="1200" cap="none" spc="0" normalizeH="0" baseline="0" noProof="0" dirty="0">
                <a:ln>
                  <a:noFill/>
                </a:ln>
                <a:solidFill>
                  <a:srgbClr val="000000"/>
                </a:solidFill>
                <a:effectLst/>
                <a:uLnTx/>
                <a:uFillTx/>
                <a:latin typeface="Calibri Light" panose="020F0302020204030204" pitchFamily="34" charset="0"/>
                <a:ea typeface="+mn-ea"/>
                <a:cs typeface="Calibri Light" panose="020F0302020204030204" pitchFamily="34" charset="0"/>
              </a:rPr>
              <a:t> </a:t>
            </a:r>
            <a:r>
              <a:rPr kumimoji="0" lang="en-GB" sz="1200" b="0" i="1" u="none" strike="noStrike" kern="1200" cap="none" spc="0" normalizeH="0" baseline="0" noProof="0" dirty="0" err="1">
                <a:ln>
                  <a:noFill/>
                </a:ln>
                <a:solidFill>
                  <a:srgbClr val="000000"/>
                </a:solidFill>
                <a:effectLst/>
                <a:uLnTx/>
                <a:uFillTx/>
                <a:latin typeface="Calibri Light" panose="020F0302020204030204" pitchFamily="34" charset="0"/>
                <a:ea typeface="+mn-ea"/>
                <a:cs typeface="Calibri Light" panose="020F0302020204030204" pitchFamily="34" charset="0"/>
              </a:rPr>
              <a:t>compar</a:t>
            </a:r>
            <a:r>
              <a:rPr kumimoji="0" lang="en-GB" sz="1200" b="0" i="1" u="none" strike="noStrike" kern="1200" cap="none" spc="0" normalizeH="0" baseline="0" noProof="0" dirty="0" err="1">
                <a:ln>
                  <a:noFill/>
                </a:ln>
                <a:solidFill>
                  <a:srgbClr val="000000"/>
                </a:solidFill>
                <a:effectLst/>
                <a:uLnTx/>
                <a:uFillTx/>
                <a:latin typeface="Calibri Light" panose="020F0302020204030204" pitchFamily="34" charset="0"/>
                <a:ea typeface="Charis SIL" panose="02000500060000020004" pitchFamily="2" charset="0"/>
                <a:cs typeface="Calibri Light" panose="020F0302020204030204" pitchFamily="34" charset="0"/>
              </a:rPr>
              <a:t>ée</a:t>
            </a:r>
            <a:r>
              <a:rPr kumimoji="0" lang="en-GB" sz="1200" b="0" i="1" u="none" strike="noStrike" kern="1200" cap="none" spc="0" normalizeH="0" baseline="0" noProof="0" dirty="0">
                <a:ln>
                  <a:noFill/>
                </a:ln>
                <a:solidFill>
                  <a:srgbClr val="000000"/>
                </a:solidFill>
                <a:effectLst/>
                <a:uLnTx/>
                <a:uFillTx/>
                <a:latin typeface="Calibri Light" panose="020F0302020204030204" pitchFamily="34" charset="0"/>
                <a:ea typeface="Charis SIL" panose="02000500060000020004" pitchFamily="2" charset="0"/>
                <a:cs typeface="Calibri Light" panose="020F0302020204030204" pitchFamily="34" charset="0"/>
              </a:rPr>
              <a:t>, </a:t>
            </a:r>
            <a:r>
              <a:rPr kumimoji="0" lang="en-GB" sz="1200" b="0" i="0" u="none" strike="noStrike" kern="1200" cap="none" spc="0" normalizeH="0" baseline="0" noProof="0" dirty="0" err="1">
                <a:ln>
                  <a:noFill/>
                </a:ln>
                <a:solidFill>
                  <a:srgbClr val="000000"/>
                </a:solidFill>
                <a:effectLst/>
                <a:uLnTx/>
                <a:uFillTx/>
                <a:latin typeface="Calibri Light" panose="020F0302020204030204" pitchFamily="34" charset="0"/>
                <a:ea typeface="Charis SIL" panose="02000500060000020004" pitchFamily="2" charset="0"/>
                <a:cs typeface="Calibri Light" panose="020F0302020204030204" pitchFamily="34" charset="0"/>
              </a:rPr>
              <a:t>Actes</a:t>
            </a: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Charis SIL" panose="02000500060000020004" pitchFamily="2" charset="0"/>
                <a:cs typeface="Calibri Light" panose="020F0302020204030204" pitchFamily="34" charset="0"/>
              </a:rPr>
              <a:t> du Colloque international du C.N.R.S. – </a:t>
            </a:r>
            <a:r>
              <a:rPr kumimoji="0" lang="en-GB" sz="1200" b="0" i="0" u="none" strike="noStrike" kern="1200" cap="none" spc="0" normalizeH="0" baseline="0" noProof="0" dirty="0" err="1">
                <a:ln>
                  <a:noFill/>
                </a:ln>
                <a:solidFill>
                  <a:srgbClr val="000000"/>
                </a:solidFill>
                <a:effectLst/>
                <a:uLnTx/>
                <a:uFillTx/>
                <a:latin typeface="Calibri Light" panose="020F0302020204030204" pitchFamily="34" charset="0"/>
                <a:ea typeface="Charis SIL" panose="02000500060000020004" pitchFamily="2" charset="0"/>
                <a:cs typeface="Calibri Light" panose="020F0302020204030204" pitchFamily="34" charset="0"/>
              </a:rPr>
              <a:t>IVe</a:t>
            </a: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Charis SIL" panose="02000500060000020004" pitchFamily="2" charset="0"/>
                <a:cs typeface="Calibri Light" panose="020F0302020204030204" pitchFamily="34" charset="0"/>
              </a:rPr>
              <a:t> Colloque de </a:t>
            </a:r>
            <a:r>
              <a:rPr kumimoji="0" lang="en-GB" sz="1200" b="0" i="0" u="none" strike="noStrike" kern="1200" cap="none" spc="0" normalizeH="0" baseline="0" noProof="0" dirty="0" err="1">
                <a:ln>
                  <a:noFill/>
                </a:ln>
                <a:solidFill>
                  <a:srgbClr val="000000"/>
                </a:solidFill>
                <a:effectLst/>
                <a:uLnTx/>
                <a:uFillTx/>
                <a:latin typeface="Calibri Light" panose="020F0302020204030204" pitchFamily="34" charset="0"/>
                <a:ea typeface="Charis SIL" panose="02000500060000020004" pitchFamily="2" charset="0"/>
                <a:cs typeface="Calibri Light" panose="020F0302020204030204" pitchFamily="34" charset="0"/>
              </a:rPr>
              <a:t>Caucasologie</a:t>
            </a: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Charis SIL" panose="02000500060000020004" pitchFamily="2" charset="0"/>
                <a:cs typeface="Calibri Light" panose="020F0302020204030204" pitchFamily="34" charset="0"/>
              </a:rPr>
              <a:t> (</a:t>
            </a:r>
            <a:r>
              <a:rPr kumimoji="0" lang="en-GB" sz="1200" b="0" i="0" u="none" strike="noStrike" kern="1200" cap="none" spc="0" normalizeH="0" baseline="0" noProof="0" dirty="0" err="1">
                <a:ln>
                  <a:noFill/>
                </a:ln>
                <a:solidFill>
                  <a:srgbClr val="000000"/>
                </a:solidFill>
                <a:effectLst/>
                <a:uLnTx/>
                <a:uFillTx/>
                <a:latin typeface="Calibri Light" panose="020F0302020204030204" pitchFamily="34" charset="0"/>
                <a:ea typeface="Charis SIL" panose="02000500060000020004" pitchFamily="2" charset="0"/>
                <a:cs typeface="Calibri Light" panose="020F0302020204030204" pitchFamily="34" charset="0"/>
              </a:rPr>
              <a:t>Sèvres</a:t>
            </a: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Charis SIL" panose="02000500060000020004" pitchFamily="2" charset="0"/>
                <a:cs typeface="Calibri Light" panose="020F0302020204030204" pitchFamily="34" charset="0"/>
              </a:rPr>
              <a:t>, 27-29 </a:t>
            </a:r>
            <a:r>
              <a:rPr kumimoji="0" lang="en-GB" sz="1200" b="0" i="0" u="none" strike="noStrike" kern="1200" cap="none" spc="0" normalizeH="0" baseline="0" noProof="0" dirty="0" err="1">
                <a:ln>
                  <a:noFill/>
                </a:ln>
                <a:solidFill>
                  <a:srgbClr val="000000"/>
                </a:solidFill>
                <a:effectLst/>
                <a:uLnTx/>
                <a:uFillTx/>
                <a:latin typeface="Calibri Light" panose="020F0302020204030204" pitchFamily="34" charset="0"/>
                <a:ea typeface="Charis SIL" panose="02000500060000020004" pitchFamily="2" charset="0"/>
                <a:cs typeface="Calibri Light" panose="020F0302020204030204" pitchFamily="34" charset="0"/>
              </a:rPr>
              <a:t>juin</a:t>
            </a: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Charis SIL" panose="02000500060000020004" pitchFamily="2" charset="0"/>
                <a:cs typeface="Calibri Light" panose="020F0302020204030204" pitchFamily="34" charset="0"/>
              </a:rPr>
              <a:t> 1998). Paris: </a:t>
            </a:r>
            <a:r>
              <a:rPr kumimoji="0" lang="en-GB" sz="1200" b="0" i="0" u="none" strike="noStrike" kern="1200" cap="none" spc="0" normalizeH="0" baseline="0" noProof="0" dirty="0" err="1">
                <a:ln>
                  <a:noFill/>
                </a:ln>
                <a:solidFill>
                  <a:srgbClr val="000000"/>
                </a:solidFill>
                <a:effectLst/>
                <a:uLnTx/>
                <a:uFillTx/>
                <a:latin typeface="Calibri Light" panose="020F0302020204030204" pitchFamily="34" charset="0"/>
                <a:ea typeface="Charis SIL" panose="02000500060000020004" pitchFamily="2" charset="0"/>
                <a:cs typeface="Calibri Light" panose="020F0302020204030204" pitchFamily="34" charset="0"/>
              </a:rPr>
              <a:t>Peeters</a:t>
            </a: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Charis SIL" panose="02000500060000020004" pitchFamily="2" charset="0"/>
                <a:cs typeface="Calibri Light" panose="020F0302020204030204" pitchFamily="34" charset="0"/>
              </a:rPr>
              <a:t>. 431-439.</a:t>
            </a:r>
          </a:p>
          <a:p>
            <a:pPr marL="0" marR="0" lvl="0" indent="0" algn="l" defTabSz="914400" rtl="0" eaLnBrk="0" fontAlgn="base" latinLnBrk="0" hangingPunct="0">
              <a:lnSpc>
                <a:spcPct val="120000"/>
              </a:lnSpc>
              <a:spcBef>
                <a:spcPct val="20000"/>
              </a:spcBef>
              <a:spcAft>
                <a:spcPct val="0"/>
              </a:spcAft>
              <a:buClr>
                <a:srgbClr val="000000"/>
              </a:buClr>
              <a:buSzTx/>
              <a:buFontTx/>
              <a:buNone/>
              <a:tabLst/>
              <a:defRPr/>
            </a:pP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Charis SIL" panose="02000500060000020004" pitchFamily="2" charset="0"/>
                <a:cs typeface="Calibri Light" panose="020F0302020204030204" pitchFamily="34" charset="0"/>
              </a:rPr>
              <a:t>For participles in general:</a:t>
            </a:r>
          </a:p>
          <a:p>
            <a:pPr marL="469900" marR="0" lvl="0" indent="-469900" algn="l" defTabSz="914400" rtl="0" eaLnBrk="0" fontAlgn="base" latinLnBrk="0" hangingPunct="0">
              <a:lnSpc>
                <a:spcPct val="120000"/>
              </a:lnSpc>
              <a:spcBef>
                <a:spcPct val="20000"/>
              </a:spcBef>
              <a:spcAft>
                <a:spcPct val="0"/>
              </a:spcAft>
              <a:buClr>
                <a:srgbClr val="000000"/>
              </a:buClr>
              <a:buSzTx/>
              <a:buFontTx/>
              <a:buChar char="•"/>
              <a:tabLst/>
              <a:defRPr/>
            </a:pPr>
            <a:r>
              <a:rPr kumimoji="0" lang="en-GB" sz="1200" b="0" i="0" u="none" strike="noStrike" kern="1200" cap="none" spc="0" normalizeH="0" baseline="0" noProof="0" dirty="0" err="1">
                <a:ln>
                  <a:noFill/>
                </a:ln>
                <a:solidFill>
                  <a:srgbClr val="000000"/>
                </a:solidFill>
                <a:effectLst/>
                <a:uLnTx/>
                <a:uFillTx/>
                <a:latin typeface="Calibri Light" panose="020F0302020204030204" pitchFamily="34" charset="0"/>
                <a:ea typeface="Charis SIL" panose="02000500060000020004" pitchFamily="2" charset="0"/>
                <a:cs typeface="Calibri Light" panose="020F0302020204030204" pitchFamily="34" charset="0"/>
              </a:rPr>
              <a:t>Shagal</a:t>
            </a: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Charis SIL" panose="02000500060000020004" pitchFamily="2" charset="0"/>
                <a:cs typeface="Calibri Light" panose="020F0302020204030204" pitchFamily="34" charset="0"/>
              </a:rPr>
              <a:t>, Ksenia. 2019. </a:t>
            </a:r>
            <a:r>
              <a:rPr kumimoji="0" lang="en-GB" sz="1200" b="0" i="1" u="none" strike="noStrike" kern="1200" cap="none" spc="0" normalizeH="0" baseline="0" noProof="0" dirty="0">
                <a:ln>
                  <a:noFill/>
                </a:ln>
                <a:solidFill>
                  <a:srgbClr val="000000"/>
                </a:solidFill>
                <a:effectLst/>
                <a:uLnTx/>
                <a:uFillTx/>
                <a:latin typeface="Calibri Light" panose="020F0302020204030204" pitchFamily="34" charset="0"/>
                <a:ea typeface="Charis SIL" panose="02000500060000020004" pitchFamily="2" charset="0"/>
                <a:cs typeface="Calibri Light" panose="020F0302020204030204" pitchFamily="34" charset="0"/>
              </a:rPr>
              <a:t>Participles: A Typological Study</a:t>
            </a: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Charis SIL" panose="02000500060000020004" pitchFamily="2" charset="0"/>
                <a:cs typeface="Calibri Light" panose="020F0302020204030204" pitchFamily="34" charset="0"/>
              </a:rPr>
              <a:t>. Berlin/Boston: De Gruyter.</a:t>
            </a:r>
          </a:p>
          <a:p>
            <a:pPr marL="0" marR="0" lvl="0" indent="0" algn="l" defTabSz="914400" rtl="0" eaLnBrk="0" fontAlgn="base" latinLnBrk="0" hangingPunct="0">
              <a:lnSpc>
                <a:spcPct val="120000"/>
              </a:lnSpc>
              <a:spcBef>
                <a:spcPct val="20000"/>
              </a:spcBef>
              <a:spcAft>
                <a:spcPct val="0"/>
              </a:spcAft>
              <a:buClr>
                <a:srgbClr val="000000"/>
              </a:buClr>
              <a:buSzTx/>
              <a:buFontTx/>
              <a:buNone/>
              <a:tabLst/>
              <a:defRPr/>
            </a:pP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Charis SIL" panose="02000500060000020004" pitchFamily="2" charset="0"/>
                <a:cs typeface="Calibri Light" panose="020F0302020204030204" pitchFamily="34" charset="0"/>
              </a:rPr>
              <a:t>For the typology of RCs in the area:</a:t>
            </a:r>
          </a:p>
          <a:p>
            <a:pPr marL="469900" marR="0" lvl="0" indent="-285750" algn="just" defTabSz="914400" rtl="0" eaLnBrk="0" fontAlgn="base" latinLnBrk="0" hangingPunct="0">
              <a:lnSpc>
                <a:spcPct val="120000"/>
              </a:lnSpc>
              <a:spcBef>
                <a:spcPct val="20000"/>
              </a:spcBef>
              <a:spcAft>
                <a:spcPct val="0"/>
              </a:spcAft>
              <a:buClr>
                <a:srgbClr val="000000"/>
              </a:buClr>
              <a:buSzTx/>
              <a:buFontTx/>
              <a:buChar char="•"/>
              <a:tabLst>
                <a:tab pos="457200" algn="l"/>
              </a:tabLst>
              <a:defRPr/>
            </a:pPr>
            <a:r>
              <a:rPr kumimoji="0" lang="en-GB" sz="1200" b="0" i="0" u="none" strike="noStrike" kern="1200" cap="none" spc="0" normalizeH="0" baseline="0" noProof="0" dirty="0" err="1">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Gandon</a:t>
            </a: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 </a:t>
            </a:r>
            <a:r>
              <a:rPr kumimoji="0" lang="en-GB" sz="1200" b="0" i="0" u="none" strike="noStrike" kern="1200" cap="none" spc="0" normalizeH="0" baseline="0" noProof="0" dirty="0" err="1">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Ophélie</a:t>
            </a: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 2016. </a:t>
            </a:r>
            <a:r>
              <a:rPr kumimoji="0" lang="en-GB" sz="1200" b="0" i="1" u="none" strike="noStrike" kern="1200" cap="none" spc="0" normalizeH="0" baseline="0" noProof="0" dirty="0">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La relativisation dans </a:t>
            </a:r>
            <a:r>
              <a:rPr kumimoji="0" lang="en-GB" sz="1200" b="0" i="1" u="none" strike="noStrike" kern="1200" cap="none" spc="0" normalizeH="0" baseline="0" noProof="0" dirty="0" err="1">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une</a:t>
            </a:r>
            <a:r>
              <a:rPr kumimoji="0" lang="en-GB" sz="1200" b="0" i="1" u="none" strike="noStrike" kern="1200" cap="none" spc="0" normalizeH="0" baseline="0" noProof="0" dirty="0">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 perspective </a:t>
            </a:r>
            <a:r>
              <a:rPr kumimoji="0" lang="en-GB" sz="1200" b="0" i="1" u="none" strike="noStrike" kern="1200" cap="none" spc="0" normalizeH="0" baseline="0" noProof="0" dirty="0" err="1">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aréale</a:t>
            </a:r>
            <a:r>
              <a:rPr kumimoji="0" lang="en-GB" sz="1200" b="0" i="1" u="none" strike="noStrike" kern="1200" cap="none" spc="0" normalizeH="0" baseline="0" noProof="0" dirty="0">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 </a:t>
            </a:r>
            <a:r>
              <a:rPr kumimoji="0" lang="en-GB" sz="1200" b="0" i="1" u="none" strike="noStrike" kern="1200" cap="none" spc="0" normalizeH="0" baseline="0" noProof="0" dirty="0" err="1">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l’aire</a:t>
            </a:r>
            <a:r>
              <a:rPr kumimoji="0" lang="en-GB" sz="1200" b="0" i="1" u="none" strike="noStrike" kern="1200" cap="none" spc="0" normalizeH="0" baseline="0" noProof="0" dirty="0">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 </a:t>
            </a:r>
            <a:r>
              <a:rPr kumimoji="0" lang="en-GB" sz="1200" b="0" i="1" u="none" strike="noStrike" kern="1200" cap="none" spc="0" normalizeH="0" baseline="0" noProof="0" dirty="0" err="1">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Caucase</a:t>
            </a:r>
            <a:r>
              <a:rPr kumimoji="0" lang="en-GB" sz="1200" b="0" i="1" u="none" strike="noStrike" kern="1200" cap="none" spc="0" normalizeH="0" baseline="0" noProof="0" dirty="0">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 </a:t>
            </a:r>
            <a:r>
              <a:rPr kumimoji="0" lang="en-GB" sz="1200" b="0" i="1" u="none" strike="noStrike" kern="1200" cap="none" spc="0" normalizeH="0" baseline="0" noProof="0" dirty="0" err="1">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Anatolie</a:t>
            </a:r>
            <a:r>
              <a:rPr kumimoji="0" lang="en-GB" sz="1200" b="0" i="1" u="none" strike="noStrike" kern="1200" cap="none" spc="0" normalizeH="0" baseline="0" noProof="0" dirty="0">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 de </a:t>
            </a:r>
            <a:r>
              <a:rPr kumimoji="0" lang="en-GB" sz="1200" b="0" i="1" u="none" strike="noStrike" kern="1200" cap="none" spc="0" normalizeH="0" baseline="0" noProof="0" dirty="0" err="1">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l’est</a:t>
            </a:r>
            <a:r>
              <a:rPr kumimoji="0" lang="en-GB" sz="1200" b="0" i="1" u="none" strike="noStrike" kern="1200" cap="none" spc="0" normalizeH="0" baseline="0" noProof="0" dirty="0">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 Iran de </a:t>
            </a:r>
            <a:r>
              <a:rPr kumimoji="0" lang="en-GB" sz="1200" b="0" i="1" u="none" strike="noStrike" kern="1200" cap="none" spc="0" normalizeH="0" baseline="0" noProof="0" dirty="0" err="1">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l’ouest</a:t>
            </a:r>
            <a:r>
              <a:rPr kumimoji="0" lang="en-GB" sz="1200" b="0" i="1" u="none" strike="noStrike" kern="1200" cap="none" spc="0" normalizeH="0" baseline="0" noProof="0" dirty="0">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a:t>
            </a:r>
            <a:r>
              <a:rPr kumimoji="0" lang="en-GB" sz="1200" b="0" i="0" u="none" strike="noStrike" kern="1200" cap="none" spc="0" normalizeH="0" baseline="0" noProof="0" dirty="0">
                <a:ln>
                  <a:noFill/>
                </a:ln>
                <a:solidFill>
                  <a:srgbClr val="000000"/>
                </a:solidFill>
                <a:effectLst/>
                <a:uLnTx/>
                <a:uFillTx/>
                <a:latin typeface="Calibri Light" panose="020F0302020204030204" pitchFamily="34" charset="0"/>
                <a:ea typeface="Times New Roman" panose="02020603050405020304" pitchFamily="18" charset="0"/>
                <a:cs typeface="Calibri Light" panose="020F0302020204030204" pitchFamily="34" charset="0"/>
              </a:rPr>
              <a:t> PhD thesis, Université Sorbonne Nouvelle-Paris 3.</a:t>
            </a:r>
          </a:p>
          <a:p>
            <a:pPr eaLnBrk="1" hangingPunct="1">
              <a:buFontTx/>
              <a:buNone/>
            </a:pPr>
            <a:endParaRPr lang="de-DE" altLang="de-DE" sz="1800" dirty="0"/>
          </a:p>
        </p:txBody>
      </p:sp>
      <p:sp>
        <p:nvSpPr>
          <p:cNvPr id="2" name="Foliennummernplatzhalter 1"/>
          <p:cNvSpPr>
            <a:spLocks noGrp="1"/>
          </p:cNvSpPr>
          <p:nvPr>
            <p:ph type="sldNum" sz="quarter" idx="12"/>
          </p:nvPr>
        </p:nvSpPr>
        <p:spPr/>
        <p:txBody>
          <a:bodyPr/>
          <a:lstStyle/>
          <a:p>
            <a:pPr>
              <a:defRPr/>
            </a:pPr>
            <a:fld id="{745A9703-E260-49ED-84FE-56AD00EC0068}" type="slidenum">
              <a:rPr lang="en-US" altLang="de-DE" smtClean="0">
                <a:latin typeface="Calibri Light" panose="020F0302020204030204" pitchFamily="34" charset="0"/>
                <a:cs typeface="Calibri Light" panose="020F0302020204030204" pitchFamily="34" charset="0"/>
              </a:rPr>
              <a:pPr>
                <a:defRPr/>
              </a:pPr>
              <a:t>15</a:t>
            </a:fld>
            <a:endParaRPr lang="en-US" altLang="de-DE">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7369325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this lecture</a:t>
            </a:r>
          </a:p>
        </p:txBody>
      </p:sp>
      <p:sp>
        <p:nvSpPr>
          <p:cNvPr id="3" name="Inhaltsplatzhalter 2"/>
          <p:cNvSpPr>
            <a:spLocks noGrp="1"/>
          </p:cNvSpPr>
          <p:nvPr>
            <p:ph idx="1"/>
          </p:nvPr>
        </p:nvSpPr>
        <p:spPr/>
        <p:txBody>
          <a:bodyPr/>
          <a:lstStyle/>
          <a:p>
            <a:pPr marL="0" indent="0">
              <a:buNone/>
            </a:pPr>
            <a:r>
              <a:rPr lang="en-US" altLang="de-DE" sz="1600"/>
              <a:t>is part of the series </a:t>
            </a:r>
            <a:r>
              <a:rPr lang="en-US" sz="1600" i="1"/>
              <a:t>Glottothèque: Languages of the Anatolia, Caucasus, Iran, Mesopotamia; grammatical snippets online</a:t>
            </a:r>
            <a:r>
              <a:rPr lang="en-US" sz="1600"/>
              <a:t>, ed. by. C. Bulut, A. Donabédian-Demopoulos, G. Haig, G. Khan, P. Samvelian, S. Skopeteas, N. Sumbatova</a:t>
            </a:r>
            <a:r>
              <a:rPr lang="en-US" sz="1600" i="1"/>
              <a:t>. </a:t>
            </a:r>
            <a:r>
              <a:rPr lang="en-US" sz="1600"/>
              <a:t>Bamberg/Cambridge/Göttingen/Moskow/Nicosia/Paris: LACIM network.</a:t>
            </a:r>
          </a:p>
        </p:txBody>
      </p:sp>
      <p:pic>
        <p:nvPicPr>
          <p:cNvPr id="4" name="Grafik 3"/>
          <p:cNvPicPr>
            <a:picLocks noChangeAspect="1"/>
          </p:cNvPicPr>
          <p:nvPr/>
        </p:nvPicPr>
        <p:blipFill>
          <a:blip r:embed="rId2"/>
          <a:stretch>
            <a:fillRect/>
          </a:stretch>
        </p:blipFill>
        <p:spPr>
          <a:xfrm>
            <a:off x="574675" y="2871765"/>
            <a:ext cx="7900973" cy="3173202"/>
          </a:xfrm>
          <a:prstGeom prst="rect">
            <a:avLst/>
          </a:prstGeom>
        </p:spPr>
      </p:pic>
      <p:sp>
        <p:nvSpPr>
          <p:cNvPr id="5" name="Rechteck 4"/>
          <p:cNvSpPr/>
          <p:nvPr/>
        </p:nvSpPr>
        <p:spPr>
          <a:xfrm>
            <a:off x="689548" y="3987383"/>
            <a:ext cx="4429593" cy="1138773"/>
          </a:xfrm>
          <a:prstGeom prst="rect">
            <a:avLst/>
          </a:prstGeom>
        </p:spPr>
        <p:txBody>
          <a:bodyPr wrap="square">
            <a:spAutoFit/>
          </a:bodyPr>
          <a:lstStyle/>
          <a:p>
            <a:pPr marL="0" indent="0">
              <a:buNone/>
            </a:pPr>
            <a:endParaRPr lang="en-US" altLang="de-DE" sz="1800">
              <a:solidFill>
                <a:schemeClr val="bg1"/>
              </a:solidFill>
              <a:latin typeface="Calibri Light" panose="020F0302020204030204" pitchFamily="34" charset="0"/>
              <a:cs typeface="Calibri Light" panose="020F0302020204030204" pitchFamily="34" charset="0"/>
            </a:endParaRPr>
          </a:p>
          <a:p>
            <a:pPr marL="0" indent="0">
              <a:buNone/>
            </a:pPr>
            <a:r>
              <a:rPr lang="en-US" altLang="de-DE" sz="1600">
                <a:solidFill>
                  <a:schemeClr val="bg1"/>
                </a:solidFill>
                <a:latin typeface="Calibri Light" panose="020F0302020204030204" pitchFamily="34" charset="0"/>
                <a:cs typeface="Calibri Light" panose="020F0302020204030204" pitchFamily="34" charset="0"/>
              </a:rPr>
              <a:t>You may find related lectures and further information at the Glottothèque website at: </a:t>
            </a:r>
            <a:endParaRPr lang="en-US" sz="1800">
              <a:solidFill>
                <a:schemeClr val="bg1"/>
              </a:solidFill>
              <a:latin typeface="Calibri Light" panose="020F0302020204030204" pitchFamily="34" charset="0"/>
              <a:cs typeface="Calibri Light" panose="020F0302020204030204" pitchFamily="34" charset="0"/>
            </a:endParaRPr>
          </a:p>
          <a:p>
            <a:pPr marL="0" indent="0">
              <a:buNone/>
            </a:pPr>
            <a:r>
              <a:rPr lang="de-DE" sz="1800">
                <a:solidFill>
                  <a:schemeClr val="bg1"/>
                </a:solidFill>
                <a:latin typeface="Calibri Light" panose="020F0302020204030204" pitchFamily="34" charset="0"/>
                <a:cs typeface="Calibri Light" panose="020F0302020204030204" pitchFamily="34" charset="0"/>
              </a:rPr>
              <a:t>https://spw.uni-goettingen.de/projects/lacim/</a:t>
            </a:r>
          </a:p>
        </p:txBody>
      </p:sp>
    </p:spTree>
    <p:extLst>
      <p:ext uri="{BB962C8B-B14F-4D97-AF65-F5344CB8AC3E}">
        <p14:creationId xmlns:p14="http://schemas.microsoft.com/office/powerpoint/2010/main" val="22551956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de-DE" altLang="de-DE" dirty="0"/>
              <a:t>Introduction</a:t>
            </a:r>
          </a:p>
        </p:txBody>
      </p:sp>
      <p:sp>
        <p:nvSpPr>
          <p:cNvPr id="7171" name="Rectangle 3"/>
          <p:cNvSpPr>
            <a:spLocks noGrp="1" noChangeArrowheads="1"/>
          </p:cNvSpPr>
          <p:nvPr>
            <p:ph type="body" idx="1"/>
          </p:nvPr>
        </p:nvSpPr>
        <p:spPr/>
        <p:txBody>
          <a:bodyPr/>
          <a:lstStyle/>
          <a:p>
            <a:pPr eaLnBrk="1" hangingPunct="1">
              <a:buFontTx/>
              <a:buNone/>
            </a:pPr>
            <a:endParaRPr lang="de-DE" altLang="de-DE" sz="2000" dirty="0"/>
          </a:p>
          <a:p>
            <a:pPr marL="0" indent="0">
              <a:lnSpc>
                <a:spcPct val="107000"/>
              </a:lnSpc>
              <a:spcAft>
                <a:spcPts val="800"/>
              </a:spcAft>
              <a:buNone/>
            </a:pPr>
            <a:r>
              <a:rPr lang="en-GB" sz="2000" dirty="0">
                <a:effectLst/>
                <a:ea typeface="Calibri" panose="020F0502020204030204" pitchFamily="34" charset="0"/>
              </a:rPr>
              <a:t>Clauses that function as constituents of other clauses are often called subordinate clauses. There are three main types:</a:t>
            </a:r>
          </a:p>
          <a:p>
            <a:pPr marL="0" indent="0">
              <a:lnSpc>
                <a:spcPct val="107000"/>
              </a:lnSpc>
              <a:spcAft>
                <a:spcPts val="800"/>
              </a:spcAft>
              <a:buNone/>
            </a:pPr>
            <a:r>
              <a:rPr lang="en-GB" sz="2000" b="1" dirty="0">
                <a:ea typeface="Calibri" panose="020F0502020204030204" pitchFamily="34" charset="0"/>
              </a:rPr>
              <a:t>Clausal arguments </a:t>
            </a:r>
            <a:r>
              <a:rPr lang="en-GB" sz="2000" dirty="0">
                <a:ea typeface="Calibri" panose="020F0502020204030204" pitchFamily="34" charset="0"/>
              </a:rPr>
              <a:t>function as arguments (subjects or objects) of the main clause. Those that function as objects are called </a:t>
            </a:r>
            <a:r>
              <a:rPr lang="en-GB" sz="2000" b="1" dirty="0">
                <a:ea typeface="Calibri" panose="020F0502020204030204" pitchFamily="34" charset="0"/>
              </a:rPr>
              <a:t>complement clauses</a:t>
            </a:r>
            <a:r>
              <a:rPr lang="en-GB" sz="2000" dirty="0">
                <a:ea typeface="Calibri" panose="020F0502020204030204" pitchFamily="34" charset="0"/>
              </a:rPr>
              <a:t>.</a:t>
            </a:r>
          </a:p>
          <a:p>
            <a:pPr marL="0" indent="0">
              <a:lnSpc>
                <a:spcPct val="107000"/>
              </a:lnSpc>
              <a:spcAft>
                <a:spcPts val="800"/>
              </a:spcAft>
              <a:buNone/>
            </a:pPr>
            <a:r>
              <a:rPr lang="en-GB" sz="2000" b="1" dirty="0">
                <a:effectLst/>
                <a:ea typeface="Calibri" panose="020F0502020204030204" pitchFamily="34" charset="0"/>
              </a:rPr>
              <a:t>Adverbial clauses</a:t>
            </a:r>
            <a:r>
              <a:rPr lang="en-GB" sz="2000" dirty="0">
                <a:effectLst/>
                <a:ea typeface="Calibri" panose="020F0502020204030204" pitchFamily="34" charset="0"/>
              </a:rPr>
              <a:t> have an adverbial function with respect to the event described in the main clause, denoting the circumstances under which this takes place. This can involve time, manner, place, purpose, reason, result etc.</a:t>
            </a:r>
          </a:p>
          <a:p>
            <a:pPr marL="0" indent="0">
              <a:lnSpc>
                <a:spcPct val="107000"/>
              </a:lnSpc>
              <a:spcAft>
                <a:spcPts val="800"/>
              </a:spcAft>
              <a:buNone/>
            </a:pPr>
            <a:r>
              <a:rPr lang="en-GB" sz="2000" b="1" dirty="0">
                <a:effectLst/>
                <a:ea typeface="Calibri" panose="020F0502020204030204" pitchFamily="34" charset="0"/>
              </a:rPr>
              <a:t>Relative clauses </a:t>
            </a:r>
            <a:r>
              <a:rPr lang="en-GB" sz="2000" dirty="0">
                <a:effectLst/>
                <a:ea typeface="Calibri" panose="020F0502020204030204" pitchFamily="34" charset="0"/>
              </a:rPr>
              <a:t>essentially function as modifiers of a particular referent in the main clause, in the case of restrictive relative clauses, delimiting its reference by specifying its role in the event described by the subordinate clause.</a:t>
            </a:r>
          </a:p>
          <a:p>
            <a:pPr eaLnBrk="1" hangingPunct="1">
              <a:buFontTx/>
              <a:buNone/>
            </a:pPr>
            <a:endParaRPr lang="de-DE" altLang="de-DE" sz="1400" dirty="0"/>
          </a:p>
          <a:p>
            <a:pPr eaLnBrk="1" hangingPunct="1">
              <a:buFontTx/>
              <a:buNone/>
            </a:pPr>
            <a:endParaRPr lang="de-DE" altLang="de-DE" sz="1800" dirty="0"/>
          </a:p>
        </p:txBody>
      </p:sp>
      <p:sp>
        <p:nvSpPr>
          <p:cNvPr id="2" name="Foliennummernplatzhalter 1"/>
          <p:cNvSpPr>
            <a:spLocks noGrp="1"/>
          </p:cNvSpPr>
          <p:nvPr>
            <p:ph type="sldNum" sz="quarter" idx="12"/>
          </p:nvPr>
        </p:nvSpPr>
        <p:spPr/>
        <p:txBody>
          <a:bodyPr/>
          <a:lstStyle/>
          <a:p>
            <a:pPr>
              <a:defRPr/>
            </a:pPr>
            <a:fld id="{745A9703-E260-49ED-84FE-56AD00EC0068}" type="slidenum">
              <a:rPr lang="en-US" altLang="de-DE" smtClean="0">
                <a:latin typeface="Calibri Light" panose="020F0302020204030204" pitchFamily="34" charset="0"/>
                <a:cs typeface="Calibri Light" panose="020F0302020204030204" pitchFamily="34" charset="0"/>
              </a:rPr>
              <a:pPr>
                <a:defRPr/>
              </a:pPr>
              <a:t>2</a:t>
            </a:fld>
            <a:endParaRPr lang="en-US" altLang="de-DE">
              <a:latin typeface="Calibri Light" panose="020F0302020204030204" pitchFamily="34" charset="0"/>
              <a:cs typeface="Calibri Light" panose="020F030202020403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19C65-8F1F-4756-9A08-091DAEE69EA4}"/>
              </a:ext>
            </a:extLst>
          </p:cNvPr>
          <p:cNvSpPr>
            <a:spLocks noGrp="1"/>
          </p:cNvSpPr>
          <p:nvPr>
            <p:ph type="title"/>
          </p:nvPr>
        </p:nvSpPr>
        <p:spPr/>
        <p:txBody>
          <a:bodyPr/>
          <a:lstStyle/>
          <a:p>
            <a:r>
              <a:rPr lang="en-GB" dirty="0"/>
              <a:t>Verb </a:t>
            </a:r>
            <a:r>
              <a:rPr lang="en-GB" dirty="0" err="1"/>
              <a:t>deranking</a:t>
            </a:r>
            <a:endParaRPr lang="en-GB" dirty="0"/>
          </a:p>
        </p:txBody>
      </p:sp>
      <p:sp>
        <p:nvSpPr>
          <p:cNvPr id="3" name="Content Placeholder 2">
            <a:extLst>
              <a:ext uri="{FF2B5EF4-FFF2-40B4-BE49-F238E27FC236}">
                <a16:creationId xmlns:a16="http://schemas.microsoft.com/office/drawing/2014/main" id="{A4516B1B-1227-40EB-8428-AD3989799008}"/>
              </a:ext>
            </a:extLst>
          </p:cNvPr>
          <p:cNvSpPr>
            <a:spLocks noGrp="1"/>
          </p:cNvSpPr>
          <p:nvPr>
            <p:ph idx="1"/>
          </p:nvPr>
        </p:nvSpPr>
        <p:spPr/>
        <p:txBody>
          <a:bodyPr/>
          <a:lstStyle/>
          <a:p>
            <a:pPr marL="0" indent="0">
              <a:buNone/>
            </a:pPr>
            <a:r>
              <a:rPr lang="en-GB" sz="2800" dirty="0"/>
              <a:t>Clauses used for functions normally associated with nouns (clausal arguments), adverbs (adverbial clauses), adjectives (relative clauses):</a:t>
            </a:r>
          </a:p>
          <a:p>
            <a:r>
              <a:rPr lang="en-GB" sz="2800" dirty="0"/>
              <a:t>Loss of verbal properties (TAM, ability to express participants)</a:t>
            </a:r>
          </a:p>
          <a:p>
            <a:r>
              <a:rPr lang="en-GB" sz="2800" dirty="0"/>
              <a:t>Acquisition of noun or adjective-like properties (case, article)</a:t>
            </a:r>
          </a:p>
        </p:txBody>
      </p:sp>
    </p:spTree>
    <p:extLst>
      <p:ext uri="{BB962C8B-B14F-4D97-AF65-F5344CB8AC3E}">
        <p14:creationId xmlns:p14="http://schemas.microsoft.com/office/powerpoint/2010/main" val="31065471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56BAA1-696C-4144-BE2F-6B7BFDC051A8}"/>
              </a:ext>
            </a:extLst>
          </p:cNvPr>
          <p:cNvSpPr>
            <a:spLocks noGrp="1"/>
          </p:cNvSpPr>
          <p:nvPr>
            <p:ph type="title"/>
          </p:nvPr>
        </p:nvSpPr>
        <p:spPr/>
        <p:txBody>
          <a:bodyPr/>
          <a:lstStyle/>
          <a:p>
            <a:r>
              <a:rPr lang="en-GB" dirty="0"/>
              <a:t>Finite subordinate clauses</a:t>
            </a:r>
          </a:p>
        </p:txBody>
      </p:sp>
      <p:sp>
        <p:nvSpPr>
          <p:cNvPr id="3" name="Content Placeholder 2">
            <a:extLst>
              <a:ext uri="{FF2B5EF4-FFF2-40B4-BE49-F238E27FC236}">
                <a16:creationId xmlns:a16="http://schemas.microsoft.com/office/drawing/2014/main" id="{6CDCD7A2-3B9A-4538-A5D6-E6E4E31FCBEF}"/>
              </a:ext>
            </a:extLst>
          </p:cNvPr>
          <p:cNvSpPr>
            <a:spLocks noGrp="1"/>
          </p:cNvSpPr>
          <p:nvPr>
            <p:ph idx="1"/>
          </p:nvPr>
        </p:nvSpPr>
        <p:spPr>
          <a:xfrm>
            <a:off x="566738" y="1287463"/>
            <a:ext cx="8001000" cy="4776554"/>
          </a:xfrm>
        </p:spPr>
        <p:txBody>
          <a:bodyPr/>
          <a:lstStyle/>
          <a:p>
            <a:pPr marL="0" indent="0">
              <a:buNone/>
            </a:pPr>
            <a:r>
              <a:rPr lang="en-GB" dirty="0"/>
              <a:t>Classical Armenian mainly used finite (non-</a:t>
            </a:r>
            <a:r>
              <a:rPr lang="en-GB" dirty="0" err="1"/>
              <a:t>deranked</a:t>
            </a:r>
            <a:r>
              <a:rPr lang="en-GB" dirty="0"/>
              <a:t> or minimally </a:t>
            </a:r>
            <a:r>
              <a:rPr lang="en-GB" dirty="0" err="1"/>
              <a:t>deranked</a:t>
            </a:r>
            <a:r>
              <a:rPr lang="en-GB" dirty="0"/>
              <a:t>) verb forms in subordination (indicative and subjunctive). This type of strategy is also used in modern Armenian:</a:t>
            </a:r>
          </a:p>
          <a:p>
            <a:pPr marL="0" indent="0">
              <a:buNone/>
            </a:pPr>
            <a:r>
              <a:rPr lang="en-GB" sz="1800" dirty="0"/>
              <a:t>(1)   Hasmik-n      </a:t>
            </a:r>
            <a:r>
              <a:rPr lang="en-GB" sz="1800" dirty="0" err="1"/>
              <a:t>asac</a:t>
            </a:r>
            <a:r>
              <a:rPr lang="hy-AM" sz="1800" dirty="0"/>
              <a:t>ʿ</a:t>
            </a:r>
            <a:r>
              <a:rPr lang="el-GR" sz="1800" dirty="0"/>
              <a:t>, </a:t>
            </a:r>
            <a:r>
              <a:rPr lang="en-GB" sz="1800" dirty="0"/>
              <a:t>             [</a:t>
            </a:r>
            <a:r>
              <a:rPr lang="en-GB" sz="1800" b="1" dirty="0">
                <a:solidFill>
                  <a:srgbClr val="0070C0"/>
                </a:solidFill>
              </a:rPr>
              <a:t>or</a:t>
            </a:r>
            <a:r>
              <a:rPr lang="en-GB" sz="1800" dirty="0"/>
              <a:t>         </a:t>
            </a:r>
            <a:r>
              <a:rPr lang="en-GB" sz="1800" b="1" dirty="0" err="1">
                <a:solidFill>
                  <a:srgbClr val="FF00FF"/>
                </a:solidFill>
              </a:rPr>
              <a:t>uzum</a:t>
            </a:r>
            <a:r>
              <a:rPr lang="en-GB" sz="1800" b="1" dirty="0">
                <a:solidFill>
                  <a:srgbClr val="FF00FF"/>
                </a:solidFill>
              </a:rPr>
              <a:t>      </a:t>
            </a:r>
            <a:r>
              <a:rPr lang="hy-AM" sz="1800" b="1" dirty="0">
                <a:solidFill>
                  <a:srgbClr val="FF00FF"/>
                </a:solidFill>
              </a:rPr>
              <a:t> </a:t>
            </a:r>
            <a:r>
              <a:rPr lang="en-GB" sz="1800" b="1" dirty="0">
                <a:solidFill>
                  <a:srgbClr val="FF00FF"/>
                </a:solidFill>
              </a:rPr>
              <a:t>ê</a:t>
            </a:r>
            <a:r>
              <a:rPr lang="en-GB" sz="1800" b="1" dirty="0">
                <a:solidFill>
                  <a:srgbClr val="FF0000"/>
                </a:solidFill>
              </a:rPr>
              <a:t> </a:t>
            </a:r>
            <a:r>
              <a:rPr lang="en-GB" sz="1800" dirty="0"/>
              <a:t>                  </a:t>
            </a:r>
            <a:r>
              <a:rPr lang="en-GB" sz="1800" dirty="0" err="1"/>
              <a:t>ašxatel</a:t>
            </a:r>
            <a:r>
              <a:rPr lang="en-GB" sz="1800" dirty="0"/>
              <a:t>].</a:t>
            </a:r>
            <a:br>
              <a:rPr lang="en-GB" sz="1800" dirty="0"/>
            </a:br>
            <a:r>
              <a:rPr lang="en-GB" sz="1800" dirty="0"/>
              <a:t>        Hasmik-DEF say.3SG.AOR   </a:t>
            </a:r>
            <a:r>
              <a:rPr lang="en-GB" sz="1800" dirty="0">
                <a:solidFill>
                  <a:srgbClr val="0070C0"/>
                </a:solidFill>
              </a:rPr>
              <a:t>COMP</a:t>
            </a:r>
            <a:r>
              <a:rPr lang="en-GB" sz="1800" dirty="0"/>
              <a:t> </a:t>
            </a:r>
            <a:r>
              <a:rPr lang="hy-AM" sz="1800" dirty="0"/>
              <a:t> </a:t>
            </a:r>
            <a:r>
              <a:rPr lang="en-GB" sz="1800" dirty="0" err="1">
                <a:solidFill>
                  <a:srgbClr val="FF00FF"/>
                </a:solidFill>
              </a:rPr>
              <a:t>want.IPT</a:t>
            </a:r>
            <a:r>
              <a:rPr lang="en-GB" sz="1800" dirty="0">
                <a:solidFill>
                  <a:srgbClr val="FF00FF"/>
                </a:solidFill>
              </a:rPr>
              <a:t> be.3SG.PRS  </a:t>
            </a:r>
            <a:r>
              <a:rPr lang="en-GB" sz="1800" dirty="0"/>
              <a:t>work.INF</a:t>
            </a:r>
            <a:br>
              <a:rPr lang="en-GB" sz="1800" dirty="0"/>
            </a:br>
            <a:r>
              <a:rPr lang="en-GB" sz="1800" dirty="0"/>
              <a:t>        ‘Hasmik said that she wants to work.’</a:t>
            </a:r>
          </a:p>
          <a:p>
            <a:pPr marL="0" indent="0">
              <a:buNone/>
            </a:pPr>
            <a:endParaRPr lang="en-GB" sz="1800" dirty="0"/>
          </a:p>
          <a:p>
            <a:pPr marL="342900" indent="-342900">
              <a:buAutoNum type="arabicParenBoth" startAt="2"/>
            </a:pPr>
            <a:r>
              <a:rPr lang="en-GB" sz="1800" dirty="0"/>
              <a:t>Ark</a:t>
            </a:r>
            <a:r>
              <a:rPr lang="hy-AM" sz="1800" dirty="0"/>
              <a:t>ʿ</a:t>
            </a:r>
            <a:r>
              <a:rPr lang="en-GB" sz="1800" dirty="0" err="1"/>
              <a:t>ayakan</a:t>
            </a:r>
            <a:r>
              <a:rPr lang="en-GB" sz="1800" dirty="0"/>
              <a:t> </a:t>
            </a:r>
            <a:r>
              <a:rPr lang="en-GB" sz="1800" dirty="0" err="1"/>
              <a:t>im</a:t>
            </a:r>
            <a:r>
              <a:rPr lang="en-GB" sz="1800" dirty="0"/>
              <a:t>           </a:t>
            </a:r>
            <a:r>
              <a:rPr lang="en-GB" sz="1800" dirty="0" err="1"/>
              <a:t>kamk</a:t>
            </a:r>
            <a:r>
              <a:rPr lang="hy-AM" sz="1800" dirty="0"/>
              <a:t>ʿ</a:t>
            </a:r>
            <a:r>
              <a:rPr lang="en-GB" sz="1800" dirty="0"/>
              <a:t>-n  ê,                [</a:t>
            </a:r>
            <a:r>
              <a:rPr lang="en-GB" sz="1800" b="1" dirty="0">
                <a:solidFill>
                  <a:srgbClr val="0070C0"/>
                </a:solidFill>
              </a:rPr>
              <a:t>or</a:t>
            </a:r>
            <a:r>
              <a:rPr lang="en-GB" sz="1800" dirty="0"/>
              <a:t>       </a:t>
            </a:r>
            <a:r>
              <a:rPr lang="en-GB" sz="1800" dirty="0" err="1"/>
              <a:t>gełec</a:t>
            </a:r>
            <a:r>
              <a:rPr lang="el-GR" sz="1800" dirty="0"/>
              <a:t>῾</a:t>
            </a:r>
            <a:r>
              <a:rPr lang="en-GB" sz="1800" dirty="0" err="1"/>
              <a:t>ik</a:t>
            </a:r>
            <a:r>
              <a:rPr lang="en-GB" sz="1800" dirty="0"/>
              <a:t>   </a:t>
            </a:r>
            <a:r>
              <a:rPr lang="en-GB" sz="1800" dirty="0" err="1"/>
              <a:t>Varsanuš</a:t>
            </a:r>
            <a:r>
              <a:rPr lang="en-GB" sz="1800" dirty="0"/>
              <a:t>-ə</a:t>
            </a:r>
            <a:br>
              <a:rPr lang="en-GB" sz="1800" dirty="0"/>
            </a:br>
            <a:r>
              <a:rPr lang="en-GB" sz="1800" dirty="0"/>
              <a:t>royal           1SG.GEN will-DEF be.3SG.PRS </a:t>
            </a:r>
            <a:r>
              <a:rPr lang="en-GB" sz="1800" dirty="0">
                <a:solidFill>
                  <a:srgbClr val="0070C0"/>
                </a:solidFill>
              </a:rPr>
              <a:t>COMP</a:t>
            </a:r>
            <a:r>
              <a:rPr lang="en-GB" sz="1800" dirty="0"/>
              <a:t> beautiful </a:t>
            </a:r>
            <a:r>
              <a:rPr lang="en-GB" sz="1800" dirty="0" err="1"/>
              <a:t>Varsanush</a:t>
            </a:r>
            <a:r>
              <a:rPr lang="en-GB" sz="1800" dirty="0"/>
              <a:t>-DEF </a:t>
            </a:r>
          </a:p>
          <a:p>
            <a:pPr marL="0" indent="0">
              <a:buNone/>
            </a:pPr>
            <a:r>
              <a:rPr lang="en-GB" sz="1800" dirty="0">
                <a:solidFill>
                  <a:srgbClr val="FF00FF"/>
                </a:solidFill>
              </a:rPr>
              <a:t>       </a:t>
            </a:r>
            <a:r>
              <a:rPr lang="en-GB" sz="1800" b="1" dirty="0" err="1">
                <a:solidFill>
                  <a:srgbClr val="FF00FF"/>
                </a:solidFill>
              </a:rPr>
              <a:t>amusnana</a:t>
            </a:r>
            <a:r>
              <a:rPr lang="en-GB" sz="1800" dirty="0">
                <a:solidFill>
                  <a:srgbClr val="FF00FF"/>
                </a:solidFill>
              </a:rPr>
              <a:t>          </a:t>
            </a:r>
            <a:r>
              <a:rPr lang="en-GB" sz="1800" dirty="0"/>
              <a:t>k</a:t>
            </a:r>
            <a:r>
              <a:rPr lang="hy-AM" sz="1800" dirty="0"/>
              <a:t>ʿ</a:t>
            </a:r>
            <a:r>
              <a:rPr lang="en-GB" sz="1800" dirty="0" err="1"/>
              <a:t>aǰayr</a:t>
            </a:r>
            <a:r>
              <a:rPr lang="en-GB" sz="1800" dirty="0"/>
              <a:t>       T</a:t>
            </a:r>
            <a:r>
              <a:rPr lang="hy-AM" sz="1800" dirty="0"/>
              <a:t>ʿ</a:t>
            </a:r>
            <a:r>
              <a:rPr lang="en-GB" sz="1800" dirty="0" err="1"/>
              <a:t>orgom-i</a:t>
            </a:r>
            <a:r>
              <a:rPr lang="en-GB" sz="1800" dirty="0"/>
              <a:t>      het].</a:t>
            </a:r>
            <a:br>
              <a:rPr lang="en-GB" sz="1800" dirty="0"/>
            </a:br>
            <a:r>
              <a:rPr lang="en-GB" sz="1800" dirty="0"/>
              <a:t>       </a:t>
            </a:r>
            <a:r>
              <a:rPr lang="en-GB" sz="1800" dirty="0">
                <a:solidFill>
                  <a:srgbClr val="FF00FF"/>
                </a:solidFill>
              </a:rPr>
              <a:t>marry.3SG.SUB </a:t>
            </a:r>
            <a:r>
              <a:rPr lang="en-GB" sz="1800" dirty="0"/>
              <a:t>brave man </a:t>
            </a:r>
            <a:r>
              <a:rPr lang="en-GB" sz="1800" dirty="0" err="1"/>
              <a:t>Torgom</a:t>
            </a:r>
            <a:r>
              <a:rPr lang="en-GB" sz="1800" dirty="0"/>
              <a:t>-GEN with</a:t>
            </a:r>
            <a:br>
              <a:rPr lang="en-GB" sz="1800" dirty="0"/>
            </a:br>
            <a:r>
              <a:rPr lang="en-GB" sz="1800" dirty="0"/>
              <a:t>       ‘It is my royal will that beautiful </a:t>
            </a:r>
            <a:r>
              <a:rPr lang="en-GB" sz="1800" dirty="0" err="1"/>
              <a:t>Varsanush</a:t>
            </a:r>
            <a:r>
              <a:rPr lang="en-GB" sz="1800" dirty="0"/>
              <a:t> marry brave </a:t>
            </a:r>
            <a:r>
              <a:rPr lang="en-GB" sz="1800" dirty="0" err="1"/>
              <a:t>Torgom</a:t>
            </a:r>
            <a:r>
              <a:rPr lang="en-GB" sz="1800" dirty="0"/>
              <a:t>.’</a:t>
            </a:r>
          </a:p>
        </p:txBody>
      </p:sp>
    </p:spTree>
    <p:extLst>
      <p:ext uri="{BB962C8B-B14F-4D97-AF65-F5344CB8AC3E}">
        <p14:creationId xmlns:p14="http://schemas.microsoft.com/office/powerpoint/2010/main" val="2598779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33ECC7-BA55-40C6-9404-B4FC9EE9CF10}"/>
              </a:ext>
            </a:extLst>
          </p:cNvPr>
          <p:cNvSpPr>
            <a:spLocks noGrp="1"/>
          </p:cNvSpPr>
          <p:nvPr>
            <p:ph type="title"/>
          </p:nvPr>
        </p:nvSpPr>
        <p:spPr/>
        <p:txBody>
          <a:bodyPr/>
          <a:lstStyle/>
          <a:p>
            <a:pPr algn="ctr"/>
            <a:r>
              <a:rPr lang="en-GB" dirty="0"/>
              <a:t>Non-finite (participial) subordination</a:t>
            </a:r>
          </a:p>
        </p:txBody>
      </p:sp>
      <p:pic>
        <p:nvPicPr>
          <p:cNvPr id="4" name="Content Placeholder 3">
            <a:extLst>
              <a:ext uri="{FF2B5EF4-FFF2-40B4-BE49-F238E27FC236}">
                <a16:creationId xmlns:a16="http://schemas.microsoft.com/office/drawing/2014/main" id="{6167EF9B-4EA6-45FD-A0C5-1229185DF60E}"/>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250814" y="1268413"/>
            <a:ext cx="4632847" cy="4776787"/>
          </a:xfrm>
          <a:prstGeom prst="rect">
            <a:avLst/>
          </a:prstGeom>
          <a:noFill/>
          <a:ln>
            <a:noFill/>
          </a:ln>
        </p:spPr>
      </p:pic>
    </p:spTree>
    <p:extLst>
      <p:ext uri="{BB962C8B-B14F-4D97-AF65-F5344CB8AC3E}">
        <p14:creationId xmlns:p14="http://schemas.microsoft.com/office/powerpoint/2010/main" val="14757562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4E6C4-950E-4941-ADAE-6DA8928DA429}"/>
              </a:ext>
            </a:extLst>
          </p:cNvPr>
          <p:cNvSpPr>
            <a:spLocks noGrp="1"/>
          </p:cNvSpPr>
          <p:nvPr>
            <p:ph type="title"/>
          </p:nvPr>
        </p:nvSpPr>
        <p:spPr/>
        <p:txBody>
          <a:bodyPr/>
          <a:lstStyle/>
          <a:p>
            <a:r>
              <a:rPr lang="en-GB" dirty="0"/>
              <a:t>Armenian participles (</a:t>
            </a:r>
            <a:r>
              <a:rPr lang="hy-AM" dirty="0"/>
              <a:t>դերբայ</a:t>
            </a:r>
            <a:r>
              <a:rPr lang="en-GB" dirty="0"/>
              <a:t>)</a:t>
            </a:r>
          </a:p>
        </p:txBody>
      </p:sp>
      <p:sp>
        <p:nvSpPr>
          <p:cNvPr id="3" name="Content Placeholder 2">
            <a:extLst>
              <a:ext uri="{FF2B5EF4-FFF2-40B4-BE49-F238E27FC236}">
                <a16:creationId xmlns:a16="http://schemas.microsoft.com/office/drawing/2014/main" id="{EDDC351D-A7C7-4301-B1AF-63641D780D9E}"/>
              </a:ext>
            </a:extLst>
          </p:cNvPr>
          <p:cNvSpPr>
            <a:spLocks noGrp="1"/>
          </p:cNvSpPr>
          <p:nvPr>
            <p:ph idx="1"/>
          </p:nvPr>
        </p:nvSpPr>
        <p:spPr/>
        <p:txBody>
          <a:bodyPr/>
          <a:lstStyle/>
          <a:p>
            <a:pPr marL="0" indent="0">
              <a:buNone/>
            </a:pPr>
            <a:r>
              <a:rPr lang="en-GB" dirty="0"/>
              <a:t>Modern Armenian also makes use of </a:t>
            </a:r>
            <a:r>
              <a:rPr lang="en-GB" dirty="0" err="1"/>
              <a:t>deranked</a:t>
            </a:r>
            <a:r>
              <a:rPr lang="en-GB" dirty="0"/>
              <a:t>, non-finite forms (participles), possibly a contact-induced development (</a:t>
            </a:r>
            <a:r>
              <a:rPr lang="en-GB" dirty="0" err="1"/>
              <a:t>Donab</a:t>
            </a:r>
            <a:r>
              <a:rPr lang="en-GB" dirty="0" err="1">
                <a:ea typeface="Charis SIL" panose="02000500060000020004" pitchFamily="2" charset="0"/>
              </a:rPr>
              <a:t>édian</a:t>
            </a:r>
            <a:r>
              <a:rPr lang="en-GB" dirty="0">
                <a:ea typeface="Charis SIL" panose="02000500060000020004" pitchFamily="2" charset="0"/>
              </a:rPr>
              <a:t> 2018: 27).</a:t>
            </a:r>
          </a:p>
          <a:p>
            <a:pPr marL="0" indent="0">
              <a:buNone/>
            </a:pPr>
            <a:r>
              <a:rPr lang="en-GB" b="1" dirty="0">
                <a:solidFill>
                  <a:srgbClr val="00B050"/>
                </a:solidFill>
                <a:ea typeface="Charis SIL" panose="02000500060000020004" pitchFamily="2" charset="0"/>
              </a:rPr>
              <a:t>Noun-like properties: </a:t>
            </a:r>
          </a:p>
          <a:p>
            <a:pPr marL="0" indent="0">
              <a:buNone/>
            </a:pPr>
            <a:r>
              <a:rPr lang="en-GB" b="1" dirty="0">
                <a:solidFill>
                  <a:srgbClr val="00B050"/>
                </a:solidFill>
                <a:ea typeface="Charis SIL" panose="02000500060000020004" pitchFamily="2" charset="0"/>
              </a:rPr>
              <a:t>subject in genitive, case, number, articles</a:t>
            </a:r>
          </a:p>
          <a:p>
            <a:pPr marL="0" indent="0">
              <a:buNone/>
            </a:pPr>
            <a:r>
              <a:rPr lang="en-GB" b="1" dirty="0">
                <a:solidFill>
                  <a:srgbClr val="FF0000"/>
                </a:solidFill>
                <a:ea typeface="Charis SIL" panose="02000500060000020004" pitchFamily="2" charset="0"/>
              </a:rPr>
              <a:t>Verb-like properties: </a:t>
            </a:r>
          </a:p>
          <a:p>
            <a:pPr marL="0" indent="0">
              <a:buNone/>
            </a:pPr>
            <a:r>
              <a:rPr lang="en-GB" b="1" dirty="0">
                <a:solidFill>
                  <a:srgbClr val="FF0000"/>
                </a:solidFill>
                <a:ea typeface="Charis SIL" panose="02000500060000020004" pitchFamily="2" charset="0"/>
              </a:rPr>
              <a:t>assigns object case (nominative or dative), can show diathesis (passive, causative) morphology, can be modified by adverbs</a:t>
            </a:r>
          </a:p>
          <a:p>
            <a:endParaRPr lang="en-GB" dirty="0"/>
          </a:p>
        </p:txBody>
      </p:sp>
    </p:spTree>
    <p:extLst>
      <p:ext uri="{BB962C8B-B14F-4D97-AF65-F5344CB8AC3E}">
        <p14:creationId xmlns:p14="http://schemas.microsoft.com/office/powerpoint/2010/main" val="25514712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9743C-BA0B-40A5-A185-F32E19249231}"/>
              </a:ext>
            </a:extLst>
          </p:cNvPr>
          <p:cNvSpPr>
            <a:spLocks noGrp="1"/>
          </p:cNvSpPr>
          <p:nvPr>
            <p:ph type="title"/>
          </p:nvPr>
        </p:nvSpPr>
        <p:spPr/>
        <p:txBody>
          <a:bodyPr/>
          <a:lstStyle/>
          <a:p>
            <a:r>
              <a:rPr lang="en-GB" dirty="0"/>
              <a:t>Object case</a:t>
            </a:r>
          </a:p>
        </p:txBody>
      </p:sp>
      <p:sp>
        <p:nvSpPr>
          <p:cNvPr id="3" name="Content Placeholder 2">
            <a:extLst>
              <a:ext uri="{FF2B5EF4-FFF2-40B4-BE49-F238E27FC236}">
                <a16:creationId xmlns:a16="http://schemas.microsoft.com/office/drawing/2014/main" id="{D027751F-DD71-4BBB-91F2-65D51B8EBD2E}"/>
              </a:ext>
            </a:extLst>
          </p:cNvPr>
          <p:cNvSpPr>
            <a:spLocks noGrp="1"/>
          </p:cNvSpPr>
          <p:nvPr>
            <p:ph idx="1"/>
          </p:nvPr>
        </p:nvSpPr>
        <p:spPr/>
        <p:txBody>
          <a:bodyPr/>
          <a:lstStyle/>
          <a:p>
            <a:pPr marL="0" indent="0">
              <a:lnSpc>
                <a:spcPct val="107000"/>
              </a:lnSpc>
              <a:spcAft>
                <a:spcPts val="800"/>
              </a:spcAft>
              <a:buNone/>
              <a:tabLst>
                <a:tab pos="535940" algn="l"/>
                <a:tab pos="2136140" algn="l"/>
                <a:tab pos="3216275" algn="l"/>
                <a:tab pos="4649470" algn="l"/>
              </a:tabLst>
            </a:pPr>
            <a:r>
              <a:rPr lang="en-GB" dirty="0">
                <a:ea typeface="Calibri" panose="020F0502020204030204" pitchFamily="34" charset="0"/>
              </a:rPr>
              <a:t>Nominative (inanimate and/or non-specific)</a:t>
            </a:r>
            <a:endParaRPr lang="en-GB" dirty="0">
              <a:effectLst/>
              <a:ea typeface="Calibri" panose="020F0502020204030204" pitchFamily="34" charset="0"/>
            </a:endParaRPr>
          </a:p>
          <a:p>
            <a:pPr marL="0" indent="0">
              <a:lnSpc>
                <a:spcPct val="107000"/>
              </a:lnSpc>
              <a:spcAft>
                <a:spcPts val="800"/>
              </a:spcAft>
              <a:buNone/>
              <a:tabLst>
                <a:tab pos="535940" algn="l"/>
                <a:tab pos="2136140" algn="l"/>
                <a:tab pos="3216275" algn="l"/>
                <a:tab pos="4649470" algn="l"/>
              </a:tabLst>
            </a:pPr>
            <a:r>
              <a:rPr lang="en-GB" sz="1800" dirty="0">
                <a:effectLst/>
                <a:ea typeface="Calibri" panose="020F0502020204030204" pitchFamily="34" charset="0"/>
              </a:rPr>
              <a:t>(3)	</a:t>
            </a:r>
            <a:r>
              <a:rPr lang="en-GB" sz="1800" dirty="0" err="1">
                <a:effectLst/>
                <a:ea typeface="Calibri" panose="020F0502020204030204" pitchFamily="34" charset="0"/>
              </a:rPr>
              <a:t>Mesrop</a:t>
            </a:r>
            <a:r>
              <a:rPr lang="en-GB" sz="1800" dirty="0">
                <a:effectLst/>
                <a:ea typeface="Calibri" panose="020F0502020204030204" pitchFamily="34" charset="0"/>
              </a:rPr>
              <a:t> </a:t>
            </a:r>
            <a:r>
              <a:rPr lang="en-GB" sz="1800" dirty="0" err="1">
                <a:effectLst/>
                <a:ea typeface="Calibri" panose="020F0502020204030204" pitchFamily="34" charset="0"/>
              </a:rPr>
              <a:t>Maštoc</a:t>
            </a:r>
            <a:r>
              <a:rPr lang="hy-AM" sz="1800" dirty="0">
                <a:effectLst/>
                <a:ea typeface="Calibri" panose="020F0502020204030204" pitchFamily="34" charset="0"/>
              </a:rPr>
              <a:t>ʿ</a:t>
            </a:r>
            <a:r>
              <a:rPr lang="en-GB" sz="1800" dirty="0">
                <a:effectLst/>
                <a:ea typeface="Calibri" panose="020F0502020204030204" pitchFamily="34" charset="0"/>
              </a:rPr>
              <a:t>ə </a:t>
            </a:r>
            <a:r>
              <a:rPr lang="hy-AM" sz="1800" dirty="0">
                <a:effectLst/>
                <a:ea typeface="Calibri" panose="020F0502020204030204" pitchFamily="34" charset="0"/>
              </a:rPr>
              <a:t>          </a:t>
            </a:r>
            <a:r>
              <a:rPr lang="en-GB" sz="1800" b="1" dirty="0" err="1">
                <a:solidFill>
                  <a:srgbClr val="FF0000"/>
                </a:solidFill>
                <a:effectLst/>
                <a:ea typeface="Calibri" panose="020F0502020204030204" pitchFamily="34" charset="0"/>
              </a:rPr>
              <a:t>mer</a:t>
            </a:r>
            <a:r>
              <a:rPr lang="en-GB" sz="1800" b="1" dirty="0">
                <a:solidFill>
                  <a:srgbClr val="FF0000"/>
                </a:solidFill>
                <a:effectLst/>
                <a:ea typeface="Calibri" panose="020F0502020204030204" pitchFamily="34" charset="0"/>
              </a:rPr>
              <a:t> </a:t>
            </a:r>
            <a:r>
              <a:rPr lang="hy-AM" sz="1800" b="1" dirty="0">
                <a:solidFill>
                  <a:srgbClr val="FF0000"/>
                </a:solidFill>
                <a:effectLst/>
                <a:ea typeface="Calibri" panose="020F0502020204030204" pitchFamily="34" charset="0"/>
              </a:rPr>
              <a:t>       </a:t>
            </a:r>
            <a:r>
              <a:rPr lang="en-GB" sz="1800" b="1" dirty="0">
                <a:solidFill>
                  <a:srgbClr val="FF0000"/>
                </a:solidFill>
                <a:effectLst/>
                <a:ea typeface="Calibri" panose="020F0502020204030204" pitchFamily="34" charset="0"/>
              </a:rPr>
              <a:t>tar̄</a:t>
            </a:r>
            <a:r>
              <a:rPr lang="hy-AM" sz="1800" b="1" dirty="0">
                <a:solidFill>
                  <a:srgbClr val="FF0000"/>
                </a:solidFill>
                <a:effectLst/>
                <a:ea typeface="Calibri" panose="020F0502020204030204" pitchFamily="34" charset="0"/>
              </a:rPr>
              <a:t>-</a:t>
            </a:r>
            <a:r>
              <a:rPr lang="en-GB" sz="1800" b="1" dirty="0">
                <a:solidFill>
                  <a:srgbClr val="FF0000"/>
                </a:solidFill>
                <a:effectLst/>
                <a:ea typeface="Calibri" panose="020F0502020204030204" pitchFamily="34" charset="0"/>
              </a:rPr>
              <a:t>er</a:t>
            </a:r>
            <a:r>
              <a:rPr lang="hy-AM" sz="1800" b="1" dirty="0">
                <a:solidFill>
                  <a:srgbClr val="FF0000"/>
                </a:solidFill>
                <a:effectLst/>
                <a:ea typeface="Calibri" panose="020F0502020204030204" pitchFamily="34" charset="0"/>
              </a:rPr>
              <a:t>-</a:t>
            </a:r>
            <a:r>
              <a:rPr lang="en-GB" sz="1800" b="1" dirty="0">
                <a:solidFill>
                  <a:srgbClr val="FF0000"/>
                </a:solidFill>
                <a:effectLst/>
                <a:ea typeface="Calibri" panose="020F0502020204030204" pitchFamily="34" charset="0"/>
              </a:rPr>
              <a:t>ə </a:t>
            </a:r>
            <a:r>
              <a:rPr lang="hy-AM" sz="1800" b="1" dirty="0">
                <a:solidFill>
                  <a:srgbClr val="FF0000"/>
                </a:solidFill>
                <a:effectLst/>
                <a:ea typeface="Calibri" panose="020F0502020204030204" pitchFamily="34" charset="0"/>
              </a:rPr>
              <a:t>           </a:t>
            </a:r>
            <a:r>
              <a:rPr lang="en-GB" sz="1800" b="1" dirty="0" err="1">
                <a:effectLst/>
                <a:ea typeface="Calibri" panose="020F0502020204030204" pitchFamily="34" charset="0"/>
              </a:rPr>
              <a:t>stełc</a:t>
            </a:r>
            <a:r>
              <a:rPr lang="hy-AM" sz="1800" b="1" dirty="0">
                <a:effectLst/>
                <a:ea typeface="Calibri" panose="020F0502020204030204" pitchFamily="34" charset="0"/>
              </a:rPr>
              <a:t>ʿ</a:t>
            </a:r>
            <a:r>
              <a:rPr lang="en-GB" sz="1800" b="1" dirty="0" err="1">
                <a:effectLst/>
                <a:ea typeface="Calibri" panose="020F0502020204030204" pitchFamily="34" charset="0"/>
              </a:rPr>
              <a:t>oł</a:t>
            </a:r>
            <a:r>
              <a:rPr lang="hy-AM" sz="1800" b="1" dirty="0">
                <a:effectLst/>
                <a:ea typeface="Calibri" panose="020F0502020204030204" pitchFamily="34" charset="0"/>
              </a:rPr>
              <a:t>-</a:t>
            </a:r>
            <a:r>
              <a:rPr lang="en-GB" sz="1800" dirty="0">
                <a:solidFill>
                  <a:srgbClr val="00B050"/>
                </a:solidFill>
                <a:effectLst/>
                <a:ea typeface="Calibri" panose="020F0502020204030204" pitchFamily="34" charset="0"/>
              </a:rPr>
              <a:t>n</a:t>
            </a:r>
            <a:r>
              <a:rPr lang="en-GB" sz="1800" dirty="0">
                <a:effectLst/>
                <a:ea typeface="Calibri" panose="020F0502020204030204" pitchFamily="34" charset="0"/>
              </a:rPr>
              <a:t> </a:t>
            </a:r>
            <a:r>
              <a:rPr lang="hy-AM" sz="1800" dirty="0">
                <a:effectLst/>
                <a:ea typeface="Calibri" panose="020F0502020204030204" pitchFamily="34" charset="0"/>
              </a:rPr>
              <a:t>           </a:t>
            </a:r>
            <a:r>
              <a:rPr lang="en-GB" sz="1800" dirty="0">
                <a:effectLst/>
                <a:ea typeface="Calibri" panose="020F0502020204030204" pitchFamily="34" charset="0"/>
              </a:rPr>
              <a:t>ê։</a:t>
            </a:r>
            <a:br>
              <a:rPr lang="hy-AM" sz="1800" dirty="0">
                <a:effectLst/>
                <a:ea typeface="Calibri" panose="020F0502020204030204" pitchFamily="34" charset="0"/>
              </a:rPr>
            </a:br>
            <a:r>
              <a:rPr lang="en-GB" sz="1800" i="1" dirty="0">
                <a:ea typeface="Calibri" panose="020F0502020204030204" pitchFamily="34" charset="0"/>
              </a:rPr>
              <a:t>	</a:t>
            </a:r>
            <a:r>
              <a:rPr lang="en-GB" sz="1800" dirty="0" err="1">
                <a:effectLst/>
                <a:ea typeface="Calibri" panose="020F0502020204030204" pitchFamily="34" charset="0"/>
              </a:rPr>
              <a:t>Mesrop</a:t>
            </a:r>
            <a:r>
              <a:rPr lang="en-GB" sz="1800" dirty="0">
                <a:effectLst/>
                <a:ea typeface="Calibri" panose="020F0502020204030204" pitchFamily="34" charset="0"/>
              </a:rPr>
              <a:t> </a:t>
            </a:r>
            <a:r>
              <a:rPr lang="en-GB" sz="1800" dirty="0" err="1">
                <a:effectLst/>
                <a:ea typeface="Calibri" panose="020F0502020204030204" pitchFamily="34" charset="0"/>
              </a:rPr>
              <a:t>Mashtots</a:t>
            </a:r>
            <a:r>
              <a:rPr lang="en-GB" sz="1800" dirty="0">
                <a:effectLst/>
                <a:ea typeface="Calibri" panose="020F0502020204030204" pitchFamily="34" charset="0"/>
              </a:rPr>
              <a:t>-DEF  1PL.GEN letter-PL-DEF </a:t>
            </a:r>
            <a:r>
              <a:rPr lang="en-GB" sz="1800" dirty="0" err="1">
                <a:effectLst/>
                <a:ea typeface="Calibri" panose="020F0502020204030204" pitchFamily="34" charset="0"/>
              </a:rPr>
              <a:t>create.IPT</a:t>
            </a:r>
            <a:r>
              <a:rPr lang="en-GB" sz="1800" dirty="0">
                <a:effectLst/>
                <a:ea typeface="Calibri" panose="020F0502020204030204" pitchFamily="34" charset="0"/>
              </a:rPr>
              <a:t>-DEF </a:t>
            </a:r>
            <a:r>
              <a:rPr lang="en-GB" sz="1800" dirty="0">
                <a:ea typeface="Calibri" panose="020F0502020204030204" pitchFamily="34" charset="0"/>
              </a:rPr>
              <a:t>be.3SG.PRS</a:t>
            </a:r>
          </a:p>
          <a:p>
            <a:pPr marL="0" indent="0">
              <a:lnSpc>
                <a:spcPct val="107000"/>
              </a:lnSpc>
              <a:spcAft>
                <a:spcPts val="800"/>
              </a:spcAft>
              <a:buNone/>
              <a:tabLst>
                <a:tab pos="535940" algn="l"/>
                <a:tab pos="2136140" algn="l"/>
                <a:tab pos="3216275" algn="l"/>
                <a:tab pos="4649470" algn="l"/>
              </a:tabLst>
            </a:pPr>
            <a:r>
              <a:rPr lang="en-GB" sz="1800" dirty="0">
                <a:effectLst/>
                <a:ea typeface="Calibri" panose="020F0502020204030204" pitchFamily="34" charset="0"/>
              </a:rPr>
              <a:t>	‘</a:t>
            </a:r>
            <a:r>
              <a:rPr lang="en-GB" sz="1800" dirty="0" err="1">
                <a:effectLst/>
                <a:ea typeface="Calibri" panose="020F0502020204030204" pitchFamily="34" charset="0"/>
              </a:rPr>
              <a:t>Mesrop</a:t>
            </a:r>
            <a:r>
              <a:rPr lang="en-GB" sz="1800" dirty="0">
                <a:effectLst/>
                <a:ea typeface="Calibri" panose="020F0502020204030204" pitchFamily="34" charset="0"/>
              </a:rPr>
              <a:t> </a:t>
            </a:r>
            <a:r>
              <a:rPr lang="en-GB" sz="1800" dirty="0" err="1">
                <a:effectLst/>
                <a:ea typeface="Calibri" panose="020F0502020204030204" pitchFamily="34" charset="0"/>
              </a:rPr>
              <a:t>Mashtots</a:t>
            </a:r>
            <a:r>
              <a:rPr lang="en-GB" sz="1800" dirty="0">
                <a:effectLst/>
                <a:ea typeface="Calibri" panose="020F0502020204030204" pitchFamily="34" charset="0"/>
              </a:rPr>
              <a:t> is the one who created our letters’</a:t>
            </a:r>
          </a:p>
          <a:p>
            <a:pPr marL="0" indent="0">
              <a:lnSpc>
                <a:spcPct val="107000"/>
              </a:lnSpc>
              <a:spcAft>
                <a:spcPts val="800"/>
              </a:spcAft>
              <a:buNone/>
              <a:tabLst>
                <a:tab pos="535940" algn="l"/>
                <a:tab pos="2136140" algn="l"/>
                <a:tab pos="3216275" algn="l"/>
                <a:tab pos="4649470" algn="l"/>
              </a:tabLst>
            </a:pPr>
            <a:r>
              <a:rPr lang="en-GB" dirty="0">
                <a:ea typeface="Calibri" panose="020F0502020204030204" pitchFamily="34" charset="0"/>
              </a:rPr>
              <a:t>Dative (animate specific)</a:t>
            </a:r>
          </a:p>
          <a:p>
            <a:pPr marL="0" indent="0">
              <a:lnSpc>
                <a:spcPct val="107000"/>
              </a:lnSpc>
              <a:spcAft>
                <a:spcPts val="800"/>
              </a:spcAft>
              <a:buNone/>
              <a:tabLst>
                <a:tab pos="535940" algn="l"/>
                <a:tab pos="2136140" algn="l"/>
                <a:tab pos="3216275" algn="l"/>
                <a:tab pos="4649470" algn="l"/>
              </a:tabLst>
            </a:pPr>
            <a:r>
              <a:rPr lang="en-GB" sz="1800" dirty="0">
                <a:ea typeface="Calibri" panose="020F0502020204030204" pitchFamily="34" charset="0"/>
              </a:rPr>
              <a:t>(4)	</a:t>
            </a:r>
            <a:r>
              <a:rPr lang="en-GB" sz="1800" b="1" dirty="0" err="1">
                <a:solidFill>
                  <a:srgbClr val="FF0000"/>
                </a:solidFill>
                <a:ea typeface="Calibri" panose="020F0502020204030204" pitchFamily="34" charset="0"/>
              </a:rPr>
              <a:t>Erexa</a:t>
            </a:r>
            <a:r>
              <a:rPr lang="en-GB" sz="1800" b="1" dirty="0">
                <a:solidFill>
                  <a:srgbClr val="FF0000"/>
                </a:solidFill>
                <a:ea typeface="Calibri" panose="020F0502020204030204" pitchFamily="34" charset="0"/>
              </a:rPr>
              <a:t>-</a:t>
            </a:r>
            <a:r>
              <a:rPr lang="en-GB" sz="1800" b="1" dirty="0" err="1">
                <a:solidFill>
                  <a:srgbClr val="FF0000"/>
                </a:solidFill>
                <a:ea typeface="Calibri" panose="020F0502020204030204" pitchFamily="34" charset="0"/>
              </a:rPr>
              <a:t>yi</a:t>
            </a:r>
            <a:r>
              <a:rPr lang="en-GB" sz="1800" b="1" dirty="0">
                <a:solidFill>
                  <a:srgbClr val="FF0000"/>
                </a:solidFill>
                <a:ea typeface="Calibri" panose="020F0502020204030204" pitchFamily="34" charset="0"/>
              </a:rPr>
              <a:t>-n              </a:t>
            </a:r>
            <a:r>
              <a:rPr lang="en-GB" sz="1800" b="1" dirty="0" err="1">
                <a:ea typeface="Calibri" panose="020F0502020204030204" pitchFamily="34" charset="0"/>
              </a:rPr>
              <a:t>korc</a:t>
            </a:r>
            <a:r>
              <a:rPr lang="hy-AM" sz="1800" b="1" dirty="0">
                <a:ea typeface="Calibri" panose="020F0502020204030204" pitchFamily="34" charset="0"/>
              </a:rPr>
              <a:t>ʿ</a:t>
            </a:r>
            <a:r>
              <a:rPr lang="en-GB" sz="1800" b="1" dirty="0" err="1">
                <a:ea typeface="Calibri" panose="020F0502020204030204" pitchFamily="34" charset="0"/>
              </a:rPr>
              <a:t>rac</a:t>
            </a:r>
            <a:r>
              <a:rPr lang="en-GB" sz="1800" b="1" dirty="0">
                <a:ea typeface="Calibri" panose="020F0502020204030204" pitchFamily="34" charset="0"/>
              </a:rPr>
              <a:t>        </a:t>
            </a:r>
            <a:r>
              <a:rPr lang="en-GB" sz="1800" dirty="0" err="1">
                <a:ea typeface="Calibri" panose="020F0502020204030204" pitchFamily="34" charset="0"/>
              </a:rPr>
              <a:t>zuygə</a:t>
            </a:r>
            <a:r>
              <a:rPr lang="en-GB" sz="1800" dirty="0">
                <a:ea typeface="Calibri" panose="020F0502020204030204" pitchFamily="34" charset="0"/>
              </a:rPr>
              <a:t>                </a:t>
            </a:r>
            <a:r>
              <a:rPr lang="en-GB" sz="1800" dirty="0" err="1">
                <a:ea typeface="Calibri" panose="020F0502020204030204" pitchFamily="34" charset="0"/>
              </a:rPr>
              <a:t>orošum</a:t>
            </a:r>
            <a:r>
              <a:rPr lang="en-GB" sz="1800" dirty="0">
                <a:ea typeface="Calibri" panose="020F0502020204030204" pitchFamily="34" charset="0"/>
              </a:rPr>
              <a:t>         ê</a:t>
            </a:r>
            <a:br>
              <a:rPr lang="hy-AM" sz="1800" dirty="0">
                <a:ea typeface="Calibri" panose="020F0502020204030204" pitchFamily="34" charset="0"/>
              </a:rPr>
            </a:br>
            <a:r>
              <a:rPr lang="en-GB" sz="1800" dirty="0">
                <a:effectLst/>
                <a:latin typeface="Times New Roman" panose="02020603050405020304" pitchFamily="18" charset="0"/>
                <a:ea typeface="Calibri" panose="020F0502020204030204" pitchFamily="34" charset="0"/>
              </a:rPr>
              <a:t>	</a:t>
            </a:r>
            <a:r>
              <a:rPr lang="en-GB" sz="1800" dirty="0">
                <a:effectLst/>
                <a:ea typeface="Calibri" panose="020F0502020204030204" pitchFamily="34" charset="0"/>
              </a:rPr>
              <a:t>child-DAT-DEF 	</a:t>
            </a:r>
            <a:r>
              <a:rPr lang="en-GB" sz="1800" dirty="0" err="1">
                <a:effectLst/>
                <a:ea typeface="Calibri" panose="020F0502020204030204" pitchFamily="34" charset="0"/>
              </a:rPr>
              <a:t>lose.RPT</a:t>
            </a:r>
            <a:r>
              <a:rPr lang="en-GB" sz="1800" dirty="0">
                <a:effectLst/>
                <a:ea typeface="Calibri" panose="020F0502020204030204" pitchFamily="34" charset="0"/>
              </a:rPr>
              <a:t>	 couple-DEF 	</a:t>
            </a:r>
            <a:r>
              <a:rPr lang="en-GB" sz="1800" dirty="0" err="1">
                <a:effectLst/>
                <a:ea typeface="Calibri" panose="020F0502020204030204" pitchFamily="34" charset="0"/>
              </a:rPr>
              <a:t>decide.IPT</a:t>
            </a:r>
            <a:r>
              <a:rPr lang="en-GB" sz="1800" dirty="0">
                <a:effectLst/>
                <a:ea typeface="Calibri" panose="020F0502020204030204" pitchFamily="34" charset="0"/>
              </a:rPr>
              <a:t>     be.3SG.PRS </a:t>
            </a:r>
          </a:p>
          <a:p>
            <a:pPr marL="0" indent="0">
              <a:lnSpc>
                <a:spcPct val="107000"/>
              </a:lnSpc>
              <a:spcAft>
                <a:spcPts val="800"/>
              </a:spcAft>
              <a:buNone/>
              <a:tabLst>
                <a:tab pos="535940" algn="l"/>
                <a:tab pos="2136140" algn="l"/>
                <a:tab pos="3216275" algn="l"/>
                <a:tab pos="4649470" algn="l"/>
              </a:tabLst>
            </a:pPr>
            <a:r>
              <a:rPr lang="en-GB" sz="1800" dirty="0">
                <a:ea typeface="Calibri" panose="020F0502020204030204" pitchFamily="34" charset="0"/>
              </a:rPr>
              <a:t>	</a:t>
            </a:r>
            <a:r>
              <a:rPr lang="hy-AM" sz="1800" dirty="0">
                <a:ea typeface="Calibri" panose="020F0502020204030204" pitchFamily="34" charset="0"/>
              </a:rPr>
              <a:t>gnal </a:t>
            </a:r>
            <a:r>
              <a:rPr lang="en-GB" sz="1800" dirty="0">
                <a:ea typeface="Calibri" panose="020F0502020204030204" pitchFamily="34" charset="0"/>
              </a:rPr>
              <a:t>	</a:t>
            </a:r>
            <a:r>
              <a:rPr lang="hy-AM" sz="1800" dirty="0">
                <a:ea typeface="Calibri" panose="020F0502020204030204" pitchFamily="34" charset="0"/>
              </a:rPr>
              <a:t>mankatun</a:t>
            </a:r>
            <a:r>
              <a:rPr lang="en-GB" sz="1800" dirty="0">
                <a:ea typeface="Calibri" panose="020F0502020204030204" pitchFamily="34" charset="0"/>
              </a:rPr>
              <a:t>.</a:t>
            </a:r>
            <a:r>
              <a:rPr lang="en-GB" sz="1800" dirty="0">
                <a:effectLst/>
                <a:latin typeface="Times New Roman" panose="02020603050405020304" pitchFamily="18" charset="0"/>
                <a:ea typeface="Calibri" panose="020F0502020204030204" pitchFamily="34" charset="0"/>
              </a:rPr>
              <a:t>	</a:t>
            </a:r>
            <a:br>
              <a:rPr lang="en-GB" sz="1800" dirty="0">
                <a:latin typeface="Times New Roman" panose="02020603050405020304" pitchFamily="18" charset="0"/>
                <a:ea typeface="Calibri" panose="020F0502020204030204" pitchFamily="34" charset="0"/>
              </a:rPr>
            </a:br>
            <a:r>
              <a:rPr lang="en-GB" sz="1800" dirty="0">
                <a:latin typeface="Times New Roman" panose="02020603050405020304" pitchFamily="18" charset="0"/>
                <a:ea typeface="Calibri" panose="020F0502020204030204" pitchFamily="34" charset="0"/>
              </a:rPr>
              <a:t>	</a:t>
            </a:r>
            <a:r>
              <a:rPr lang="en-GB" sz="1800" dirty="0">
                <a:effectLst/>
                <a:ea typeface="Calibri" panose="020F0502020204030204" pitchFamily="34" charset="0"/>
              </a:rPr>
              <a:t>go.INF 	children’s home.</a:t>
            </a:r>
          </a:p>
          <a:p>
            <a:pPr marL="0" indent="0">
              <a:lnSpc>
                <a:spcPct val="107000"/>
              </a:lnSpc>
              <a:spcAft>
                <a:spcPts val="800"/>
              </a:spcAft>
              <a:buNone/>
              <a:tabLst>
                <a:tab pos="535940" algn="l"/>
                <a:tab pos="2136140" algn="l"/>
                <a:tab pos="3216275" algn="l"/>
                <a:tab pos="4649470" algn="l"/>
              </a:tabLst>
            </a:pPr>
            <a:r>
              <a:rPr lang="en-GB" sz="1800" dirty="0">
                <a:latin typeface="Times New Roman" panose="02020603050405020304" pitchFamily="18" charset="0"/>
                <a:ea typeface="Calibri" panose="020F0502020204030204" pitchFamily="34" charset="0"/>
              </a:rPr>
              <a:t>	</a:t>
            </a:r>
            <a:r>
              <a:rPr lang="en-GB" sz="1800" dirty="0">
                <a:ea typeface="Calibri" panose="020F0502020204030204" pitchFamily="34" charset="0"/>
              </a:rPr>
              <a:t>‘The couple who lost their child decide to go to a children’s home’</a:t>
            </a:r>
            <a:endParaRPr lang="en-GB" sz="1800" dirty="0">
              <a:effectLst/>
              <a:latin typeface="Times New Roman" panose="02020603050405020304" pitchFamily="18" charset="0"/>
              <a:ea typeface="Calibri" panose="020F0502020204030204" pitchFamily="34" charset="0"/>
            </a:endParaRPr>
          </a:p>
          <a:p>
            <a:pPr marL="0" indent="0">
              <a:lnSpc>
                <a:spcPct val="107000"/>
              </a:lnSpc>
              <a:spcAft>
                <a:spcPts val="800"/>
              </a:spcAft>
              <a:buNone/>
              <a:tabLst>
                <a:tab pos="518795" algn="l"/>
                <a:tab pos="1521460" algn="l"/>
                <a:tab pos="2679065" algn="l"/>
                <a:tab pos="3657600" algn="l"/>
                <a:tab pos="4725670" algn="l"/>
              </a:tabLst>
            </a:pPr>
            <a:r>
              <a:rPr lang="en-GB" sz="1800" dirty="0">
                <a:latin typeface="Times New Roman" panose="02020603050405020304" pitchFamily="18" charset="0"/>
                <a:ea typeface="Calibri" panose="020F0502020204030204" pitchFamily="34" charset="0"/>
              </a:rPr>
              <a:t>	</a:t>
            </a:r>
            <a:r>
              <a:rPr lang="en-GB" sz="1800" dirty="0">
                <a:effectLst/>
                <a:latin typeface="Times New Roman" panose="02020603050405020304" pitchFamily="18" charset="0"/>
                <a:ea typeface="Calibri" panose="020F0502020204030204" pitchFamily="34" charset="0"/>
              </a:rPr>
              <a:t>	</a:t>
            </a:r>
            <a:endParaRPr lang="en-GB" dirty="0"/>
          </a:p>
        </p:txBody>
      </p:sp>
    </p:spTree>
    <p:extLst>
      <p:ext uri="{BB962C8B-B14F-4D97-AF65-F5344CB8AC3E}">
        <p14:creationId xmlns:p14="http://schemas.microsoft.com/office/powerpoint/2010/main" val="17031150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AD2DD8-68DD-416E-8294-68D49797CB5E}"/>
              </a:ext>
            </a:extLst>
          </p:cNvPr>
          <p:cNvSpPr>
            <a:spLocks noGrp="1"/>
          </p:cNvSpPr>
          <p:nvPr>
            <p:ph type="title"/>
          </p:nvPr>
        </p:nvSpPr>
        <p:spPr/>
        <p:txBody>
          <a:bodyPr/>
          <a:lstStyle/>
          <a:p>
            <a:r>
              <a:rPr lang="en-GB" dirty="0"/>
              <a:t>Diathesis marking</a:t>
            </a:r>
          </a:p>
        </p:txBody>
      </p:sp>
      <p:sp>
        <p:nvSpPr>
          <p:cNvPr id="3" name="Content Placeholder 2">
            <a:extLst>
              <a:ext uri="{FF2B5EF4-FFF2-40B4-BE49-F238E27FC236}">
                <a16:creationId xmlns:a16="http://schemas.microsoft.com/office/drawing/2014/main" id="{F6457DEC-DBE2-4FF0-AA86-CC8D2F18728B}"/>
              </a:ext>
            </a:extLst>
          </p:cNvPr>
          <p:cNvSpPr>
            <a:spLocks noGrp="1"/>
          </p:cNvSpPr>
          <p:nvPr>
            <p:ph idx="1"/>
          </p:nvPr>
        </p:nvSpPr>
        <p:spPr/>
        <p:txBody>
          <a:bodyPr/>
          <a:lstStyle/>
          <a:p>
            <a:pPr marL="0" indent="0">
              <a:buNone/>
            </a:pPr>
            <a:r>
              <a:rPr lang="en-GB" dirty="0"/>
              <a:t>Passive</a:t>
            </a:r>
          </a:p>
          <a:p>
            <a:pPr marL="0" indent="0">
              <a:lnSpc>
                <a:spcPct val="107000"/>
              </a:lnSpc>
              <a:spcAft>
                <a:spcPts val="800"/>
              </a:spcAft>
              <a:buNone/>
              <a:tabLst>
                <a:tab pos="535940" algn="l"/>
                <a:tab pos="1598930" algn="l"/>
                <a:tab pos="2787015" algn="l"/>
                <a:tab pos="3652520" algn="l"/>
                <a:tab pos="4903470" algn="l"/>
              </a:tabLst>
            </a:pPr>
            <a:r>
              <a:rPr lang="en-GB" sz="1800" dirty="0"/>
              <a:t>(5)</a:t>
            </a:r>
            <a:r>
              <a:rPr lang="hy-AM" sz="1800" dirty="0"/>
              <a:t>	Dasəntʿacʿ</a:t>
            </a:r>
            <a:r>
              <a:rPr lang="en-GB" sz="1800" dirty="0"/>
              <a:t>-</a:t>
            </a:r>
            <a:r>
              <a:rPr lang="hy-AM" sz="1800" dirty="0"/>
              <a:t>ner </a:t>
            </a:r>
            <a:r>
              <a:rPr lang="hy-AM" sz="1800" b="1" dirty="0"/>
              <a:t>əndun</a:t>
            </a:r>
            <a:r>
              <a:rPr lang="en-GB" sz="1800" b="1" dirty="0"/>
              <a:t>-</a:t>
            </a:r>
            <a:r>
              <a:rPr lang="hy-AM" sz="1800" b="1" dirty="0">
                <a:solidFill>
                  <a:srgbClr val="FF0000"/>
                </a:solidFill>
              </a:rPr>
              <a:t>v</a:t>
            </a:r>
            <a:r>
              <a:rPr lang="en-GB" sz="1800" b="1" dirty="0"/>
              <a:t>-</a:t>
            </a:r>
            <a:r>
              <a:rPr lang="hy-AM" sz="1800" b="1" dirty="0"/>
              <a:t>el</a:t>
            </a:r>
            <a:r>
              <a:rPr lang="en-GB" sz="1800" b="1" dirty="0">
                <a:solidFill>
                  <a:srgbClr val="00B050"/>
                </a:solidFill>
              </a:rPr>
              <a:t>-</a:t>
            </a:r>
            <a:r>
              <a:rPr lang="hy-AM" sz="1800" b="1" dirty="0">
                <a:solidFill>
                  <a:srgbClr val="00B050"/>
                </a:solidFill>
              </a:rPr>
              <a:t>u</a:t>
            </a:r>
            <a:r>
              <a:rPr lang="hy-AM" sz="1800" dirty="0"/>
              <a:t> </a:t>
            </a:r>
            <a:r>
              <a:rPr lang="en-GB" sz="1800" dirty="0"/>
              <a:t>               </a:t>
            </a:r>
            <a:r>
              <a:rPr lang="hy-AM" sz="1800" dirty="0">
                <a:solidFill>
                  <a:srgbClr val="00B050"/>
                </a:solidFill>
              </a:rPr>
              <a:t>hamar</a:t>
            </a:r>
            <a:r>
              <a:rPr lang="hy-AM" sz="1800" dirty="0"/>
              <a:t> petkʿ </a:t>
            </a:r>
            <a:r>
              <a:rPr lang="en-GB" sz="1800" dirty="0"/>
              <a:t>ê</a:t>
            </a:r>
            <a:r>
              <a:rPr lang="hy-AM" sz="1800" dirty="0"/>
              <a:t> </a:t>
            </a:r>
            <a:r>
              <a:rPr lang="en-GB" sz="1800" dirty="0"/>
              <a:t>                  </a:t>
            </a:r>
            <a:r>
              <a:rPr lang="hy-AM" sz="1800" dirty="0"/>
              <a:t>nerkayacʿnel </a:t>
            </a:r>
            <a:br>
              <a:rPr lang="en-GB" sz="1800" dirty="0"/>
            </a:br>
            <a:r>
              <a:rPr lang="en-GB" sz="1800" dirty="0"/>
              <a:t>	course-PL	       accept-PASS-INF-GEN for       OBL    be.3SG.PRS present.INF</a:t>
            </a:r>
          </a:p>
          <a:p>
            <a:pPr marL="0" indent="0">
              <a:lnSpc>
                <a:spcPct val="107000"/>
              </a:lnSpc>
              <a:spcAft>
                <a:spcPts val="800"/>
              </a:spcAft>
              <a:buNone/>
              <a:tabLst>
                <a:tab pos="535940" algn="l"/>
                <a:tab pos="1598930" algn="l"/>
                <a:tab pos="2787015" algn="l"/>
                <a:tab pos="3652520" algn="l"/>
                <a:tab pos="4903470" algn="l"/>
              </a:tabLst>
            </a:pPr>
            <a:r>
              <a:rPr lang="en-GB" sz="1800" dirty="0"/>
              <a:t>	</a:t>
            </a:r>
            <a:r>
              <a:rPr lang="hy-AM" sz="1800" dirty="0"/>
              <a:t>hetevyal </a:t>
            </a:r>
            <a:r>
              <a:rPr lang="en-GB" sz="1800" dirty="0"/>
              <a:t>    </a:t>
            </a:r>
            <a:r>
              <a:rPr lang="hy-AM" sz="1800" dirty="0"/>
              <a:t>pʿastatʿ</a:t>
            </a:r>
            <a:r>
              <a:rPr lang="en-GB" sz="1800" dirty="0"/>
              <a:t> ł</a:t>
            </a:r>
            <a:r>
              <a:rPr lang="hy-AM" sz="1800" dirty="0"/>
              <a:t>tʿ</a:t>
            </a:r>
            <a:r>
              <a:rPr lang="en-GB" sz="1800" dirty="0"/>
              <a:t>-</a:t>
            </a:r>
            <a:r>
              <a:rPr lang="hy-AM" sz="1800" dirty="0"/>
              <a:t>er</a:t>
            </a:r>
            <a:r>
              <a:rPr lang="en-GB" sz="1800" dirty="0"/>
              <a:t>-</a:t>
            </a:r>
            <a:r>
              <a:rPr lang="hy-AM" sz="1800" dirty="0"/>
              <a:t>ə</a:t>
            </a:r>
            <a:br>
              <a:rPr lang="en-GB" sz="1800" dirty="0"/>
            </a:br>
            <a:r>
              <a:rPr lang="en-GB" sz="1800" dirty="0"/>
              <a:t>	following	document-PL-DEF</a:t>
            </a:r>
          </a:p>
          <a:p>
            <a:pPr marL="0" indent="0">
              <a:lnSpc>
                <a:spcPct val="107000"/>
              </a:lnSpc>
              <a:spcAft>
                <a:spcPts val="800"/>
              </a:spcAft>
              <a:buNone/>
              <a:tabLst>
                <a:tab pos="535940" algn="l"/>
                <a:tab pos="1598930" algn="l"/>
                <a:tab pos="2787015" algn="l"/>
                <a:tab pos="3652520" algn="l"/>
                <a:tab pos="4903470" algn="l"/>
              </a:tabLst>
            </a:pPr>
            <a:r>
              <a:rPr lang="en-GB" sz="1800" dirty="0"/>
              <a:t>	‘To be accepted for the courses, you must present the following documents’</a:t>
            </a:r>
          </a:p>
          <a:p>
            <a:pPr marL="0" indent="0">
              <a:lnSpc>
                <a:spcPct val="107000"/>
              </a:lnSpc>
              <a:spcAft>
                <a:spcPts val="800"/>
              </a:spcAft>
              <a:buNone/>
              <a:tabLst>
                <a:tab pos="535940" algn="l"/>
                <a:tab pos="1598930" algn="l"/>
                <a:tab pos="2787015" algn="l"/>
                <a:tab pos="3652520" algn="l"/>
                <a:tab pos="4903470" algn="l"/>
              </a:tabLst>
            </a:pPr>
            <a:r>
              <a:rPr lang="en-GB" dirty="0"/>
              <a:t>Causative</a:t>
            </a:r>
          </a:p>
          <a:p>
            <a:pPr marL="0" indent="0">
              <a:lnSpc>
                <a:spcPct val="107000"/>
              </a:lnSpc>
              <a:spcAft>
                <a:spcPts val="800"/>
              </a:spcAft>
              <a:buNone/>
              <a:tabLst>
                <a:tab pos="535940" algn="l"/>
                <a:tab pos="1598930" algn="l"/>
                <a:tab pos="2787015" algn="l"/>
                <a:tab pos="3652520" algn="l"/>
                <a:tab pos="4903470" algn="l"/>
              </a:tabLst>
            </a:pPr>
            <a:r>
              <a:rPr lang="en-GB" sz="1800" dirty="0"/>
              <a:t>(6)	</a:t>
            </a:r>
            <a:r>
              <a:rPr lang="en-GB" sz="1800" dirty="0" err="1"/>
              <a:t>Bolor</a:t>
            </a:r>
            <a:r>
              <a:rPr lang="en-GB" sz="1800" dirty="0"/>
              <a:t>-</a:t>
            </a:r>
            <a:r>
              <a:rPr lang="en-GB" sz="1800" dirty="0" err="1"/>
              <a:t>i</a:t>
            </a:r>
            <a:r>
              <a:rPr lang="en-GB" sz="1800" dirty="0"/>
              <a:t>-n 	  </a:t>
            </a:r>
            <a:r>
              <a:rPr lang="en-GB" sz="1800" b="1" dirty="0" err="1"/>
              <a:t>hia</a:t>
            </a:r>
            <a:r>
              <a:rPr lang="en-GB" sz="1800" b="1" dirty="0"/>
              <a:t>-</a:t>
            </a:r>
            <a:r>
              <a:rPr lang="en-GB" sz="1800" b="1" dirty="0">
                <a:solidFill>
                  <a:srgbClr val="FF0000"/>
                </a:solidFill>
              </a:rPr>
              <a:t>c</a:t>
            </a:r>
            <a:r>
              <a:rPr lang="hy-AM" sz="1800" b="1" dirty="0">
                <a:solidFill>
                  <a:srgbClr val="FF0000"/>
                </a:solidFill>
              </a:rPr>
              <a:t>ʿn</a:t>
            </a:r>
            <a:r>
              <a:rPr lang="en-GB" sz="1800" b="1" dirty="0"/>
              <a:t>-</a:t>
            </a:r>
            <a:r>
              <a:rPr lang="hy-AM" sz="1800" b="1" dirty="0"/>
              <a:t>o</a:t>
            </a:r>
            <a:r>
              <a:rPr lang="en-GB" sz="1800" b="1" dirty="0"/>
              <a:t>ł 	            </a:t>
            </a:r>
            <a:r>
              <a:rPr lang="en-GB" sz="1800" dirty="0"/>
              <a:t>artist-</a:t>
            </a:r>
            <a:r>
              <a:rPr lang="hy-AM" sz="1800" dirty="0"/>
              <a:t>ə </a:t>
            </a:r>
            <a:r>
              <a:rPr lang="en-GB" sz="1800" dirty="0"/>
              <a:t>     </a:t>
            </a:r>
            <a:r>
              <a:rPr lang="en-GB" sz="1800" dirty="0" err="1"/>
              <a:t>sksel</a:t>
            </a:r>
            <a:r>
              <a:rPr lang="en-GB" sz="1800" dirty="0"/>
              <a:t> 	      ê 	                 </a:t>
            </a:r>
            <a:r>
              <a:rPr lang="en-GB" sz="1800" dirty="0" err="1"/>
              <a:t>yergel</a:t>
            </a:r>
            <a:r>
              <a:rPr lang="en-GB" sz="1800" dirty="0"/>
              <a:t>.</a:t>
            </a:r>
            <a:br>
              <a:rPr lang="en-GB" sz="1800" dirty="0"/>
            </a:br>
            <a:r>
              <a:rPr lang="en-GB" sz="1800" dirty="0"/>
              <a:t>	all-DAT-DEF admire-CAUSE-SPT artist-DEF start.PPT be.3SG.PRS 	sing.INF</a:t>
            </a:r>
          </a:p>
          <a:p>
            <a:pPr marL="0" indent="0">
              <a:lnSpc>
                <a:spcPct val="107000"/>
              </a:lnSpc>
              <a:spcAft>
                <a:spcPts val="800"/>
              </a:spcAft>
              <a:buNone/>
              <a:tabLst>
                <a:tab pos="535940" algn="l"/>
                <a:tab pos="1598930" algn="l"/>
                <a:tab pos="2787015" algn="l"/>
                <a:tab pos="3652520" algn="l"/>
                <a:tab pos="4903470" algn="l"/>
              </a:tabLst>
            </a:pPr>
            <a:r>
              <a:rPr lang="en-GB" sz="1800" dirty="0"/>
              <a:t>	‘The artist who caused everyone to admire (her) began to sing.’</a:t>
            </a:r>
          </a:p>
          <a:p>
            <a:pPr marL="0" indent="0">
              <a:lnSpc>
                <a:spcPct val="107000"/>
              </a:lnSpc>
              <a:spcAft>
                <a:spcPts val="800"/>
              </a:spcAft>
              <a:buNone/>
              <a:tabLst>
                <a:tab pos="535940" algn="l"/>
                <a:tab pos="1598930" algn="l"/>
                <a:tab pos="2787015" algn="l"/>
                <a:tab pos="3652520" algn="l"/>
                <a:tab pos="4903470" algn="l"/>
              </a:tabLst>
            </a:pPr>
            <a:r>
              <a:rPr lang="en-GB" sz="1800" dirty="0"/>
              <a:t>	</a:t>
            </a:r>
          </a:p>
        </p:txBody>
      </p:sp>
    </p:spTree>
    <p:extLst>
      <p:ext uri="{BB962C8B-B14F-4D97-AF65-F5344CB8AC3E}">
        <p14:creationId xmlns:p14="http://schemas.microsoft.com/office/powerpoint/2010/main" val="9996814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84010-831B-4404-BA1F-DFAF79B8456A}"/>
              </a:ext>
            </a:extLst>
          </p:cNvPr>
          <p:cNvSpPr>
            <a:spLocks noGrp="1"/>
          </p:cNvSpPr>
          <p:nvPr>
            <p:ph type="title"/>
          </p:nvPr>
        </p:nvSpPr>
        <p:spPr/>
        <p:txBody>
          <a:bodyPr/>
          <a:lstStyle/>
          <a:p>
            <a:r>
              <a:rPr lang="en-GB" dirty="0"/>
              <a:t>Main participles used in subordination</a:t>
            </a:r>
          </a:p>
        </p:txBody>
      </p:sp>
      <p:sp>
        <p:nvSpPr>
          <p:cNvPr id="3" name="Content Placeholder 2">
            <a:extLst>
              <a:ext uri="{FF2B5EF4-FFF2-40B4-BE49-F238E27FC236}">
                <a16:creationId xmlns:a16="http://schemas.microsoft.com/office/drawing/2014/main" id="{42064EEE-339A-4ED4-94B5-F80A72061227}"/>
              </a:ext>
            </a:extLst>
          </p:cNvPr>
          <p:cNvSpPr>
            <a:spLocks noGrp="1"/>
          </p:cNvSpPr>
          <p:nvPr>
            <p:ph idx="1"/>
          </p:nvPr>
        </p:nvSpPr>
        <p:spPr>
          <a:xfrm>
            <a:off x="579438" y="1201738"/>
            <a:ext cx="8001000" cy="4913312"/>
          </a:xfrm>
        </p:spPr>
        <p:txBody>
          <a:bodyPr/>
          <a:lstStyle/>
          <a:p>
            <a:pPr marL="0" indent="0">
              <a:buNone/>
            </a:pPr>
            <a:r>
              <a:rPr lang="en-GB" dirty="0"/>
              <a:t>Infinitive</a:t>
            </a:r>
          </a:p>
          <a:p>
            <a:pPr marL="0" indent="0">
              <a:lnSpc>
                <a:spcPct val="107000"/>
              </a:lnSpc>
              <a:spcAft>
                <a:spcPts val="800"/>
              </a:spcAft>
              <a:buNone/>
              <a:tabLst>
                <a:tab pos="518795" algn="l"/>
                <a:tab pos="1238885" algn="l"/>
                <a:tab pos="1779270" algn="l"/>
                <a:tab pos="2859405" algn="l"/>
                <a:tab pos="3939540" algn="l"/>
                <a:tab pos="4479290" algn="l"/>
              </a:tabLst>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a:t>
            </a:r>
            <a:r>
              <a:rPr lang="en-GB" sz="1800" dirty="0">
                <a:effectLst/>
                <a:ea typeface="Calibri" panose="020F0502020204030204" pitchFamily="34" charset="0"/>
              </a:rPr>
              <a:t>7)</a:t>
            </a:r>
            <a:r>
              <a:rPr lang="hy-AM" sz="1800" dirty="0">
                <a:effectLst/>
                <a:ea typeface="Calibri" panose="020F0502020204030204" pitchFamily="34" charset="0"/>
              </a:rPr>
              <a:t>	bolor</a:t>
            </a:r>
            <a:r>
              <a:rPr lang="en-GB" sz="1800" dirty="0">
                <a:effectLst/>
                <a:ea typeface="Calibri" panose="020F0502020204030204" pitchFamily="34" charset="0"/>
              </a:rPr>
              <a:t>-n	 </a:t>
            </a:r>
            <a:r>
              <a:rPr lang="en-GB" sz="1800" dirty="0" err="1">
                <a:effectLst/>
                <a:ea typeface="Calibri" panose="020F0502020204030204" pitchFamily="34" charset="0"/>
              </a:rPr>
              <a:t>êl</a:t>
            </a:r>
            <a:r>
              <a:rPr lang="en-GB" sz="1800" dirty="0">
                <a:effectLst/>
                <a:ea typeface="Calibri" panose="020F0502020204030204" pitchFamily="34" charset="0"/>
              </a:rPr>
              <a:t>	</a:t>
            </a:r>
            <a:r>
              <a:rPr lang="en-GB" sz="1800" dirty="0" err="1">
                <a:effectLst/>
                <a:ea typeface="Calibri" panose="020F0502020204030204" pitchFamily="34" charset="0"/>
              </a:rPr>
              <a:t>gitein</a:t>
            </a:r>
            <a:r>
              <a:rPr lang="en-GB" sz="1800" dirty="0">
                <a:effectLst/>
                <a:ea typeface="Calibri" panose="020F0502020204030204" pitchFamily="34" charset="0"/>
              </a:rPr>
              <a:t>	    </a:t>
            </a:r>
            <a:r>
              <a:rPr lang="en-GB" sz="1800" dirty="0" err="1">
                <a:solidFill>
                  <a:srgbClr val="00B050"/>
                </a:solidFill>
                <a:effectLst/>
                <a:ea typeface="Calibri" panose="020F0502020204030204" pitchFamily="34" charset="0"/>
              </a:rPr>
              <a:t>viravor-i</a:t>
            </a:r>
            <a:r>
              <a:rPr lang="en-GB" sz="1800" dirty="0">
                <a:effectLst/>
                <a:ea typeface="Calibri" panose="020F0502020204030204" pitchFamily="34" charset="0"/>
              </a:rPr>
              <a:t>	   	</a:t>
            </a:r>
            <a:r>
              <a:rPr lang="hy-AM" sz="1800" dirty="0">
                <a:effectLst/>
                <a:ea typeface="Calibri" panose="020F0502020204030204" pitchFamily="34" charset="0"/>
              </a:rPr>
              <a:t> </a:t>
            </a:r>
            <a:r>
              <a:rPr lang="en-GB" sz="1800" dirty="0">
                <a:effectLst/>
                <a:ea typeface="Calibri" panose="020F0502020204030204" pitchFamily="34" charset="0"/>
              </a:rPr>
              <a:t> </a:t>
            </a:r>
            <a:r>
              <a:rPr lang="en-GB" sz="1800" dirty="0" err="1">
                <a:effectLst/>
                <a:ea typeface="Calibri" panose="020F0502020204030204" pitchFamily="34" charset="0"/>
              </a:rPr>
              <a:t>ov</a:t>
            </a:r>
            <a:r>
              <a:rPr lang="en-GB" sz="1800" dirty="0">
                <a:effectLst/>
                <a:ea typeface="Calibri" panose="020F0502020204030204" pitchFamily="34" charset="0"/>
              </a:rPr>
              <a:t>	</a:t>
            </a:r>
            <a:r>
              <a:rPr lang="en-GB" sz="1800" b="1" dirty="0" err="1">
                <a:solidFill>
                  <a:srgbClr val="FF0000"/>
                </a:solidFill>
                <a:effectLst/>
                <a:ea typeface="Calibri" panose="020F0502020204030204" pitchFamily="34" charset="0"/>
              </a:rPr>
              <a:t>lin</a:t>
            </a:r>
            <a:r>
              <a:rPr lang="en-GB" sz="1800" b="1" dirty="0" err="1">
                <a:solidFill>
                  <a:srgbClr val="FF0000"/>
                </a:solidFill>
                <a:ea typeface="Calibri" panose="020F0502020204030204" pitchFamily="34" charset="0"/>
              </a:rPr>
              <a:t>-</a:t>
            </a:r>
            <a:r>
              <a:rPr lang="en-GB" sz="1800" b="1" dirty="0" err="1">
                <a:solidFill>
                  <a:srgbClr val="FF0000"/>
                </a:solidFill>
                <a:effectLst/>
                <a:ea typeface="Calibri" panose="020F0502020204030204" pitchFamily="34" charset="0"/>
              </a:rPr>
              <a:t>el</a:t>
            </a:r>
            <a:r>
              <a:rPr lang="en-GB" sz="1800" dirty="0">
                <a:effectLst/>
                <a:ea typeface="Calibri" panose="020F0502020204030204" pitchFamily="34" charset="0"/>
              </a:rPr>
              <a:t>-</a:t>
            </a:r>
            <a:r>
              <a:rPr lang="hy-AM" sz="1800" dirty="0">
                <a:solidFill>
                  <a:srgbClr val="00B050"/>
                </a:solidFill>
                <a:effectLst/>
                <a:ea typeface="Calibri" panose="020F0502020204030204" pitchFamily="34" charset="0"/>
              </a:rPr>
              <a:t>ə</a:t>
            </a:r>
            <a:r>
              <a:rPr lang="en-GB" sz="1800" i="1" dirty="0">
                <a:ea typeface="Calibri" panose="020F0502020204030204" pitchFamily="34" charset="0"/>
              </a:rPr>
              <a:t>	</a:t>
            </a:r>
            <a:br>
              <a:rPr lang="en-GB" sz="1800" i="1" dirty="0">
                <a:ea typeface="Calibri" panose="020F0502020204030204" pitchFamily="34" charset="0"/>
              </a:rPr>
            </a:br>
            <a:r>
              <a:rPr lang="en-GB" sz="1800" i="1" dirty="0">
                <a:ea typeface="Calibri" panose="020F0502020204030204" pitchFamily="34" charset="0"/>
              </a:rPr>
              <a:t>	</a:t>
            </a:r>
            <a:r>
              <a:rPr lang="en-GB" sz="1800" dirty="0">
                <a:effectLst/>
                <a:ea typeface="Calibri" panose="020F0502020204030204" pitchFamily="34" charset="0"/>
              </a:rPr>
              <a:t>all-DEF PRT	 know.3PL.IPF wounded-GEN   who	be-INF-DEF</a:t>
            </a:r>
            <a:br>
              <a:rPr lang="en-GB" sz="1800" dirty="0">
                <a:effectLst/>
                <a:ea typeface="Calibri" panose="020F0502020204030204" pitchFamily="34" charset="0"/>
              </a:rPr>
            </a:br>
            <a:r>
              <a:rPr lang="en-GB" sz="1800" dirty="0">
                <a:effectLst/>
                <a:ea typeface="Calibri" panose="020F0502020204030204" pitchFamily="34" charset="0"/>
              </a:rPr>
              <a:t>	</a:t>
            </a:r>
            <a:r>
              <a:rPr lang="en-GB" sz="1800" dirty="0">
                <a:ea typeface="Calibri" panose="020F0502020204030204" pitchFamily="34" charset="0"/>
              </a:rPr>
              <a:t>‘everyone knew who the wounded person was’</a:t>
            </a:r>
          </a:p>
          <a:p>
            <a:pPr marL="0" indent="0">
              <a:lnSpc>
                <a:spcPct val="107000"/>
              </a:lnSpc>
              <a:spcAft>
                <a:spcPts val="800"/>
              </a:spcAft>
              <a:buNone/>
              <a:tabLst>
                <a:tab pos="518795" algn="l"/>
                <a:tab pos="1238885" algn="l"/>
                <a:tab pos="1779270" algn="l"/>
                <a:tab pos="2859405" algn="l"/>
                <a:tab pos="3939540" algn="l"/>
                <a:tab pos="4479290" algn="l"/>
              </a:tabLst>
            </a:pPr>
            <a:r>
              <a:rPr lang="en-GB" sz="2000" dirty="0">
                <a:ea typeface="Calibri" panose="020F0502020204030204" pitchFamily="34" charset="0"/>
              </a:rPr>
              <a:t>Subject </a:t>
            </a:r>
            <a:r>
              <a:rPr lang="en-GB" dirty="0">
                <a:ea typeface="Calibri" panose="020F0502020204030204" pitchFamily="34" charset="0"/>
              </a:rPr>
              <a:t>participle</a:t>
            </a:r>
            <a:r>
              <a:rPr lang="en-GB" sz="2000" dirty="0">
                <a:ea typeface="Calibri" panose="020F0502020204030204" pitchFamily="34" charset="0"/>
              </a:rPr>
              <a:t> (&lt; agent noun)</a:t>
            </a:r>
          </a:p>
          <a:p>
            <a:pPr marL="0" indent="0">
              <a:lnSpc>
                <a:spcPct val="107000"/>
              </a:lnSpc>
              <a:spcAft>
                <a:spcPts val="800"/>
              </a:spcAft>
              <a:buNone/>
              <a:tabLst>
                <a:tab pos="518795" algn="l"/>
                <a:tab pos="1238885" algn="l"/>
                <a:tab pos="1779270" algn="l"/>
                <a:tab pos="2859405" algn="l"/>
                <a:tab pos="3939540" algn="l"/>
                <a:tab pos="4479290" algn="l"/>
              </a:tabLst>
            </a:pPr>
            <a:r>
              <a:rPr lang="en-GB" sz="2000" dirty="0">
                <a:solidFill>
                  <a:srgbClr val="000000"/>
                </a:solidFill>
                <a:effectLst/>
                <a:ea typeface="Calibri" panose="020F0502020204030204" pitchFamily="34" charset="0"/>
              </a:rPr>
              <a:t>(8)      </a:t>
            </a:r>
            <a:r>
              <a:rPr lang="en-GB" sz="1800" dirty="0">
                <a:solidFill>
                  <a:srgbClr val="000000"/>
                </a:solidFill>
                <a:ea typeface="Calibri" panose="020F0502020204030204" pitchFamily="34" charset="0"/>
              </a:rPr>
              <a:t>b</a:t>
            </a:r>
            <a:r>
              <a:rPr lang="hy-AM" sz="1800" dirty="0">
                <a:solidFill>
                  <a:srgbClr val="000000"/>
                </a:solidFill>
                <a:effectLst/>
                <a:ea typeface="Calibri" panose="020F0502020204030204" pitchFamily="34" charset="0"/>
              </a:rPr>
              <a:t>nakaran</a:t>
            </a:r>
            <a:r>
              <a:rPr lang="en-GB" sz="1800" dirty="0">
                <a:solidFill>
                  <a:srgbClr val="000000"/>
                </a:solidFill>
                <a:effectLst/>
                <a:ea typeface="Calibri" panose="020F0502020204030204" pitchFamily="34" charset="0"/>
              </a:rPr>
              <a:t>-</a:t>
            </a:r>
            <a:r>
              <a:rPr lang="hy-AM" sz="1800" dirty="0">
                <a:solidFill>
                  <a:srgbClr val="000000"/>
                </a:solidFill>
                <a:effectLst/>
                <a:ea typeface="Calibri" panose="020F0502020204030204" pitchFamily="34" charset="0"/>
              </a:rPr>
              <a:t>i </a:t>
            </a:r>
            <a:r>
              <a:rPr lang="en-GB" sz="1800" dirty="0">
                <a:solidFill>
                  <a:srgbClr val="000000"/>
                </a:solidFill>
                <a:effectLst/>
                <a:ea typeface="Calibri" panose="020F0502020204030204" pitchFamily="34" charset="0"/>
              </a:rPr>
              <a:t>       </a:t>
            </a:r>
            <a:r>
              <a:rPr lang="hy-AM" sz="1800" dirty="0">
                <a:solidFill>
                  <a:srgbClr val="000000"/>
                </a:solidFill>
                <a:effectLst/>
                <a:ea typeface="Calibri" panose="020F0502020204030204" pitchFamily="34" charset="0"/>
              </a:rPr>
              <a:t>karikʿ </a:t>
            </a:r>
            <a:r>
              <a:rPr lang="hy-AM" sz="1800" b="1" dirty="0">
                <a:solidFill>
                  <a:srgbClr val="FF0000"/>
                </a:solidFill>
                <a:effectLst/>
                <a:ea typeface="Calibri" panose="020F0502020204030204" pitchFamily="34" charset="0"/>
              </a:rPr>
              <a:t>unecʿo</a:t>
            </a:r>
            <a:r>
              <a:rPr lang="en-GB" sz="1800" b="1" dirty="0">
                <a:solidFill>
                  <a:srgbClr val="FF0000"/>
                </a:solidFill>
                <a:effectLst/>
                <a:ea typeface="Calibri" panose="020F0502020204030204" pitchFamily="34" charset="0"/>
              </a:rPr>
              <a:t>ł </a:t>
            </a:r>
            <a:r>
              <a:rPr lang="en-GB" sz="1800" dirty="0">
                <a:solidFill>
                  <a:srgbClr val="000000"/>
                </a:solidFill>
                <a:effectLst/>
                <a:ea typeface="Calibri" panose="020F0502020204030204" pitchFamily="34" charset="0"/>
              </a:rPr>
              <a:t>-</a:t>
            </a:r>
            <a:r>
              <a:rPr lang="hy-AM" sz="1800" dirty="0">
                <a:solidFill>
                  <a:srgbClr val="00B050"/>
                </a:solidFill>
                <a:effectLst/>
                <a:ea typeface="Calibri" panose="020F0502020204030204" pitchFamily="34" charset="0"/>
              </a:rPr>
              <a:t>ner</a:t>
            </a:r>
            <a:r>
              <a:rPr lang="hy-AM" sz="1800" dirty="0">
                <a:solidFill>
                  <a:srgbClr val="000000"/>
                </a:solidFill>
                <a:effectLst/>
                <a:ea typeface="Calibri" panose="020F0502020204030204" pitchFamily="34" charset="0"/>
              </a:rPr>
              <a:t> </a:t>
            </a:r>
            <a:r>
              <a:rPr lang="en-GB" sz="1800" dirty="0">
                <a:solidFill>
                  <a:srgbClr val="000000"/>
                </a:solidFill>
                <a:effectLst/>
                <a:ea typeface="Calibri" panose="020F0502020204030204" pitchFamily="34" charset="0"/>
              </a:rPr>
              <a:t>    </a:t>
            </a:r>
            <a:r>
              <a:rPr lang="hy-AM" sz="1800" dirty="0">
                <a:solidFill>
                  <a:srgbClr val="000000"/>
                </a:solidFill>
                <a:effectLst/>
                <a:ea typeface="Calibri" panose="020F0502020204030204" pitchFamily="34" charset="0"/>
              </a:rPr>
              <a:t>šat </a:t>
            </a:r>
            <a:r>
              <a:rPr lang="en-GB" sz="1800" dirty="0">
                <a:solidFill>
                  <a:srgbClr val="000000"/>
                </a:solidFill>
                <a:effectLst/>
                <a:ea typeface="Calibri" panose="020F0502020204030204" pitchFamily="34" charset="0"/>
              </a:rPr>
              <a:t>     </a:t>
            </a:r>
            <a:r>
              <a:rPr lang="hy-AM" sz="1800" dirty="0">
                <a:solidFill>
                  <a:srgbClr val="000000"/>
                </a:solidFill>
                <a:effectLst/>
                <a:ea typeface="Calibri" panose="020F0502020204030204" pitchFamily="34" charset="0"/>
              </a:rPr>
              <a:t>kan</a:t>
            </a:r>
            <a:br>
              <a:rPr lang="en-GB" sz="1800" dirty="0">
                <a:solidFill>
                  <a:srgbClr val="000000"/>
                </a:solidFill>
                <a:ea typeface="Calibri" panose="020F0502020204030204" pitchFamily="34" charset="0"/>
              </a:rPr>
            </a:br>
            <a:r>
              <a:rPr lang="en-GB" sz="1800" dirty="0">
                <a:solidFill>
                  <a:srgbClr val="000000"/>
                </a:solidFill>
                <a:ea typeface="Calibri" panose="020F0502020204030204" pitchFamily="34" charset="0"/>
              </a:rPr>
              <a:t>	apartment-GEN need   </a:t>
            </a:r>
            <a:r>
              <a:rPr lang="en-GB" sz="1800" dirty="0" err="1">
                <a:solidFill>
                  <a:srgbClr val="000000"/>
                </a:solidFill>
                <a:ea typeface="Calibri" panose="020F0502020204030204" pitchFamily="34" charset="0"/>
              </a:rPr>
              <a:t>have.SPT</a:t>
            </a:r>
            <a:r>
              <a:rPr lang="en-GB" sz="1800" dirty="0">
                <a:solidFill>
                  <a:srgbClr val="000000"/>
                </a:solidFill>
                <a:ea typeface="Calibri" panose="020F0502020204030204" pitchFamily="34" charset="0"/>
              </a:rPr>
              <a:t>-PL     many  exist.3PL.PRS</a:t>
            </a:r>
            <a:br>
              <a:rPr lang="en-GB" sz="1800" dirty="0">
                <a:solidFill>
                  <a:srgbClr val="000000"/>
                </a:solidFill>
                <a:ea typeface="Calibri" panose="020F0502020204030204" pitchFamily="34" charset="0"/>
              </a:rPr>
            </a:br>
            <a:r>
              <a:rPr lang="en-GB" sz="1800" dirty="0">
                <a:solidFill>
                  <a:srgbClr val="000000"/>
                </a:solidFill>
                <a:ea typeface="Calibri" panose="020F0502020204030204" pitchFamily="34" charset="0"/>
              </a:rPr>
              <a:t>	‘there are many people who need an apartment’</a:t>
            </a:r>
            <a:endParaRPr lang="en-GB" sz="1800" dirty="0">
              <a:solidFill>
                <a:srgbClr val="000000"/>
              </a:solidFill>
              <a:effectLst/>
              <a:ea typeface="Calibri" panose="020F0502020204030204" pitchFamily="34" charset="0"/>
            </a:endParaRPr>
          </a:p>
          <a:p>
            <a:pPr marL="0" indent="0">
              <a:lnSpc>
                <a:spcPct val="107000"/>
              </a:lnSpc>
              <a:spcAft>
                <a:spcPts val="800"/>
              </a:spcAft>
              <a:buNone/>
              <a:tabLst>
                <a:tab pos="459740" algn="l"/>
                <a:tab pos="1527175" algn="l"/>
                <a:tab pos="2595245" algn="l"/>
                <a:tab pos="3663315" algn="l"/>
                <a:tab pos="4731385" algn="l"/>
              </a:tabLst>
            </a:pPr>
            <a:r>
              <a:rPr lang="en-GB" dirty="0"/>
              <a:t>Resultative participle (&lt; deverbal adjective)</a:t>
            </a:r>
            <a:endParaRPr lang="hy-AM" dirty="0"/>
          </a:p>
          <a:p>
            <a:pPr marL="0" indent="0">
              <a:buNone/>
            </a:pPr>
            <a:r>
              <a:rPr lang="en-GB" sz="1800" i="1" dirty="0">
                <a:effectLst/>
                <a:ea typeface="Calibri" panose="020F0502020204030204" pitchFamily="34" charset="0"/>
              </a:rPr>
              <a:t>   </a:t>
            </a:r>
            <a:r>
              <a:rPr lang="en-GB" sz="1800" dirty="0">
                <a:effectLst/>
                <a:ea typeface="Calibri" panose="020F0502020204030204" pitchFamily="34" charset="0"/>
              </a:rPr>
              <a:t>(9) </a:t>
            </a:r>
            <a:r>
              <a:rPr lang="en-GB" sz="1800" i="1" dirty="0">
                <a:effectLst/>
                <a:ea typeface="Calibri" panose="020F0502020204030204" pitchFamily="34" charset="0"/>
              </a:rPr>
              <a:t>     </a:t>
            </a:r>
            <a:r>
              <a:rPr lang="en-GB" sz="1800" dirty="0">
                <a:solidFill>
                  <a:srgbClr val="00B050"/>
                </a:solidFill>
                <a:effectLst/>
                <a:ea typeface="Calibri" panose="020F0502020204030204" pitchFamily="34" charset="0"/>
              </a:rPr>
              <a:t>k</a:t>
            </a:r>
            <a:r>
              <a:rPr lang="hy-AM" sz="1800" dirty="0">
                <a:solidFill>
                  <a:srgbClr val="00B050"/>
                </a:solidFill>
                <a:effectLst/>
                <a:ea typeface="Calibri" panose="020F0502020204030204" pitchFamily="34" charset="0"/>
              </a:rPr>
              <a:t>ʿ</a:t>
            </a:r>
            <a:r>
              <a:rPr lang="en-GB" sz="1800" dirty="0">
                <a:solidFill>
                  <a:srgbClr val="00B050"/>
                </a:solidFill>
                <a:effectLst/>
                <a:ea typeface="Calibri" panose="020F0502020204030204" pitchFamily="34" charset="0"/>
              </a:rPr>
              <a:t>o	</a:t>
            </a:r>
            <a:r>
              <a:rPr lang="en-GB" sz="1800" b="1" dirty="0" err="1">
                <a:solidFill>
                  <a:srgbClr val="FF0000"/>
                </a:solidFill>
                <a:effectLst/>
                <a:ea typeface="Calibri" panose="020F0502020204030204" pitchFamily="34" charset="0"/>
              </a:rPr>
              <a:t>gna</a:t>
            </a:r>
            <a:r>
              <a:rPr lang="hy-AM" sz="1800" b="1" dirty="0">
                <a:solidFill>
                  <a:srgbClr val="FF0000"/>
                </a:solidFill>
                <a:effectLst/>
                <a:ea typeface="Calibri" panose="020F0502020204030204" pitchFamily="34" charset="0"/>
              </a:rPr>
              <a:t>cʿ</a:t>
            </a:r>
            <a:r>
              <a:rPr lang="en-GB" sz="1800" b="1" dirty="0">
                <a:solidFill>
                  <a:srgbClr val="FF0000"/>
                </a:solidFill>
                <a:effectLst/>
                <a:ea typeface="Calibri" panose="020F0502020204030204" pitchFamily="34" charset="0"/>
              </a:rPr>
              <a:t>-a</a:t>
            </a:r>
            <a:r>
              <a:rPr lang="hy-AM" sz="1800" b="1" dirty="0">
                <a:solidFill>
                  <a:srgbClr val="FF0000"/>
                </a:solidFill>
                <a:effectLst/>
                <a:ea typeface="Calibri" panose="020F0502020204030204" pitchFamily="34" charset="0"/>
              </a:rPr>
              <a:t>c</a:t>
            </a:r>
            <a:r>
              <a:rPr lang="en-GB" sz="1800" dirty="0">
                <a:effectLst/>
                <a:ea typeface="Calibri" panose="020F0502020204030204" pitchFamily="34" charset="0"/>
              </a:rPr>
              <a:t>	 </a:t>
            </a:r>
            <a:r>
              <a:rPr lang="en-GB" sz="1800" dirty="0" err="1">
                <a:effectLst/>
                <a:ea typeface="Calibri" panose="020F0502020204030204" pitchFamily="34" charset="0"/>
              </a:rPr>
              <a:t>ôr</a:t>
            </a:r>
            <a:r>
              <a:rPr lang="en-GB" sz="1800" dirty="0">
                <a:effectLst/>
                <a:ea typeface="Calibri" panose="020F0502020204030204" pitchFamily="34" charset="0"/>
              </a:rPr>
              <a:t>-ə</a:t>
            </a:r>
            <a:br>
              <a:rPr lang="en-GB" sz="1800" i="1" dirty="0">
                <a:effectLst/>
                <a:ea typeface="Calibri" panose="020F0502020204030204" pitchFamily="34" charset="0"/>
              </a:rPr>
            </a:br>
            <a:r>
              <a:rPr lang="en-GB" sz="1800" i="1" dirty="0">
                <a:effectLst/>
                <a:ea typeface="Calibri" panose="020F0502020204030204" pitchFamily="34" charset="0"/>
              </a:rPr>
              <a:t>  </a:t>
            </a:r>
            <a:r>
              <a:rPr lang="hy-AM" sz="1800" i="1" dirty="0">
                <a:effectLst/>
                <a:ea typeface="Calibri" panose="020F0502020204030204" pitchFamily="34" charset="0"/>
              </a:rPr>
              <a:t> </a:t>
            </a:r>
            <a:r>
              <a:rPr lang="en-GB" sz="1800" i="1" dirty="0">
                <a:effectLst/>
                <a:ea typeface="Calibri" panose="020F0502020204030204" pitchFamily="34" charset="0"/>
              </a:rPr>
              <a:t>         </a:t>
            </a:r>
            <a:r>
              <a:rPr lang="hy-AM" sz="1800" i="1" dirty="0">
                <a:effectLst/>
                <a:ea typeface="Calibri" panose="020F0502020204030204" pitchFamily="34" charset="0"/>
              </a:rPr>
              <a:t> </a:t>
            </a:r>
            <a:r>
              <a:rPr lang="en-GB" sz="1800" dirty="0">
                <a:effectLst/>
                <a:ea typeface="Calibri" panose="020F0502020204030204" pitchFamily="34" charset="0"/>
              </a:rPr>
              <a:t>2SG.GEN	go-RPT	day-DEF</a:t>
            </a:r>
            <a:br>
              <a:rPr lang="en-GB" sz="1800" dirty="0">
                <a:effectLst/>
                <a:ea typeface="Calibri" panose="020F0502020204030204" pitchFamily="34" charset="0"/>
              </a:rPr>
            </a:br>
            <a:r>
              <a:rPr lang="en-GB" sz="1800" dirty="0">
                <a:effectLst/>
                <a:ea typeface="Calibri" panose="020F0502020204030204" pitchFamily="34" charset="0"/>
              </a:rPr>
              <a:t>             ‘the day you went’</a:t>
            </a:r>
            <a:br>
              <a:rPr lang="en-GB" sz="1800" dirty="0">
                <a:effectLst/>
                <a:ea typeface="Calibri" panose="020F0502020204030204" pitchFamily="34" charset="0"/>
              </a:rPr>
            </a:br>
            <a:r>
              <a:rPr lang="en-GB" sz="1800" dirty="0">
                <a:effectLst/>
                <a:ea typeface="Calibri" panose="020F0502020204030204" pitchFamily="34" charset="0"/>
              </a:rPr>
              <a:t>Also: future participle (inf+-</a:t>
            </a:r>
            <a:r>
              <a:rPr lang="en-GB" sz="1800" dirty="0" err="1">
                <a:effectLst/>
                <a:ea typeface="Calibri" panose="020F0502020204030204" pitchFamily="34" charset="0"/>
              </a:rPr>
              <a:t>ik</a:t>
            </a:r>
            <a:r>
              <a:rPr lang="hy-AM" sz="1800" dirty="0">
                <a:effectLst/>
                <a:ea typeface="Calibri" panose="020F0502020204030204" pitchFamily="34" charset="0"/>
              </a:rPr>
              <a:t>ʿ</a:t>
            </a:r>
            <a:r>
              <a:rPr lang="en-GB" sz="1800" dirty="0">
                <a:effectLst/>
                <a:ea typeface="Calibri" panose="020F0502020204030204" pitchFamily="34" charset="0"/>
              </a:rPr>
              <a:t>), imperfective (adverbial) participle (inf+-is)</a:t>
            </a:r>
          </a:p>
          <a:p>
            <a:pPr marL="0" indent="0">
              <a:buNone/>
            </a:pPr>
            <a:endParaRPr lang="en-GB"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1469950452"/>
      </p:ext>
    </p:extLst>
  </p:cSld>
  <p:clrMapOvr>
    <a:masterClrMapping/>
  </p:clrMapOvr>
</p:sld>
</file>

<file path=ppt/theme/theme1.xml><?xml version="1.0" encoding="utf-8"?>
<a:theme xmlns:a="http://schemas.openxmlformats.org/drawingml/2006/main" name="Profile">
  <a:themeElements>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e">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Profile</Template>
  <TotalTime>1182</TotalTime>
  <Words>1792</Words>
  <Application>Microsoft Office PowerPoint</Application>
  <PresentationFormat>On-screen Show (4:3)</PresentationFormat>
  <Paragraphs>136</Paragraphs>
  <Slides>16</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 Light</vt:lpstr>
      <vt:lpstr>Times New Roman</vt:lpstr>
      <vt:lpstr>Verdana</vt:lpstr>
      <vt:lpstr>Wingdings</vt:lpstr>
      <vt:lpstr>Profile</vt:lpstr>
      <vt:lpstr>Katherine Hodgson</vt:lpstr>
      <vt:lpstr>Introduction</vt:lpstr>
      <vt:lpstr>Verb deranking</vt:lpstr>
      <vt:lpstr>Finite subordinate clauses</vt:lpstr>
      <vt:lpstr>Non-finite (participial) subordination</vt:lpstr>
      <vt:lpstr>Armenian participles (դերբայ)</vt:lpstr>
      <vt:lpstr>Object case</vt:lpstr>
      <vt:lpstr>Diathesis marking</vt:lpstr>
      <vt:lpstr>Main participles used in subordination</vt:lpstr>
      <vt:lpstr>Subordination hierarchy (Cristofaro 2003)</vt:lpstr>
      <vt:lpstr>Subordination in Armenian</vt:lpstr>
      <vt:lpstr>Subordination in Armenian</vt:lpstr>
      <vt:lpstr>exercises</vt:lpstr>
      <vt:lpstr>ideas</vt:lpstr>
      <vt:lpstr>references</vt:lpstr>
      <vt:lpstr>this lecture</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Focus in Georgian and the expression of contrast</dc:title>
  <dc:creator>stavros skopeteas</dc:creator>
  <cp:lastModifiedBy>Katherine Hodgson</cp:lastModifiedBy>
  <cp:revision>464</cp:revision>
  <cp:lastPrinted>2021-07-05T15:33:56Z</cp:lastPrinted>
  <dcterms:created xsi:type="dcterms:W3CDTF">2007-09-25T10:39:58Z</dcterms:created>
  <dcterms:modified xsi:type="dcterms:W3CDTF">2022-01-21T15:38:16Z</dcterms:modified>
</cp:coreProperties>
</file>