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6.png" ContentType="image/png"/>
  <Override PartName="/ppt/media/image5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presentation.xml" ContentType="application/vnd.openxmlformats-officedocument.presentationml.presentation.main+xml"/>
  <Override PartName="/ppt/slideMasters/slideMaster3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1295280" y="3971160"/>
            <a:ext cx="96008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6215040" y="397116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 type="body"/>
          </p:nvPr>
        </p:nvSpPr>
        <p:spPr>
          <a:xfrm>
            <a:off x="1295280" y="397116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8" name="" descr=""/>
          <p:cNvPicPr/>
          <p:nvPr/>
        </p:nvPicPr>
        <p:blipFill>
          <a:blip r:embed="rId2"/>
          <a:stretch/>
        </p:blipFill>
        <p:spPr>
          <a:xfrm>
            <a:off x="3708360" y="1981080"/>
            <a:ext cx="4774320" cy="3809520"/>
          </a:xfrm>
          <a:prstGeom prst="rect">
            <a:avLst/>
          </a:prstGeom>
          <a:ln>
            <a:noFill/>
          </a:ln>
        </p:spPr>
      </p:pic>
      <p:pic>
        <p:nvPicPr>
          <p:cNvPr id="129" name="" descr=""/>
          <p:cNvPicPr/>
          <p:nvPr/>
        </p:nvPicPr>
        <p:blipFill>
          <a:blip r:embed="rId3"/>
          <a:stretch/>
        </p:blipFill>
        <p:spPr>
          <a:xfrm>
            <a:off x="3708360" y="1981080"/>
            <a:ext cx="4774320" cy="38095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subTitle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subTitle"/>
          </p:nvPr>
        </p:nvSpPr>
        <p:spPr>
          <a:xfrm>
            <a:off x="1295280" y="504000"/>
            <a:ext cx="9600840" cy="529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1295280" y="397116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subTitle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PlaceHolder 4"/>
          <p:cNvSpPr>
            <a:spLocks noGrp="1"/>
          </p:cNvSpPr>
          <p:nvPr>
            <p:ph type="body"/>
          </p:nvPr>
        </p:nvSpPr>
        <p:spPr>
          <a:xfrm>
            <a:off x="6215040" y="397116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PlaceHolder 3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6" name="PlaceHolder 4"/>
          <p:cNvSpPr>
            <a:spLocks noGrp="1"/>
          </p:cNvSpPr>
          <p:nvPr>
            <p:ph type="body"/>
          </p:nvPr>
        </p:nvSpPr>
        <p:spPr>
          <a:xfrm>
            <a:off x="1295280" y="3971160"/>
            <a:ext cx="96008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PlaceHolder 3"/>
          <p:cNvSpPr>
            <a:spLocks noGrp="1"/>
          </p:cNvSpPr>
          <p:nvPr>
            <p:ph type="body"/>
          </p:nvPr>
        </p:nvSpPr>
        <p:spPr>
          <a:xfrm>
            <a:off x="1295280" y="3971160"/>
            <a:ext cx="96008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3" name="PlaceHolder 4"/>
          <p:cNvSpPr>
            <a:spLocks noGrp="1"/>
          </p:cNvSpPr>
          <p:nvPr>
            <p:ph type="body"/>
          </p:nvPr>
        </p:nvSpPr>
        <p:spPr>
          <a:xfrm>
            <a:off x="6215040" y="397116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4" name="PlaceHolder 5"/>
          <p:cNvSpPr>
            <a:spLocks noGrp="1"/>
          </p:cNvSpPr>
          <p:nvPr>
            <p:ph type="body"/>
          </p:nvPr>
        </p:nvSpPr>
        <p:spPr>
          <a:xfrm>
            <a:off x="1295280" y="397116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58" name="" descr=""/>
          <p:cNvPicPr/>
          <p:nvPr/>
        </p:nvPicPr>
        <p:blipFill>
          <a:blip r:embed="rId2"/>
          <a:stretch/>
        </p:blipFill>
        <p:spPr>
          <a:xfrm>
            <a:off x="3708360" y="1981080"/>
            <a:ext cx="4774320" cy="3809520"/>
          </a:xfrm>
          <a:prstGeom prst="rect">
            <a:avLst/>
          </a:prstGeom>
          <a:ln>
            <a:noFill/>
          </a:ln>
        </p:spPr>
      </p:pic>
      <p:pic>
        <p:nvPicPr>
          <p:cNvPr id="259" name="" descr=""/>
          <p:cNvPicPr/>
          <p:nvPr/>
        </p:nvPicPr>
        <p:blipFill>
          <a:blip r:embed="rId3"/>
          <a:stretch/>
        </p:blipFill>
        <p:spPr>
          <a:xfrm>
            <a:off x="3708360" y="1981080"/>
            <a:ext cx="4774320" cy="38095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3" name="PlaceHolder 2"/>
          <p:cNvSpPr>
            <a:spLocks noGrp="1"/>
          </p:cNvSpPr>
          <p:nvPr>
            <p:ph type="subTitle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5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8" name="PlaceHolder 3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subTitle"/>
          </p:nvPr>
        </p:nvSpPr>
        <p:spPr>
          <a:xfrm>
            <a:off x="1295280" y="504000"/>
            <a:ext cx="9600840" cy="529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3" name="PlaceHolder 3"/>
          <p:cNvSpPr>
            <a:spLocks noGrp="1"/>
          </p:cNvSpPr>
          <p:nvPr>
            <p:ph type="body"/>
          </p:nvPr>
        </p:nvSpPr>
        <p:spPr>
          <a:xfrm>
            <a:off x="1295280" y="397116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4" name="PlaceHolder 4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6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7" name="PlaceHolder 3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8" name="PlaceHolder 4"/>
          <p:cNvSpPr>
            <a:spLocks noGrp="1"/>
          </p:cNvSpPr>
          <p:nvPr>
            <p:ph type="body"/>
          </p:nvPr>
        </p:nvSpPr>
        <p:spPr>
          <a:xfrm>
            <a:off x="6215040" y="397116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0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1" name="PlaceHolder 3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2" name="PlaceHolder 4"/>
          <p:cNvSpPr>
            <a:spLocks noGrp="1"/>
          </p:cNvSpPr>
          <p:nvPr>
            <p:ph type="body"/>
          </p:nvPr>
        </p:nvSpPr>
        <p:spPr>
          <a:xfrm>
            <a:off x="1295280" y="3971160"/>
            <a:ext cx="96008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4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5" name="PlaceHolder 3"/>
          <p:cNvSpPr>
            <a:spLocks noGrp="1"/>
          </p:cNvSpPr>
          <p:nvPr>
            <p:ph type="body"/>
          </p:nvPr>
        </p:nvSpPr>
        <p:spPr>
          <a:xfrm>
            <a:off x="1295280" y="3971160"/>
            <a:ext cx="96008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8" name="PlaceHolder 3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9" name="PlaceHolder 4"/>
          <p:cNvSpPr>
            <a:spLocks noGrp="1"/>
          </p:cNvSpPr>
          <p:nvPr>
            <p:ph type="body"/>
          </p:nvPr>
        </p:nvSpPr>
        <p:spPr>
          <a:xfrm>
            <a:off x="6215040" y="397116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0" name="PlaceHolder 5"/>
          <p:cNvSpPr>
            <a:spLocks noGrp="1"/>
          </p:cNvSpPr>
          <p:nvPr>
            <p:ph type="body"/>
          </p:nvPr>
        </p:nvSpPr>
        <p:spPr>
          <a:xfrm>
            <a:off x="1295280" y="397116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2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3" name="PlaceHolder 3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4" name="" descr=""/>
          <p:cNvPicPr/>
          <p:nvPr/>
        </p:nvPicPr>
        <p:blipFill>
          <a:blip r:embed="rId2"/>
          <a:stretch/>
        </p:blipFill>
        <p:spPr>
          <a:xfrm>
            <a:off x="3708360" y="1981080"/>
            <a:ext cx="4774320" cy="3809520"/>
          </a:xfrm>
          <a:prstGeom prst="rect">
            <a:avLst/>
          </a:prstGeom>
          <a:ln>
            <a:noFill/>
          </a:ln>
        </p:spPr>
      </p:pic>
      <p:pic>
        <p:nvPicPr>
          <p:cNvPr id="345" name="" descr=""/>
          <p:cNvPicPr/>
          <p:nvPr/>
        </p:nvPicPr>
        <p:blipFill>
          <a:blip r:embed="rId3"/>
          <a:stretch/>
        </p:blipFill>
        <p:spPr>
          <a:xfrm>
            <a:off x="3708360" y="1981080"/>
            <a:ext cx="4774320" cy="38095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ubTitle"/>
          </p:nvPr>
        </p:nvSpPr>
        <p:spPr>
          <a:xfrm>
            <a:off x="1295280" y="504000"/>
            <a:ext cx="9600840" cy="5294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1295280" y="397116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38095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6215040" y="397116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129528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15040" y="1981080"/>
            <a:ext cx="46850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1295280" y="3971160"/>
            <a:ext cx="9600840" cy="1816920"/>
          </a:xfrm>
          <a:prstGeom prst="rect">
            <a:avLst/>
          </a:prstGeom>
        </p:spPr>
        <p:txBody>
          <a:bodyPr lIns="0" rIns="0" tIns="0" bIns="0"/>
          <a:p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60984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Line 2"/>
          <p:cNvSpPr/>
          <p:nvPr/>
        </p:nvSpPr>
        <p:spPr>
          <a:xfrm>
            <a:off x="182916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Line 3"/>
          <p:cNvSpPr/>
          <p:nvPr/>
        </p:nvSpPr>
        <p:spPr>
          <a:xfrm>
            <a:off x="304812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Line 4"/>
          <p:cNvSpPr/>
          <p:nvPr/>
        </p:nvSpPr>
        <p:spPr>
          <a:xfrm>
            <a:off x="426744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Line 5"/>
          <p:cNvSpPr/>
          <p:nvPr/>
        </p:nvSpPr>
        <p:spPr>
          <a:xfrm>
            <a:off x="548640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Line 6"/>
          <p:cNvSpPr/>
          <p:nvPr/>
        </p:nvSpPr>
        <p:spPr>
          <a:xfrm>
            <a:off x="670572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Line 7"/>
          <p:cNvSpPr/>
          <p:nvPr/>
        </p:nvSpPr>
        <p:spPr>
          <a:xfrm>
            <a:off x="792468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Line 8"/>
          <p:cNvSpPr/>
          <p:nvPr/>
        </p:nvSpPr>
        <p:spPr>
          <a:xfrm>
            <a:off x="914400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Line 9"/>
          <p:cNvSpPr/>
          <p:nvPr/>
        </p:nvSpPr>
        <p:spPr>
          <a:xfrm>
            <a:off x="1036296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" name="Line 10"/>
          <p:cNvSpPr/>
          <p:nvPr/>
        </p:nvSpPr>
        <p:spPr>
          <a:xfrm>
            <a:off x="1158228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" name="Line 11"/>
          <p:cNvSpPr/>
          <p:nvPr/>
        </p:nvSpPr>
        <p:spPr>
          <a:xfrm>
            <a:off x="2520" y="19044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Line 12"/>
          <p:cNvSpPr/>
          <p:nvPr/>
        </p:nvSpPr>
        <p:spPr>
          <a:xfrm>
            <a:off x="2520" y="141516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" name="Line 13"/>
          <p:cNvSpPr/>
          <p:nvPr/>
        </p:nvSpPr>
        <p:spPr>
          <a:xfrm>
            <a:off x="2520" y="263988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" name="Line 14"/>
          <p:cNvSpPr/>
          <p:nvPr/>
        </p:nvSpPr>
        <p:spPr>
          <a:xfrm>
            <a:off x="2520" y="386460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Line 15"/>
          <p:cNvSpPr/>
          <p:nvPr/>
        </p:nvSpPr>
        <p:spPr>
          <a:xfrm>
            <a:off x="2520" y="508932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" name="Line 16"/>
          <p:cNvSpPr/>
          <p:nvPr/>
        </p:nvSpPr>
        <p:spPr>
          <a:xfrm>
            <a:off x="2520" y="631368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" name="Line 17"/>
          <p:cNvSpPr/>
          <p:nvPr/>
        </p:nvSpPr>
        <p:spPr>
          <a:xfrm>
            <a:off x="22536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" name="Line 18"/>
          <p:cNvSpPr/>
          <p:nvPr/>
        </p:nvSpPr>
        <p:spPr>
          <a:xfrm>
            <a:off x="144900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" name="Line 19"/>
          <p:cNvSpPr/>
          <p:nvPr/>
        </p:nvSpPr>
        <p:spPr>
          <a:xfrm>
            <a:off x="266580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" name="Line 20"/>
          <p:cNvSpPr/>
          <p:nvPr/>
        </p:nvSpPr>
        <p:spPr>
          <a:xfrm>
            <a:off x="3884760" y="-195840"/>
            <a:ext cx="681624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" name="Line 21"/>
          <p:cNvSpPr/>
          <p:nvPr/>
        </p:nvSpPr>
        <p:spPr>
          <a:xfrm>
            <a:off x="510624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" name="Line 22"/>
          <p:cNvSpPr/>
          <p:nvPr/>
        </p:nvSpPr>
        <p:spPr>
          <a:xfrm>
            <a:off x="6327720" y="-195840"/>
            <a:ext cx="5864040" cy="5898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" name="Line 23"/>
          <p:cNvSpPr/>
          <p:nvPr/>
        </p:nvSpPr>
        <p:spPr>
          <a:xfrm>
            <a:off x="7549200" y="-195840"/>
            <a:ext cx="4642560" cy="467208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" name="Line 24"/>
          <p:cNvSpPr/>
          <p:nvPr/>
        </p:nvSpPr>
        <p:spPr>
          <a:xfrm>
            <a:off x="8772840" y="-195840"/>
            <a:ext cx="3418920" cy="3456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" name="Line 25"/>
          <p:cNvSpPr/>
          <p:nvPr/>
        </p:nvSpPr>
        <p:spPr>
          <a:xfrm>
            <a:off x="9982080" y="-195840"/>
            <a:ext cx="2209680" cy="2226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5" name="Line 26"/>
          <p:cNvSpPr/>
          <p:nvPr/>
        </p:nvSpPr>
        <p:spPr>
          <a:xfrm>
            <a:off x="11198880" y="-195840"/>
            <a:ext cx="992880" cy="1002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" name="Line 27"/>
          <p:cNvSpPr/>
          <p:nvPr/>
        </p:nvSpPr>
        <p:spPr>
          <a:xfrm flipH="1" flipV="1">
            <a:off x="0" y="815760"/>
            <a:ext cx="5828760" cy="58460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" name="Line 28"/>
          <p:cNvSpPr/>
          <p:nvPr/>
        </p:nvSpPr>
        <p:spPr>
          <a:xfrm flipH="1" flipV="1">
            <a:off x="0" y="2031120"/>
            <a:ext cx="4614480" cy="463068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" name="Line 29"/>
          <p:cNvSpPr/>
          <p:nvPr/>
        </p:nvSpPr>
        <p:spPr>
          <a:xfrm flipH="1" flipV="1">
            <a:off x="0" y="3236040"/>
            <a:ext cx="3398400" cy="34257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Line 30"/>
          <p:cNvSpPr/>
          <p:nvPr/>
        </p:nvSpPr>
        <p:spPr>
          <a:xfrm flipH="1" flipV="1">
            <a:off x="0" y="4455360"/>
            <a:ext cx="2196360" cy="22064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" name="Line 31"/>
          <p:cNvSpPr/>
          <p:nvPr/>
        </p:nvSpPr>
        <p:spPr>
          <a:xfrm flipH="1" flipV="1">
            <a:off x="0" y="5668200"/>
            <a:ext cx="986760" cy="99360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" name="Line 32"/>
          <p:cNvSpPr/>
          <p:nvPr/>
        </p:nvSpPr>
        <p:spPr>
          <a:xfrm flipH="1">
            <a:off x="515052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" name="Line 33"/>
          <p:cNvSpPr/>
          <p:nvPr/>
        </p:nvSpPr>
        <p:spPr>
          <a:xfrm flipH="1">
            <a:off x="392688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" name="Line 34"/>
          <p:cNvSpPr/>
          <p:nvPr/>
        </p:nvSpPr>
        <p:spPr>
          <a:xfrm flipH="1">
            <a:off x="271008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" name="Line 35"/>
          <p:cNvSpPr/>
          <p:nvPr/>
        </p:nvSpPr>
        <p:spPr>
          <a:xfrm flipH="1">
            <a:off x="149076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5" name="Line 36"/>
          <p:cNvSpPr/>
          <p:nvPr/>
        </p:nvSpPr>
        <p:spPr>
          <a:xfrm flipH="1">
            <a:off x="26928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" name="Line 37"/>
          <p:cNvSpPr/>
          <p:nvPr/>
        </p:nvSpPr>
        <p:spPr>
          <a:xfrm flipH="1">
            <a:off x="0" y="-195840"/>
            <a:ext cx="5864040" cy="5898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" name="Line 38"/>
          <p:cNvSpPr/>
          <p:nvPr/>
        </p:nvSpPr>
        <p:spPr>
          <a:xfrm flipH="1">
            <a:off x="0" y="-195840"/>
            <a:ext cx="4642560" cy="467208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" name="Line 39"/>
          <p:cNvSpPr/>
          <p:nvPr/>
        </p:nvSpPr>
        <p:spPr>
          <a:xfrm flipH="1">
            <a:off x="0" y="-195840"/>
            <a:ext cx="3418920" cy="3456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9" name="Line 40"/>
          <p:cNvSpPr/>
          <p:nvPr/>
        </p:nvSpPr>
        <p:spPr>
          <a:xfrm flipH="1">
            <a:off x="0" y="-195840"/>
            <a:ext cx="2209680" cy="2226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" name="Line 41"/>
          <p:cNvSpPr/>
          <p:nvPr/>
        </p:nvSpPr>
        <p:spPr>
          <a:xfrm flipH="1">
            <a:off x="0" y="-195840"/>
            <a:ext cx="992880" cy="1002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Line 42"/>
          <p:cNvSpPr/>
          <p:nvPr/>
        </p:nvSpPr>
        <p:spPr>
          <a:xfrm flipV="1">
            <a:off x="6363000" y="815760"/>
            <a:ext cx="5828760" cy="58460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Line 43"/>
          <p:cNvSpPr/>
          <p:nvPr/>
        </p:nvSpPr>
        <p:spPr>
          <a:xfrm flipV="1">
            <a:off x="7576920" y="2031120"/>
            <a:ext cx="4614840" cy="463068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Line 44"/>
          <p:cNvSpPr/>
          <p:nvPr/>
        </p:nvSpPr>
        <p:spPr>
          <a:xfrm flipV="1">
            <a:off x="8793360" y="3236040"/>
            <a:ext cx="3398400" cy="34257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Line 45"/>
          <p:cNvSpPr/>
          <p:nvPr/>
        </p:nvSpPr>
        <p:spPr>
          <a:xfrm flipV="1">
            <a:off x="9995400" y="4455360"/>
            <a:ext cx="2196360" cy="22064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Line 46"/>
          <p:cNvSpPr/>
          <p:nvPr/>
        </p:nvSpPr>
        <p:spPr>
          <a:xfrm flipV="1">
            <a:off x="11204640" y="5668200"/>
            <a:ext cx="987120" cy="99360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Line 47"/>
          <p:cNvSpPr/>
          <p:nvPr/>
        </p:nvSpPr>
        <p:spPr>
          <a:xfrm>
            <a:off x="609480" y="6172200"/>
            <a:ext cx="10972800" cy="360"/>
          </a:xfrm>
          <a:prstGeom prst="line">
            <a:avLst/>
          </a:prstGeom>
          <a:ln w="126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Line 48"/>
          <p:cNvSpPr/>
          <p:nvPr/>
        </p:nvSpPr>
        <p:spPr>
          <a:xfrm>
            <a:off x="609840" y="0"/>
            <a:ext cx="36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Line 49"/>
          <p:cNvSpPr/>
          <p:nvPr/>
        </p:nvSpPr>
        <p:spPr>
          <a:xfrm>
            <a:off x="1829160" y="0"/>
            <a:ext cx="36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Line 50"/>
          <p:cNvSpPr/>
          <p:nvPr/>
        </p:nvSpPr>
        <p:spPr>
          <a:xfrm>
            <a:off x="3048120" y="0"/>
            <a:ext cx="36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Line 51"/>
          <p:cNvSpPr/>
          <p:nvPr/>
        </p:nvSpPr>
        <p:spPr>
          <a:xfrm>
            <a:off x="4267440" y="0"/>
            <a:ext cx="36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Line 52"/>
          <p:cNvSpPr/>
          <p:nvPr/>
        </p:nvSpPr>
        <p:spPr>
          <a:xfrm>
            <a:off x="5486400" y="0"/>
            <a:ext cx="36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Line 53"/>
          <p:cNvSpPr/>
          <p:nvPr/>
        </p:nvSpPr>
        <p:spPr>
          <a:xfrm>
            <a:off x="6705720" y="0"/>
            <a:ext cx="36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Line 54"/>
          <p:cNvSpPr/>
          <p:nvPr/>
        </p:nvSpPr>
        <p:spPr>
          <a:xfrm>
            <a:off x="7924680" y="0"/>
            <a:ext cx="36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" name="Line 55"/>
          <p:cNvSpPr/>
          <p:nvPr/>
        </p:nvSpPr>
        <p:spPr>
          <a:xfrm>
            <a:off x="9144000" y="0"/>
            <a:ext cx="36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Line 56"/>
          <p:cNvSpPr/>
          <p:nvPr/>
        </p:nvSpPr>
        <p:spPr>
          <a:xfrm>
            <a:off x="10362960" y="0"/>
            <a:ext cx="36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Line 57"/>
          <p:cNvSpPr/>
          <p:nvPr/>
        </p:nvSpPr>
        <p:spPr>
          <a:xfrm>
            <a:off x="11582280" y="0"/>
            <a:ext cx="36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Line 58"/>
          <p:cNvSpPr/>
          <p:nvPr/>
        </p:nvSpPr>
        <p:spPr>
          <a:xfrm>
            <a:off x="2520" y="38628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" name="Line 59"/>
          <p:cNvSpPr/>
          <p:nvPr/>
        </p:nvSpPr>
        <p:spPr>
          <a:xfrm>
            <a:off x="2520" y="161100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" name="Line 60"/>
          <p:cNvSpPr/>
          <p:nvPr/>
        </p:nvSpPr>
        <p:spPr>
          <a:xfrm>
            <a:off x="2520" y="283572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" name="Line 61"/>
          <p:cNvSpPr/>
          <p:nvPr/>
        </p:nvSpPr>
        <p:spPr>
          <a:xfrm>
            <a:off x="2520" y="406044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1" name="Line 62"/>
          <p:cNvSpPr/>
          <p:nvPr/>
        </p:nvSpPr>
        <p:spPr>
          <a:xfrm>
            <a:off x="2520" y="528516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" name="Line 63"/>
          <p:cNvSpPr/>
          <p:nvPr/>
        </p:nvSpPr>
        <p:spPr>
          <a:xfrm>
            <a:off x="2520" y="650988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Line 64"/>
          <p:cNvSpPr/>
          <p:nvPr/>
        </p:nvSpPr>
        <p:spPr>
          <a:xfrm>
            <a:off x="225360" y="0"/>
            <a:ext cx="681588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Line 65"/>
          <p:cNvSpPr/>
          <p:nvPr/>
        </p:nvSpPr>
        <p:spPr>
          <a:xfrm>
            <a:off x="1449000" y="0"/>
            <a:ext cx="681588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5" name="Line 66"/>
          <p:cNvSpPr/>
          <p:nvPr/>
        </p:nvSpPr>
        <p:spPr>
          <a:xfrm>
            <a:off x="2665800" y="0"/>
            <a:ext cx="681588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6" name="Line 67"/>
          <p:cNvSpPr/>
          <p:nvPr/>
        </p:nvSpPr>
        <p:spPr>
          <a:xfrm>
            <a:off x="3884760" y="0"/>
            <a:ext cx="681624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Line 68"/>
          <p:cNvSpPr/>
          <p:nvPr/>
        </p:nvSpPr>
        <p:spPr>
          <a:xfrm>
            <a:off x="5106240" y="0"/>
            <a:ext cx="6815880" cy="68580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8" name="Line 69"/>
          <p:cNvSpPr/>
          <p:nvPr/>
        </p:nvSpPr>
        <p:spPr>
          <a:xfrm>
            <a:off x="6327720" y="0"/>
            <a:ext cx="5864040" cy="58986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9" name="Line 70"/>
          <p:cNvSpPr/>
          <p:nvPr/>
        </p:nvSpPr>
        <p:spPr>
          <a:xfrm>
            <a:off x="7549200" y="0"/>
            <a:ext cx="4642560" cy="467208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0" name="Line 71"/>
          <p:cNvSpPr/>
          <p:nvPr/>
        </p:nvSpPr>
        <p:spPr>
          <a:xfrm>
            <a:off x="8772840" y="0"/>
            <a:ext cx="3418920" cy="345672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1" name="Line 72"/>
          <p:cNvSpPr/>
          <p:nvPr/>
        </p:nvSpPr>
        <p:spPr>
          <a:xfrm>
            <a:off x="9982080" y="0"/>
            <a:ext cx="2209680" cy="22262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2" name="Line 73"/>
          <p:cNvSpPr/>
          <p:nvPr/>
        </p:nvSpPr>
        <p:spPr>
          <a:xfrm>
            <a:off x="11198880" y="0"/>
            <a:ext cx="992880" cy="10022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3" name="Line 74"/>
          <p:cNvSpPr/>
          <p:nvPr/>
        </p:nvSpPr>
        <p:spPr>
          <a:xfrm flipH="1" flipV="1">
            <a:off x="0" y="1011960"/>
            <a:ext cx="5828760" cy="584568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4" name="Line 75"/>
          <p:cNvSpPr/>
          <p:nvPr/>
        </p:nvSpPr>
        <p:spPr>
          <a:xfrm flipH="1" flipV="1">
            <a:off x="0" y="2227320"/>
            <a:ext cx="4614480" cy="463032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5" name="Line 76"/>
          <p:cNvSpPr/>
          <p:nvPr/>
        </p:nvSpPr>
        <p:spPr>
          <a:xfrm flipH="1" flipV="1">
            <a:off x="0" y="3431880"/>
            <a:ext cx="3398400" cy="342576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" name="Line 77"/>
          <p:cNvSpPr/>
          <p:nvPr/>
        </p:nvSpPr>
        <p:spPr>
          <a:xfrm flipH="1" flipV="1">
            <a:off x="0" y="4651200"/>
            <a:ext cx="2196360" cy="22064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Line 78"/>
          <p:cNvSpPr/>
          <p:nvPr/>
        </p:nvSpPr>
        <p:spPr>
          <a:xfrm flipH="1" flipV="1">
            <a:off x="0" y="5864400"/>
            <a:ext cx="986760" cy="9932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8" name="Line 79"/>
          <p:cNvSpPr/>
          <p:nvPr/>
        </p:nvSpPr>
        <p:spPr>
          <a:xfrm flipH="1">
            <a:off x="5150520" y="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" name="Line 80"/>
          <p:cNvSpPr/>
          <p:nvPr/>
        </p:nvSpPr>
        <p:spPr>
          <a:xfrm flipH="1">
            <a:off x="3926880" y="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0" name="Line 81"/>
          <p:cNvSpPr/>
          <p:nvPr/>
        </p:nvSpPr>
        <p:spPr>
          <a:xfrm flipH="1">
            <a:off x="2710080" y="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Line 82"/>
          <p:cNvSpPr/>
          <p:nvPr/>
        </p:nvSpPr>
        <p:spPr>
          <a:xfrm flipH="1">
            <a:off x="1490760" y="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Line 83"/>
          <p:cNvSpPr/>
          <p:nvPr/>
        </p:nvSpPr>
        <p:spPr>
          <a:xfrm flipH="1">
            <a:off x="225360" y="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Line 84"/>
          <p:cNvSpPr/>
          <p:nvPr/>
        </p:nvSpPr>
        <p:spPr>
          <a:xfrm flipH="1">
            <a:off x="0" y="0"/>
            <a:ext cx="5864040" cy="589860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Line 85"/>
          <p:cNvSpPr/>
          <p:nvPr/>
        </p:nvSpPr>
        <p:spPr>
          <a:xfrm flipH="1">
            <a:off x="0" y="0"/>
            <a:ext cx="4642560" cy="467208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Line 86"/>
          <p:cNvSpPr/>
          <p:nvPr/>
        </p:nvSpPr>
        <p:spPr>
          <a:xfrm flipH="1">
            <a:off x="0" y="0"/>
            <a:ext cx="3418920" cy="345672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Line 87"/>
          <p:cNvSpPr/>
          <p:nvPr/>
        </p:nvSpPr>
        <p:spPr>
          <a:xfrm flipH="1">
            <a:off x="0" y="0"/>
            <a:ext cx="2209680" cy="22262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Line 88"/>
          <p:cNvSpPr/>
          <p:nvPr/>
        </p:nvSpPr>
        <p:spPr>
          <a:xfrm flipH="1">
            <a:off x="0" y="0"/>
            <a:ext cx="992880" cy="10022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" name="Line 89"/>
          <p:cNvSpPr/>
          <p:nvPr/>
        </p:nvSpPr>
        <p:spPr>
          <a:xfrm flipV="1">
            <a:off x="6363000" y="1011960"/>
            <a:ext cx="5828760" cy="584568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" name="Line 90"/>
          <p:cNvSpPr/>
          <p:nvPr/>
        </p:nvSpPr>
        <p:spPr>
          <a:xfrm flipV="1">
            <a:off x="7576920" y="2227320"/>
            <a:ext cx="4614840" cy="463032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Line 91"/>
          <p:cNvSpPr/>
          <p:nvPr/>
        </p:nvSpPr>
        <p:spPr>
          <a:xfrm flipV="1">
            <a:off x="8793360" y="3431880"/>
            <a:ext cx="3398400" cy="342576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1" name="Line 92"/>
          <p:cNvSpPr/>
          <p:nvPr/>
        </p:nvSpPr>
        <p:spPr>
          <a:xfrm flipV="1">
            <a:off x="9995400" y="4651200"/>
            <a:ext cx="2196360" cy="22064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" name="Line 93"/>
          <p:cNvSpPr/>
          <p:nvPr/>
        </p:nvSpPr>
        <p:spPr>
          <a:xfrm flipV="1">
            <a:off x="11204640" y="5864400"/>
            <a:ext cx="987120" cy="993240"/>
          </a:xfrm>
          <a:prstGeom prst="line">
            <a:avLst/>
          </a:prstGeom>
          <a:ln>
            <a:solidFill>
              <a:schemeClr val="bg1">
                <a:lumMod val="85000"/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" name="PlaceHolder 94"/>
          <p:cNvSpPr>
            <a:spLocks noGrp="1"/>
          </p:cNvSpPr>
          <p:nvPr>
            <p:ph type="title"/>
          </p:nvPr>
        </p:nvSpPr>
        <p:spPr>
          <a:xfrm>
            <a:off x="1293840" y="1909440"/>
            <a:ext cx="9604080" cy="3382920"/>
          </a:xfrm>
          <a:prstGeom prst="rect">
            <a:avLst/>
          </a:prstGeom>
        </p:spPr>
        <p:txBody>
          <a:bodyPr anchor="b"/>
          <a:p>
            <a:pPr>
              <a:lnSpc>
                <a:spcPct val="76000"/>
              </a:lnSpc>
            </a:pPr>
            <a:r>
              <a:rPr b="1" lang="en-US" sz="80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title style</a:t>
            </a:r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Line 95"/>
          <p:cNvSpPr/>
          <p:nvPr/>
        </p:nvSpPr>
        <p:spPr>
          <a:xfrm>
            <a:off x="1295280" y="5294160"/>
            <a:ext cx="9601200" cy="360"/>
          </a:xfrm>
          <a:prstGeom prst="line">
            <a:avLst/>
          </a:prstGeom>
          <a:ln w="126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PlaceHolder 9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6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16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Line 1"/>
          <p:cNvSpPr/>
          <p:nvPr/>
        </p:nvSpPr>
        <p:spPr>
          <a:xfrm>
            <a:off x="60984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1" name="Line 2"/>
          <p:cNvSpPr/>
          <p:nvPr/>
        </p:nvSpPr>
        <p:spPr>
          <a:xfrm>
            <a:off x="182916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2" name="Line 3"/>
          <p:cNvSpPr/>
          <p:nvPr/>
        </p:nvSpPr>
        <p:spPr>
          <a:xfrm>
            <a:off x="304812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Line 4"/>
          <p:cNvSpPr/>
          <p:nvPr/>
        </p:nvSpPr>
        <p:spPr>
          <a:xfrm>
            <a:off x="426744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Line 5"/>
          <p:cNvSpPr/>
          <p:nvPr/>
        </p:nvSpPr>
        <p:spPr>
          <a:xfrm>
            <a:off x="548640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Line 6"/>
          <p:cNvSpPr/>
          <p:nvPr/>
        </p:nvSpPr>
        <p:spPr>
          <a:xfrm>
            <a:off x="670572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Line 7"/>
          <p:cNvSpPr/>
          <p:nvPr/>
        </p:nvSpPr>
        <p:spPr>
          <a:xfrm>
            <a:off x="792468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7" name="Line 8"/>
          <p:cNvSpPr/>
          <p:nvPr/>
        </p:nvSpPr>
        <p:spPr>
          <a:xfrm>
            <a:off x="914400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Line 9"/>
          <p:cNvSpPr/>
          <p:nvPr/>
        </p:nvSpPr>
        <p:spPr>
          <a:xfrm>
            <a:off x="1036296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9" name="Line 10"/>
          <p:cNvSpPr/>
          <p:nvPr/>
        </p:nvSpPr>
        <p:spPr>
          <a:xfrm>
            <a:off x="1158228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Line 11"/>
          <p:cNvSpPr/>
          <p:nvPr/>
        </p:nvSpPr>
        <p:spPr>
          <a:xfrm>
            <a:off x="2520" y="19044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Line 12"/>
          <p:cNvSpPr/>
          <p:nvPr/>
        </p:nvSpPr>
        <p:spPr>
          <a:xfrm>
            <a:off x="2520" y="141516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Line 13"/>
          <p:cNvSpPr/>
          <p:nvPr/>
        </p:nvSpPr>
        <p:spPr>
          <a:xfrm>
            <a:off x="2520" y="263988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Line 14"/>
          <p:cNvSpPr/>
          <p:nvPr/>
        </p:nvSpPr>
        <p:spPr>
          <a:xfrm>
            <a:off x="2520" y="386460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Line 15"/>
          <p:cNvSpPr/>
          <p:nvPr/>
        </p:nvSpPr>
        <p:spPr>
          <a:xfrm>
            <a:off x="2520" y="508932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5" name="Line 16"/>
          <p:cNvSpPr/>
          <p:nvPr/>
        </p:nvSpPr>
        <p:spPr>
          <a:xfrm>
            <a:off x="2520" y="631368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6" name="Line 17"/>
          <p:cNvSpPr/>
          <p:nvPr/>
        </p:nvSpPr>
        <p:spPr>
          <a:xfrm>
            <a:off x="22536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7" name="Line 18"/>
          <p:cNvSpPr/>
          <p:nvPr/>
        </p:nvSpPr>
        <p:spPr>
          <a:xfrm>
            <a:off x="144900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8" name="Line 19"/>
          <p:cNvSpPr/>
          <p:nvPr/>
        </p:nvSpPr>
        <p:spPr>
          <a:xfrm>
            <a:off x="266580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Line 20"/>
          <p:cNvSpPr/>
          <p:nvPr/>
        </p:nvSpPr>
        <p:spPr>
          <a:xfrm>
            <a:off x="3884760" y="-195840"/>
            <a:ext cx="681624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0" name="Line 21"/>
          <p:cNvSpPr/>
          <p:nvPr/>
        </p:nvSpPr>
        <p:spPr>
          <a:xfrm>
            <a:off x="510624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1" name="Line 22"/>
          <p:cNvSpPr/>
          <p:nvPr/>
        </p:nvSpPr>
        <p:spPr>
          <a:xfrm>
            <a:off x="6327720" y="-195840"/>
            <a:ext cx="5864040" cy="5898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2" name="Line 23"/>
          <p:cNvSpPr/>
          <p:nvPr/>
        </p:nvSpPr>
        <p:spPr>
          <a:xfrm>
            <a:off x="7549200" y="-195840"/>
            <a:ext cx="4642560" cy="467208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Line 24"/>
          <p:cNvSpPr/>
          <p:nvPr/>
        </p:nvSpPr>
        <p:spPr>
          <a:xfrm>
            <a:off x="8772840" y="-195840"/>
            <a:ext cx="3418920" cy="3456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4" name="Line 25"/>
          <p:cNvSpPr/>
          <p:nvPr/>
        </p:nvSpPr>
        <p:spPr>
          <a:xfrm>
            <a:off x="9982080" y="-195840"/>
            <a:ext cx="2209680" cy="2226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5" name="Line 26"/>
          <p:cNvSpPr/>
          <p:nvPr/>
        </p:nvSpPr>
        <p:spPr>
          <a:xfrm>
            <a:off x="11198880" y="-195840"/>
            <a:ext cx="992880" cy="1002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6" name="Line 27"/>
          <p:cNvSpPr/>
          <p:nvPr/>
        </p:nvSpPr>
        <p:spPr>
          <a:xfrm flipH="1" flipV="1">
            <a:off x="0" y="815760"/>
            <a:ext cx="5828760" cy="58460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7" name="Line 28"/>
          <p:cNvSpPr/>
          <p:nvPr/>
        </p:nvSpPr>
        <p:spPr>
          <a:xfrm flipH="1" flipV="1">
            <a:off x="0" y="2031120"/>
            <a:ext cx="4614480" cy="463068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Line 29"/>
          <p:cNvSpPr/>
          <p:nvPr/>
        </p:nvSpPr>
        <p:spPr>
          <a:xfrm flipH="1" flipV="1">
            <a:off x="0" y="3236040"/>
            <a:ext cx="3398400" cy="34257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9" name="Line 30"/>
          <p:cNvSpPr/>
          <p:nvPr/>
        </p:nvSpPr>
        <p:spPr>
          <a:xfrm flipH="1" flipV="1">
            <a:off x="0" y="4455360"/>
            <a:ext cx="2196360" cy="22064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0" name="Line 31"/>
          <p:cNvSpPr/>
          <p:nvPr/>
        </p:nvSpPr>
        <p:spPr>
          <a:xfrm flipH="1" flipV="1">
            <a:off x="0" y="5668200"/>
            <a:ext cx="986760" cy="99360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Line 32"/>
          <p:cNvSpPr/>
          <p:nvPr/>
        </p:nvSpPr>
        <p:spPr>
          <a:xfrm flipH="1">
            <a:off x="515052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2" name="Line 33"/>
          <p:cNvSpPr/>
          <p:nvPr/>
        </p:nvSpPr>
        <p:spPr>
          <a:xfrm flipH="1">
            <a:off x="392688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3" name="Line 34"/>
          <p:cNvSpPr/>
          <p:nvPr/>
        </p:nvSpPr>
        <p:spPr>
          <a:xfrm flipH="1">
            <a:off x="271008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Line 35"/>
          <p:cNvSpPr/>
          <p:nvPr/>
        </p:nvSpPr>
        <p:spPr>
          <a:xfrm flipH="1">
            <a:off x="149076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Line 36"/>
          <p:cNvSpPr/>
          <p:nvPr/>
        </p:nvSpPr>
        <p:spPr>
          <a:xfrm flipH="1">
            <a:off x="26928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6" name="Line 37"/>
          <p:cNvSpPr/>
          <p:nvPr/>
        </p:nvSpPr>
        <p:spPr>
          <a:xfrm flipH="1">
            <a:off x="0" y="-195840"/>
            <a:ext cx="5864040" cy="5898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Line 38"/>
          <p:cNvSpPr/>
          <p:nvPr/>
        </p:nvSpPr>
        <p:spPr>
          <a:xfrm flipH="1">
            <a:off x="0" y="-195840"/>
            <a:ext cx="4642560" cy="467208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8" name="Line 39"/>
          <p:cNvSpPr/>
          <p:nvPr/>
        </p:nvSpPr>
        <p:spPr>
          <a:xfrm flipH="1">
            <a:off x="0" y="-195840"/>
            <a:ext cx="3418920" cy="3456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9" name="Line 40"/>
          <p:cNvSpPr/>
          <p:nvPr/>
        </p:nvSpPr>
        <p:spPr>
          <a:xfrm flipH="1">
            <a:off x="0" y="-195840"/>
            <a:ext cx="2209680" cy="2226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0" name="Line 41"/>
          <p:cNvSpPr/>
          <p:nvPr/>
        </p:nvSpPr>
        <p:spPr>
          <a:xfrm flipH="1">
            <a:off x="0" y="-195840"/>
            <a:ext cx="992880" cy="1002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Line 42"/>
          <p:cNvSpPr/>
          <p:nvPr/>
        </p:nvSpPr>
        <p:spPr>
          <a:xfrm flipV="1">
            <a:off x="6363000" y="815760"/>
            <a:ext cx="5828760" cy="58460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2" name="Line 43"/>
          <p:cNvSpPr/>
          <p:nvPr/>
        </p:nvSpPr>
        <p:spPr>
          <a:xfrm flipV="1">
            <a:off x="7576920" y="2031120"/>
            <a:ext cx="4614840" cy="463068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3" name="Line 44"/>
          <p:cNvSpPr/>
          <p:nvPr/>
        </p:nvSpPr>
        <p:spPr>
          <a:xfrm flipV="1">
            <a:off x="8793360" y="3236040"/>
            <a:ext cx="3398400" cy="34257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4" name="Line 45"/>
          <p:cNvSpPr/>
          <p:nvPr/>
        </p:nvSpPr>
        <p:spPr>
          <a:xfrm flipV="1">
            <a:off x="9995400" y="4455360"/>
            <a:ext cx="2196360" cy="22064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5" name="Line 46"/>
          <p:cNvSpPr/>
          <p:nvPr/>
        </p:nvSpPr>
        <p:spPr>
          <a:xfrm flipV="1">
            <a:off x="11204640" y="5668200"/>
            <a:ext cx="987120" cy="99360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Line 47"/>
          <p:cNvSpPr/>
          <p:nvPr/>
        </p:nvSpPr>
        <p:spPr>
          <a:xfrm>
            <a:off x="609480" y="6172200"/>
            <a:ext cx="10972800" cy="360"/>
          </a:xfrm>
          <a:prstGeom prst="line">
            <a:avLst/>
          </a:prstGeom>
          <a:ln w="126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7" name="Line 48"/>
          <p:cNvSpPr/>
          <p:nvPr/>
        </p:nvSpPr>
        <p:spPr>
          <a:xfrm>
            <a:off x="609840" y="0"/>
            <a:ext cx="36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8" name="Line 49"/>
          <p:cNvSpPr/>
          <p:nvPr/>
        </p:nvSpPr>
        <p:spPr>
          <a:xfrm>
            <a:off x="1829160" y="0"/>
            <a:ext cx="36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9" name="Line 50"/>
          <p:cNvSpPr/>
          <p:nvPr/>
        </p:nvSpPr>
        <p:spPr>
          <a:xfrm>
            <a:off x="3048120" y="0"/>
            <a:ext cx="36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0" name="Line 51"/>
          <p:cNvSpPr/>
          <p:nvPr/>
        </p:nvSpPr>
        <p:spPr>
          <a:xfrm>
            <a:off x="4267440" y="0"/>
            <a:ext cx="36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Line 52"/>
          <p:cNvSpPr/>
          <p:nvPr/>
        </p:nvSpPr>
        <p:spPr>
          <a:xfrm>
            <a:off x="5486400" y="0"/>
            <a:ext cx="36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Line 53"/>
          <p:cNvSpPr/>
          <p:nvPr/>
        </p:nvSpPr>
        <p:spPr>
          <a:xfrm>
            <a:off x="6705720" y="0"/>
            <a:ext cx="36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Line 54"/>
          <p:cNvSpPr/>
          <p:nvPr/>
        </p:nvSpPr>
        <p:spPr>
          <a:xfrm>
            <a:off x="7924680" y="0"/>
            <a:ext cx="36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4" name="Line 55"/>
          <p:cNvSpPr/>
          <p:nvPr/>
        </p:nvSpPr>
        <p:spPr>
          <a:xfrm>
            <a:off x="9144000" y="0"/>
            <a:ext cx="36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Line 56"/>
          <p:cNvSpPr/>
          <p:nvPr/>
        </p:nvSpPr>
        <p:spPr>
          <a:xfrm>
            <a:off x="10362960" y="0"/>
            <a:ext cx="36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6" name="Line 57"/>
          <p:cNvSpPr/>
          <p:nvPr/>
        </p:nvSpPr>
        <p:spPr>
          <a:xfrm>
            <a:off x="11582280" y="0"/>
            <a:ext cx="36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7" name="Line 58"/>
          <p:cNvSpPr/>
          <p:nvPr/>
        </p:nvSpPr>
        <p:spPr>
          <a:xfrm>
            <a:off x="2520" y="386280"/>
            <a:ext cx="12189240" cy="36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8" name="Line 59"/>
          <p:cNvSpPr/>
          <p:nvPr/>
        </p:nvSpPr>
        <p:spPr>
          <a:xfrm>
            <a:off x="2520" y="1611000"/>
            <a:ext cx="12189240" cy="36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9" name="Line 60"/>
          <p:cNvSpPr/>
          <p:nvPr/>
        </p:nvSpPr>
        <p:spPr>
          <a:xfrm>
            <a:off x="2520" y="2835720"/>
            <a:ext cx="12189240" cy="36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Line 61"/>
          <p:cNvSpPr/>
          <p:nvPr/>
        </p:nvSpPr>
        <p:spPr>
          <a:xfrm>
            <a:off x="2520" y="4060440"/>
            <a:ext cx="12189240" cy="36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Line 62"/>
          <p:cNvSpPr/>
          <p:nvPr/>
        </p:nvSpPr>
        <p:spPr>
          <a:xfrm>
            <a:off x="2520" y="5285160"/>
            <a:ext cx="12189240" cy="36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Line 63"/>
          <p:cNvSpPr/>
          <p:nvPr/>
        </p:nvSpPr>
        <p:spPr>
          <a:xfrm>
            <a:off x="2520" y="6509880"/>
            <a:ext cx="12189240" cy="36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Line 64"/>
          <p:cNvSpPr/>
          <p:nvPr/>
        </p:nvSpPr>
        <p:spPr>
          <a:xfrm>
            <a:off x="225360" y="0"/>
            <a:ext cx="681588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Line 65"/>
          <p:cNvSpPr/>
          <p:nvPr/>
        </p:nvSpPr>
        <p:spPr>
          <a:xfrm>
            <a:off x="1449000" y="0"/>
            <a:ext cx="681588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Line 66"/>
          <p:cNvSpPr/>
          <p:nvPr/>
        </p:nvSpPr>
        <p:spPr>
          <a:xfrm>
            <a:off x="2665800" y="0"/>
            <a:ext cx="681588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6" name="Line 67"/>
          <p:cNvSpPr/>
          <p:nvPr/>
        </p:nvSpPr>
        <p:spPr>
          <a:xfrm>
            <a:off x="3884760" y="0"/>
            <a:ext cx="681624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7" name="Line 68"/>
          <p:cNvSpPr/>
          <p:nvPr/>
        </p:nvSpPr>
        <p:spPr>
          <a:xfrm>
            <a:off x="5106240" y="0"/>
            <a:ext cx="6815880" cy="68580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8" name="Line 69"/>
          <p:cNvSpPr/>
          <p:nvPr/>
        </p:nvSpPr>
        <p:spPr>
          <a:xfrm>
            <a:off x="6327720" y="0"/>
            <a:ext cx="5864040" cy="58986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9" name="Line 70"/>
          <p:cNvSpPr/>
          <p:nvPr/>
        </p:nvSpPr>
        <p:spPr>
          <a:xfrm>
            <a:off x="7549200" y="0"/>
            <a:ext cx="4642560" cy="467208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0" name="Line 71"/>
          <p:cNvSpPr/>
          <p:nvPr/>
        </p:nvSpPr>
        <p:spPr>
          <a:xfrm>
            <a:off x="8772840" y="0"/>
            <a:ext cx="3418920" cy="345672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1" name="Line 72"/>
          <p:cNvSpPr/>
          <p:nvPr/>
        </p:nvSpPr>
        <p:spPr>
          <a:xfrm>
            <a:off x="9982080" y="0"/>
            <a:ext cx="2209680" cy="22262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2" name="Line 73"/>
          <p:cNvSpPr/>
          <p:nvPr/>
        </p:nvSpPr>
        <p:spPr>
          <a:xfrm>
            <a:off x="11198880" y="0"/>
            <a:ext cx="992880" cy="10022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Line 74"/>
          <p:cNvSpPr/>
          <p:nvPr/>
        </p:nvSpPr>
        <p:spPr>
          <a:xfrm flipH="1" flipV="1">
            <a:off x="0" y="1011960"/>
            <a:ext cx="5828760" cy="584568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Line 75"/>
          <p:cNvSpPr/>
          <p:nvPr/>
        </p:nvSpPr>
        <p:spPr>
          <a:xfrm flipH="1" flipV="1">
            <a:off x="0" y="2227320"/>
            <a:ext cx="4614480" cy="463032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5" name="Line 76"/>
          <p:cNvSpPr/>
          <p:nvPr/>
        </p:nvSpPr>
        <p:spPr>
          <a:xfrm flipH="1" flipV="1">
            <a:off x="0" y="3431880"/>
            <a:ext cx="3398400" cy="342576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6" name="Line 77"/>
          <p:cNvSpPr/>
          <p:nvPr/>
        </p:nvSpPr>
        <p:spPr>
          <a:xfrm flipH="1" flipV="1">
            <a:off x="0" y="4651200"/>
            <a:ext cx="2196360" cy="22064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7" name="Line 78"/>
          <p:cNvSpPr/>
          <p:nvPr/>
        </p:nvSpPr>
        <p:spPr>
          <a:xfrm flipH="1" flipV="1">
            <a:off x="0" y="5864400"/>
            <a:ext cx="986760" cy="9932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8" name="Line 79"/>
          <p:cNvSpPr/>
          <p:nvPr/>
        </p:nvSpPr>
        <p:spPr>
          <a:xfrm flipH="1">
            <a:off x="5150520" y="0"/>
            <a:ext cx="6815880" cy="68576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9" name="Line 80"/>
          <p:cNvSpPr/>
          <p:nvPr/>
        </p:nvSpPr>
        <p:spPr>
          <a:xfrm flipH="1">
            <a:off x="3926880" y="0"/>
            <a:ext cx="6815880" cy="68576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0" name="Line 81"/>
          <p:cNvSpPr/>
          <p:nvPr/>
        </p:nvSpPr>
        <p:spPr>
          <a:xfrm flipH="1">
            <a:off x="2710080" y="0"/>
            <a:ext cx="6815880" cy="68576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1" name="Line 82"/>
          <p:cNvSpPr/>
          <p:nvPr/>
        </p:nvSpPr>
        <p:spPr>
          <a:xfrm flipH="1">
            <a:off x="1490760" y="0"/>
            <a:ext cx="6815880" cy="68576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Line 83"/>
          <p:cNvSpPr/>
          <p:nvPr/>
        </p:nvSpPr>
        <p:spPr>
          <a:xfrm flipH="1">
            <a:off x="225360" y="0"/>
            <a:ext cx="6815880" cy="68576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3" name="Line 84"/>
          <p:cNvSpPr/>
          <p:nvPr/>
        </p:nvSpPr>
        <p:spPr>
          <a:xfrm flipH="1">
            <a:off x="0" y="0"/>
            <a:ext cx="5864040" cy="589860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4" name="Line 85"/>
          <p:cNvSpPr/>
          <p:nvPr/>
        </p:nvSpPr>
        <p:spPr>
          <a:xfrm flipH="1">
            <a:off x="0" y="0"/>
            <a:ext cx="4642560" cy="467208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5" name="Line 86"/>
          <p:cNvSpPr/>
          <p:nvPr/>
        </p:nvSpPr>
        <p:spPr>
          <a:xfrm flipH="1">
            <a:off x="0" y="0"/>
            <a:ext cx="3418920" cy="345672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6" name="Line 87"/>
          <p:cNvSpPr/>
          <p:nvPr/>
        </p:nvSpPr>
        <p:spPr>
          <a:xfrm flipH="1">
            <a:off x="0" y="0"/>
            <a:ext cx="2209680" cy="22262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7" name="Line 88"/>
          <p:cNvSpPr/>
          <p:nvPr/>
        </p:nvSpPr>
        <p:spPr>
          <a:xfrm flipH="1">
            <a:off x="0" y="0"/>
            <a:ext cx="992880" cy="10022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8" name="Line 89"/>
          <p:cNvSpPr/>
          <p:nvPr/>
        </p:nvSpPr>
        <p:spPr>
          <a:xfrm flipV="1">
            <a:off x="6363000" y="1011960"/>
            <a:ext cx="5828760" cy="584568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9" name="Line 90"/>
          <p:cNvSpPr/>
          <p:nvPr/>
        </p:nvSpPr>
        <p:spPr>
          <a:xfrm flipV="1">
            <a:off x="7576920" y="2227320"/>
            <a:ext cx="4614840" cy="463032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0" name="Line 91"/>
          <p:cNvSpPr/>
          <p:nvPr/>
        </p:nvSpPr>
        <p:spPr>
          <a:xfrm flipV="1">
            <a:off x="8793360" y="3431880"/>
            <a:ext cx="3398400" cy="342576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1" name="Line 92"/>
          <p:cNvSpPr/>
          <p:nvPr/>
        </p:nvSpPr>
        <p:spPr>
          <a:xfrm flipV="1">
            <a:off x="9995400" y="4651200"/>
            <a:ext cx="2196360" cy="22064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2" name="Line 93"/>
          <p:cNvSpPr/>
          <p:nvPr/>
        </p:nvSpPr>
        <p:spPr>
          <a:xfrm flipV="1">
            <a:off x="11204640" y="5864400"/>
            <a:ext cx="987120" cy="993240"/>
          </a:xfrm>
          <a:prstGeom prst="line">
            <a:avLst/>
          </a:prstGeom>
          <a:ln>
            <a:solidFill>
              <a:schemeClr val="accent1">
                <a:lumMod val="7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3" name="PlaceHolder 94"/>
          <p:cNvSpPr>
            <a:spLocks noGrp="1"/>
          </p:cNvSpPr>
          <p:nvPr>
            <p:ph type="title"/>
          </p:nvPr>
        </p:nvSpPr>
        <p:spPr>
          <a:xfrm>
            <a:off x="1295280" y="2541600"/>
            <a:ext cx="9600840" cy="274284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b="1" lang="en-US" sz="6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title style</a:t>
            </a:r>
            <a:endParaRPr b="0" lang="en-US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4" name="PlaceHolder 95"/>
          <p:cNvSpPr>
            <a:spLocks noGrp="1"/>
          </p:cNvSpPr>
          <p:nvPr>
            <p:ph type="body"/>
          </p:nvPr>
        </p:nvSpPr>
        <p:spPr>
          <a:xfrm>
            <a:off x="1295280" y="5431680"/>
            <a:ext cx="9600840" cy="456840"/>
          </a:xfrm>
          <a:prstGeom prst="rect">
            <a:avLst/>
          </a:prstGeom>
        </p:spPr>
        <p:txBody>
          <a:bodyPr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LevelEdit Master text styles</a:t>
            </a:r>
            <a:endParaRPr b="0" lang="en-US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5" name="Line 96"/>
          <p:cNvSpPr/>
          <p:nvPr/>
        </p:nvSpPr>
        <p:spPr>
          <a:xfrm>
            <a:off x="1295280" y="5294160"/>
            <a:ext cx="9601200" cy="360"/>
          </a:xfrm>
          <a:prstGeom prst="line">
            <a:avLst/>
          </a:prstGeom>
          <a:ln w="12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Line 1"/>
          <p:cNvSpPr/>
          <p:nvPr/>
        </p:nvSpPr>
        <p:spPr>
          <a:xfrm>
            <a:off x="60984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1" name="Line 2"/>
          <p:cNvSpPr/>
          <p:nvPr/>
        </p:nvSpPr>
        <p:spPr>
          <a:xfrm>
            <a:off x="182916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2" name="Line 3"/>
          <p:cNvSpPr/>
          <p:nvPr/>
        </p:nvSpPr>
        <p:spPr>
          <a:xfrm>
            <a:off x="304812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3" name="Line 4"/>
          <p:cNvSpPr/>
          <p:nvPr/>
        </p:nvSpPr>
        <p:spPr>
          <a:xfrm>
            <a:off x="426744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4" name="Line 5"/>
          <p:cNvSpPr/>
          <p:nvPr/>
        </p:nvSpPr>
        <p:spPr>
          <a:xfrm>
            <a:off x="548640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5" name="Line 6"/>
          <p:cNvSpPr/>
          <p:nvPr/>
        </p:nvSpPr>
        <p:spPr>
          <a:xfrm>
            <a:off x="670572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6" name="Line 7"/>
          <p:cNvSpPr/>
          <p:nvPr/>
        </p:nvSpPr>
        <p:spPr>
          <a:xfrm>
            <a:off x="792468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7" name="Line 8"/>
          <p:cNvSpPr/>
          <p:nvPr/>
        </p:nvSpPr>
        <p:spPr>
          <a:xfrm>
            <a:off x="914400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8" name="Line 9"/>
          <p:cNvSpPr/>
          <p:nvPr/>
        </p:nvSpPr>
        <p:spPr>
          <a:xfrm>
            <a:off x="1036296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9" name="Line 10"/>
          <p:cNvSpPr/>
          <p:nvPr/>
        </p:nvSpPr>
        <p:spPr>
          <a:xfrm>
            <a:off x="11582280" y="-195840"/>
            <a:ext cx="36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0" name="Line 11"/>
          <p:cNvSpPr/>
          <p:nvPr/>
        </p:nvSpPr>
        <p:spPr>
          <a:xfrm>
            <a:off x="2520" y="19044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1" name="Line 12"/>
          <p:cNvSpPr/>
          <p:nvPr/>
        </p:nvSpPr>
        <p:spPr>
          <a:xfrm>
            <a:off x="2520" y="141516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2" name="Line 13"/>
          <p:cNvSpPr/>
          <p:nvPr/>
        </p:nvSpPr>
        <p:spPr>
          <a:xfrm>
            <a:off x="2520" y="263988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3" name="Line 14"/>
          <p:cNvSpPr/>
          <p:nvPr/>
        </p:nvSpPr>
        <p:spPr>
          <a:xfrm>
            <a:off x="2520" y="386460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4" name="Line 15"/>
          <p:cNvSpPr/>
          <p:nvPr/>
        </p:nvSpPr>
        <p:spPr>
          <a:xfrm>
            <a:off x="2520" y="508932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5" name="Line 16"/>
          <p:cNvSpPr/>
          <p:nvPr/>
        </p:nvSpPr>
        <p:spPr>
          <a:xfrm>
            <a:off x="2520" y="6313680"/>
            <a:ext cx="12189240" cy="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6" name="Line 17"/>
          <p:cNvSpPr/>
          <p:nvPr/>
        </p:nvSpPr>
        <p:spPr>
          <a:xfrm>
            <a:off x="22536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7" name="Line 18"/>
          <p:cNvSpPr/>
          <p:nvPr/>
        </p:nvSpPr>
        <p:spPr>
          <a:xfrm>
            <a:off x="144900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8" name="Line 19"/>
          <p:cNvSpPr/>
          <p:nvPr/>
        </p:nvSpPr>
        <p:spPr>
          <a:xfrm>
            <a:off x="266580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9" name="Line 20"/>
          <p:cNvSpPr/>
          <p:nvPr/>
        </p:nvSpPr>
        <p:spPr>
          <a:xfrm>
            <a:off x="3884760" y="-195840"/>
            <a:ext cx="681624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0" name="Line 21"/>
          <p:cNvSpPr/>
          <p:nvPr/>
        </p:nvSpPr>
        <p:spPr>
          <a:xfrm>
            <a:off x="510624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1" name="Line 22"/>
          <p:cNvSpPr/>
          <p:nvPr/>
        </p:nvSpPr>
        <p:spPr>
          <a:xfrm>
            <a:off x="6327720" y="-195840"/>
            <a:ext cx="5864040" cy="5898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2" name="Line 23"/>
          <p:cNvSpPr/>
          <p:nvPr/>
        </p:nvSpPr>
        <p:spPr>
          <a:xfrm>
            <a:off x="7549200" y="-195840"/>
            <a:ext cx="4642560" cy="467208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3" name="Line 24"/>
          <p:cNvSpPr/>
          <p:nvPr/>
        </p:nvSpPr>
        <p:spPr>
          <a:xfrm>
            <a:off x="8772840" y="-195840"/>
            <a:ext cx="3418920" cy="3456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4" name="Line 25"/>
          <p:cNvSpPr/>
          <p:nvPr/>
        </p:nvSpPr>
        <p:spPr>
          <a:xfrm>
            <a:off x="9982080" y="-195840"/>
            <a:ext cx="2209680" cy="2226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5" name="Line 26"/>
          <p:cNvSpPr/>
          <p:nvPr/>
        </p:nvSpPr>
        <p:spPr>
          <a:xfrm>
            <a:off x="11198880" y="-195840"/>
            <a:ext cx="992880" cy="1002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6" name="Line 27"/>
          <p:cNvSpPr/>
          <p:nvPr/>
        </p:nvSpPr>
        <p:spPr>
          <a:xfrm flipH="1" flipV="1">
            <a:off x="0" y="815760"/>
            <a:ext cx="5828760" cy="58460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7" name="Line 28"/>
          <p:cNvSpPr/>
          <p:nvPr/>
        </p:nvSpPr>
        <p:spPr>
          <a:xfrm flipH="1" flipV="1">
            <a:off x="0" y="2031120"/>
            <a:ext cx="4614480" cy="463068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8" name="Line 29"/>
          <p:cNvSpPr/>
          <p:nvPr/>
        </p:nvSpPr>
        <p:spPr>
          <a:xfrm flipH="1" flipV="1">
            <a:off x="0" y="3236040"/>
            <a:ext cx="3398400" cy="34257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9" name="Line 30"/>
          <p:cNvSpPr/>
          <p:nvPr/>
        </p:nvSpPr>
        <p:spPr>
          <a:xfrm flipH="1" flipV="1">
            <a:off x="0" y="4455360"/>
            <a:ext cx="2196360" cy="22064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0" name="Line 31"/>
          <p:cNvSpPr/>
          <p:nvPr/>
        </p:nvSpPr>
        <p:spPr>
          <a:xfrm flipH="1" flipV="1">
            <a:off x="0" y="5668200"/>
            <a:ext cx="986760" cy="99360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1" name="Line 32"/>
          <p:cNvSpPr/>
          <p:nvPr/>
        </p:nvSpPr>
        <p:spPr>
          <a:xfrm flipH="1">
            <a:off x="515052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2" name="Line 33"/>
          <p:cNvSpPr/>
          <p:nvPr/>
        </p:nvSpPr>
        <p:spPr>
          <a:xfrm flipH="1">
            <a:off x="392688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3" name="Line 34"/>
          <p:cNvSpPr/>
          <p:nvPr/>
        </p:nvSpPr>
        <p:spPr>
          <a:xfrm flipH="1">
            <a:off x="271008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4" name="Line 35"/>
          <p:cNvSpPr/>
          <p:nvPr/>
        </p:nvSpPr>
        <p:spPr>
          <a:xfrm flipH="1">
            <a:off x="149076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5" name="Line 36"/>
          <p:cNvSpPr/>
          <p:nvPr/>
        </p:nvSpPr>
        <p:spPr>
          <a:xfrm flipH="1">
            <a:off x="269280" y="-195840"/>
            <a:ext cx="6815880" cy="68576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6" name="Line 37"/>
          <p:cNvSpPr/>
          <p:nvPr/>
        </p:nvSpPr>
        <p:spPr>
          <a:xfrm flipH="1">
            <a:off x="0" y="-195840"/>
            <a:ext cx="5864040" cy="5898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7" name="Line 38"/>
          <p:cNvSpPr/>
          <p:nvPr/>
        </p:nvSpPr>
        <p:spPr>
          <a:xfrm flipH="1">
            <a:off x="0" y="-195840"/>
            <a:ext cx="4642560" cy="467208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8" name="Line 39"/>
          <p:cNvSpPr/>
          <p:nvPr/>
        </p:nvSpPr>
        <p:spPr>
          <a:xfrm flipH="1">
            <a:off x="0" y="-195840"/>
            <a:ext cx="3418920" cy="34563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9" name="Line 40"/>
          <p:cNvSpPr/>
          <p:nvPr/>
        </p:nvSpPr>
        <p:spPr>
          <a:xfrm flipH="1">
            <a:off x="0" y="-195840"/>
            <a:ext cx="2209680" cy="2226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0" name="Line 41"/>
          <p:cNvSpPr/>
          <p:nvPr/>
        </p:nvSpPr>
        <p:spPr>
          <a:xfrm flipH="1">
            <a:off x="0" y="-195840"/>
            <a:ext cx="992880" cy="10022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1" name="Line 42"/>
          <p:cNvSpPr/>
          <p:nvPr/>
        </p:nvSpPr>
        <p:spPr>
          <a:xfrm flipV="1">
            <a:off x="6363000" y="815760"/>
            <a:ext cx="5828760" cy="58460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2" name="Line 43"/>
          <p:cNvSpPr/>
          <p:nvPr/>
        </p:nvSpPr>
        <p:spPr>
          <a:xfrm flipV="1">
            <a:off x="7576920" y="2031120"/>
            <a:ext cx="4614840" cy="463068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3" name="Line 44"/>
          <p:cNvSpPr/>
          <p:nvPr/>
        </p:nvSpPr>
        <p:spPr>
          <a:xfrm flipV="1">
            <a:off x="8793360" y="3236040"/>
            <a:ext cx="3398400" cy="342576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4" name="Line 45"/>
          <p:cNvSpPr/>
          <p:nvPr/>
        </p:nvSpPr>
        <p:spPr>
          <a:xfrm flipV="1">
            <a:off x="9995400" y="4455360"/>
            <a:ext cx="2196360" cy="220644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5" name="Line 46"/>
          <p:cNvSpPr/>
          <p:nvPr/>
        </p:nvSpPr>
        <p:spPr>
          <a:xfrm flipV="1">
            <a:off x="11204640" y="5668200"/>
            <a:ext cx="987120" cy="993600"/>
          </a:xfrm>
          <a:prstGeom prst="line">
            <a:avLst/>
          </a:prstGeom>
          <a:ln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6" name="Line 47"/>
          <p:cNvSpPr/>
          <p:nvPr/>
        </p:nvSpPr>
        <p:spPr>
          <a:xfrm>
            <a:off x="609480" y="6172200"/>
            <a:ext cx="10972800" cy="360"/>
          </a:xfrm>
          <a:prstGeom prst="line">
            <a:avLst/>
          </a:prstGeom>
          <a:ln w="126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7" name="PlaceHolder 48"/>
          <p:cNvSpPr>
            <a:spLocks noGrp="1"/>
          </p:cNvSpPr>
          <p:nvPr>
            <p:ph type="title"/>
          </p:nvPr>
        </p:nvSpPr>
        <p:spPr>
          <a:xfrm>
            <a:off x="1295280" y="504000"/>
            <a:ext cx="9600840" cy="1141920"/>
          </a:xfrm>
          <a:prstGeom prst="rect">
            <a:avLst/>
          </a:prstGeom>
        </p:spPr>
        <p:txBody>
          <a:bodyPr anchor="b"/>
          <a:p>
            <a:pPr>
              <a:lnSpc>
                <a:spcPct val="90000"/>
              </a:lnSpc>
            </a:pPr>
            <a:r>
              <a:rPr b="1" lang="en-US" sz="3200" spc="-1" strike="noStrike">
                <a:solidFill>
                  <a:srgbClr val="a43f2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title style</a:t>
            </a:r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8" name="PlaceHolder 49"/>
          <p:cNvSpPr>
            <a:spLocks noGrp="1"/>
          </p:cNvSpPr>
          <p:nvPr>
            <p:ph type="body"/>
          </p:nvPr>
        </p:nvSpPr>
        <p:spPr>
          <a:xfrm>
            <a:off x="1295280" y="1981080"/>
            <a:ext cx="9600840" cy="3809520"/>
          </a:xfrm>
          <a:prstGeom prst="rect">
            <a:avLst/>
          </a:prstGeom>
        </p:spPr>
        <p:txBody>
          <a:bodyPr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" indent="-228240">
              <a:lnSpc>
                <a:spcPct val="100000"/>
              </a:lnSpc>
              <a:buClr>
                <a:srgbClr val="a43f27"/>
              </a:buClr>
              <a:buFont typeface="Arial"/>
              <a:buChar char="▪"/>
            </a:pPr>
            <a:r>
              <a:rPr b="0" lang="en-US" sz="20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LevelEdit Master text styles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457200" indent="-182520">
              <a:lnSpc>
                <a:spcPct val="100000"/>
              </a:lnSpc>
              <a:buClr>
                <a:srgbClr val="a43f27"/>
              </a:buClr>
              <a:buFont typeface="Arial"/>
              <a:buChar char="▪"/>
            </a:pPr>
            <a:r>
              <a:rPr b="0" lang="en-US" sz="1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685800" indent="-178920">
              <a:lnSpc>
                <a:spcPct val="100000"/>
              </a:lnSpc>
              <a:buClr>
                <a:srgbClr val="a43f27"/>
              </a:buClr>
              <a:buFont typeface="Arial"/>
              <a:buChar char="▪"/>
            </a:pPr>
            <a:r>
              <a:rPr b="0" lang="en-US" sz="16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914400" indent="-182520">
              <a:lnSpc>
                <a:spcPct val="100000"/>
              </a:lnSpc>
              <a:buClr>
                <a:srgbClr val="a43f27"/>
              </a:buClr>
              <a:buFont typeface="Arial"/>
              <a:buChar char="▪"/>
            </a:pPr>
            <a:r>
              <a:rPr b="0" lang="en-US" sz="14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1143000" indent="-178920">
              <a:lnSpc>
                <a:spcPct val="100000"/>
              </a:lnSpc>
              <a:buClr>
                <a:srgbClr val="a43f27"/>
              </a:buClr>
              <a:buFont typeface="Arial"/>
              <a:buChar char="▪"/>
            </a:pPr>
            <a:r>
              <a:rPr b="0" lang="en-US" sz="14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  <a:endParaRPr b="0" lang="en-US" sz="20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9" name="PlaceHolder 50"/>
          <p:cNvSpPr>
            <a:spLocks noGrp="1"/>
          </p:cNvSpPr>
          <p:nvPr>
            <p:ph type="ftr"/>
          </p:nvPr>
        </p:nvSpPr>
        <p:spPr>
          <a:xfrm>
            <a:off x="609480" y="6289560"/>
            <a:ext cx="6127560" cy="22212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42434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Add a footer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10" name="PlaceHolder 51"/>
          <p:cNvSpPr>
            <a:spLocks noGrp="1"/>
          </p:cNvSpPr>
          <p:nvPr>
            <p:ph type="dt"/>
          </p:nvPr>
        </p:nvSpPr>
        <p:spPr>
          <a:xfrm>
            <a:off x="9294120" y="6289560"/>
            <a:ext cx="965520" cy="22212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r>
              <a:rPr b="0" lang="en-US" sz="1100" spc="-1" strike="noStrike">
                <a:solidFill>
                  <a:srgbClr val="42434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2/17/18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11" name="PlaceHolder 52"/>
          <p:cNvSpPr>
            <a:spLocks noGrp="1"/>
          </p:cNvSpPr>
          <p:nvPr>
            <p:ph type="sldNum"/>
          </p:nvPr>
        </p:nvSpPr>
        <p:spPr>
          <a:xfrm>
            <a:off x="10665360" y="6289560"/>
            <a:ext cx="918360" cy="22212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DE09A32D-4AD0-4923-B32A-C0C4DE2826FD}" type="slidenum">
              <a:rPr b="0" lang="en-US" sz="1100" spc="-1" strike="noStrike">
                <a:solidFill>
                  <a:srgbClr val="42434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TextShape 1"/>
          <p:cNvSpPr txBox="1"/>
          <p:nvPr/>
        </p:nvSpPr>
        <p:spPr>
          <a:xfrm>
            <a:off x="1295280" y="504000"/>
            <a:ext cx="9600840" cy="11419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>
              <a:lnSpc>
                <a:spcPct val="90000"/>
              </a:lnSpc>
            </a:pPr>
            <a:r>
              <a:rPr b="1" lang="en-US" sz="3200" spc="-1" strike="noStrike">
                <a:solidFill>
                  <a:srgbClr val="a43f2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datapath (simplified)</a:t>
            </a:r>
            <a:endParaRPr b="0" lang="en-US" sz="1800" spc="-1" strike="noStrike">
              <a:solidFill>
                <a:srgbClr val="2d2e2d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7" name="CustomShape 2"/>
          <p:cNvSpPr/>
          <p:nvPr/>
        </p:nvSpPr>
        <p:spPr>
          <a:xfrm>
            <a:off x="10387440" y="1387440"/>
            <a:ext cx="1323720" cy="25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Ingress Chain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8" name="CustomShape 3"/>
          <p:cNvSpPr/>
          <p:nvPr/>
        </p:nvSpPr>
        <p:spPr>
          <a:xfrm>
            <a:off x="97560" y="2818440"/>
            <a:ext cx="1413720" cy="19209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Parser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Initialize bitvector;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Initialize packetfield;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If(packetNotIP){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forward;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If(inport==0)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If(inport==1)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9" name="CustomShape 4"/>
          <p:cNvSpPr/>
          <p:nvPr/>
        </p:nvSpPr>
        <p:spPr>
          <a:xfrm>
            <a:off x="1753560" y="1860840"/>
            <a:ext cx="118656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IpSrc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BitV=lpm.Lookup();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If(bitV==null)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Bitvector AND Result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0" name="CustomShape 5"/>
          <p:cNvSpPr/>
          <p:nvPr/>
        </p:nvSpPr>
        <p:spPr>
          <a:xfrm>
            <a:off x="3191040" y="1860840"/>
            <a:ext cx="106524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IpDst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BitV=lpm.Lookup();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If(bitV==null)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Bitvector AND Result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1" name="CustomShape 6"/>
          <p:cNvSpPr/>
          <p:nvPr/>
        </p:nvSpPr>
        <p:spPr>
          <a:xfrm>
            <a:off x="4506840" y="1860840"/>
            <a:ext cx="114696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L4Proto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BitVr=hash.Lookup();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If(bitV==null)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Bitvector AND Result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2" name="CustomShape 7"/>
          <p:cNvSpPr/>
          <p:nvPr/>
        </p:nvSpPr>
        <p:spPr>
          <a:xfrm>
            <a:off x="5904720" y="1860840"/>
            <a:ext cx="115020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SrcPort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If(l4Proto!=TCP !=UDP){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BitVr=hash.Lookup();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If(bitV==null)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Bitvector AND Result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3" name="CustomShape 8"/>
          <p:cNvSpPr/>
          <p:nvPr/>
        </p:nvSpPr>
        <p:spPr>
          <a:xfrm>
            <a:off x="7305840" y="1860840"/>
            <a:ext cx="115020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DstPort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If(l4Proto!=TCP !=UDP){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BitVr=hash.Lookup();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If(bitV==null)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Bitvector AND Result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4" name="CustomShape 9"/>
          <p:cNvSpPr/>
          <p:nvPr/>
        </p:nvSpPr>
        <p:spPr>
          <a:xfrm>
            <a:off x="8706600" y="1860840"/>
            <a:ext cx="115020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TCPFlags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If(l4Proto!=TCP){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BitVr=hash.Lookup();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If(bitV==null)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Bitvector AND Result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5" name="CustomShape 10"/>
          <p:cNvSpPr/>
          <p:nvPr/>
        </p:nvSpPr>
        <p:spPr>
          <a:xfrm>
            <a:off x="9988200" y="1860840"/>
            <a:ext cx="90828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Bitscan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If(noBitSet)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6" name="CustomShape 11"/>
          <p:cNvSpPr/>
          <p:nvPr/>
        </p:nvSpPr>
        <p:spPr>
          <a:xfrm>
            <a:off x="11027520" y="1860840"/>
            <a:ext cx="90828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Action=</a:t>
            </a: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Array.lookup()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7" name="CustomShape 12"/>
          <p:cNvSpPr/>
          <p:nvPr/>
        </p:nvSpPr>
        <p:spPr>
          <a:xfrm flipV="1">
            <a:off x="1091520" y="1977480"/>
            <a:ext cx="661680" cy="1922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58" name="CustomShape 13"/>
          <p:cNvSpPr/>
          <p:nvPr/>
        </p:nvSpPr>
        <p:spPr>
          <a:xfrm flipV="1">
            <a:off x="1054440" y="4058640"/>
            <a:ext cx="698760" cy="83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59" name="CustomShape 14"/>
          <p:cNvSpPr/>
          <p:nvPr/>
        </p:nvSpPr>
        <p:spPr>
          <a:xfrm flipV="1">
            <a:off x="2673360" y="1978200"/>
            <a:ext cx="517320" cy="1120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0" name="CustomShape 15"/>
          <p:cNvSpPr/>
          <p:nvPr/>
        </p:nvSpPr>
        <p:spPr>
          <a:xfrm flipV="1">
            <a:off x="4028760" y="1978200"/>
            <a:ext cx="517320" cy="1120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1" name="CustomShape 16"/>
          <p:cNvSpPr/>
          <p:nvPr/>
        </p:nvSpPr>
        <p:spPr>
          <a:xfrm flipV="1">
            <a:off x="5460840" y="1978200"/>
            <a:ext cx="517320" cy="1120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2" name="CustomShape 17"/>
          <p:cNvSpPr/>
          <p:nvPr/>
        </p:nvSpPr>
        <p:spPr>
          <a:xfrm flipV="1">
            <a:off x="6981480" y="1978200"/>
            <a:ext cx="600840" cy="1431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3" name="CustomShape 18"/>
          <p:cNvSpPr/>
          <p:nvPr/>
        </p:nvSpPr>
        <p:spPr>
          <a:xfrm flipV="1">
            <a:off x="8406000" y="1978200"/>
            <a:ext cx="600840" cy="1431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4" name="CustomShape 19"/>
          <p:cNvSpPr/>
          <p:nvPr/>
        </p:nvSpPr>
        <p:spPr>
          <a:xfrm flipV="1">
            <a:off x="9740880" y="1967040"/>
            <a:ext cx="547560" cy="1270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5" name="CustomShape 20"/>
          <p:cNvSpPr/>
          <p:nvPr/>
        </p:nvSpPr>
        <p:spPr>
          <a:xfrm flipV="1">
            <a:off x="10590840" y="1967760"/>
            <a:ext cx="574200" cy="850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6" name="CustomShape 21"/>
          <p:cNvSpPr/>
          <p:nvPr/>
        </p:nvSpPr>
        <p:spPr>
          <a:xfrm flipV="1">
            <a:off x="6509880" y="1967040"/>
            <a:ext cx="1002240" cy="349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7" name="CustomShape 22"/>
          <p:cNvSpPr/>
          <p:nvPr/>
        </p:nvSpPr>
        <p:spPr>
          <a:xfrm flipV="1">
            <a:off x="7948800" y="1967040"/>
            <a:ext cx="937080" cy="359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8" name="CustomShape 23"/>
          <p:cNvSpPr/>
          <p:nvPr/>
        </p:nvSpPr>
        <p:spPr>
          <a:xfrm flipV="1">
            <a:off x="9343440" y="1978200"/>
            <a:ext cx="861480" cy="244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9" name="CustomShape 24"/>
          <p:cNvSpPr/>
          <p:nvPr/>
        </p:nvSpPr>
        <p:spPr>
          <a:xfrm>
            <a:off x="1753560" y="3857400"/>
            <a:ext cx="118656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IpSrc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BitV=lpm.Lookup();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If(bitV==null)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Bitvector AND Result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0" name="CustomShape 25"/>
          <p:cNvSpPr/>
          <p:nvPr/>
        </p:nvSpPr>
        <p:spPr>
          <a:xfrm>
            <a:off x="3191040" y="3857400"/>
            <a:ext cx="106524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IpDst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BitV=lpm.Lookup();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If(bitV==null)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Bitvector AND Result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1" name="CustomShape 26"/>
          <p:cNvSpPr/>
          <p:nvPr/>
        </p:nvSpPr>
        <p:spPr>
          <a:xfrm>
            <a:off x="4506840" y="3857400"/>
            <a:ext cx="114696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L4Proto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BitVr=hash.Lookup();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If(bitV==null)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Bitvector AND Result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2" name="CustomShape 27"/>
          <p:cNvSpPr/>
          <p:nvPr/>
        </p:nvSpPr>
        <p:spPr>
          <a:xfrm>
            <a:off x="5904720" y="3857400"/>
            <a:ext cx="115020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SrcPort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If(l4Proto!=TCP !=UDP){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BitVr=hash.Lookup();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If(bitV==null)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Bitvector AND Result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3" name="CustomShape 28"/>
          <p:cNvSpPr/>
          <p:nvPr/>
        </p:nvSpPr>
        <p:spPr>
          <a:xfrm>
            <a:off x="7305840" y="3857400"/>
            <a:ext cx="115020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DstPort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If(l4Proto!=TCP !=UDP){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BitVr=hash.Lookup();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If(bitV==null)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Bitvector AND Result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4" name="CustomShape 29"/>
          <p:cNvSpPr/>
          <p:nvPr/>
        </p:nvSpPr>
        <p:spPr>
          <a:xfrm>
            <a:off x="8706600" y="3857400"/>
            <a:ext cx="115020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TCPFlags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If(l4Proto!=TCP){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}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BitVr=hash.Lookup();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If(bitV==null)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Bitvector AND Result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5" name="CustomShape 30"/>
          <p:cNvSpPr/>
          <p:nvPr/>
        </p:nvSpPr>
        <p:spPr>
          <a:xfrm>
            <a:off x="9988200" y="3857400"/>
            <a:ext cx="90828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Bitscan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If(noBitSet)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_defaultAction;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6" name="CustomShape 31"/>
          <p:cNvSpPr/>
          <p:nvPr/>
        </p:nvSpPr>
        <p:spPr>
          <a:xfrm>
            <a:off x="11027520" y="3857400"/>
            <a:ext cx="908280" cy="1677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Action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Action=</a:t>
            </a: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b="0" lang="en-US" sz="8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Array.lookup()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7" name="CustomShape 32"/>
          <p:cNvSpPr/>
          <p:nvPr/>
        </p:nvSpPr>
        <p:spPr>
          <a:xfrm flipV="1">
            <a:off x="2673360" y="3974760"/>
            <a:ext cx="517320" cy="1120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8" name="CustomShape 33"/>
          <p:cNvSpPr/>
          <p:nvPr/>
        </p:nvSpPr>
        <p:spPr>
          <a:xfrm flipV="1">
            <a:off x="4028760" y="3974760"/>
            <a:ext cx="517320" cy="1120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9" name="CustomShape 34"/>
          <p:cNvSpPr/>
          <p:nvPr/>
        </p:nvSpPr>
        <p:spPr>
          <a:xfrm flipV="1">
            <a:off x="5460840" y="3974760"/>
            <a:ext cx="517320" cy="1120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0" name="CustomShape 35"/>
          <p:cNvSpPr/>
          <p:nvPr/>
        </p:nvSpPr>
        <p:spPr>
          <a:xfrm flipV="1">
            <a:off x="6981480" y="3974760"/>
            <a:ext cx="600840" cy="1431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1" name="CustomShape 36"/>
          <p:cNvSpPr/>
          <p:nvPr/>
        </p:nvSpPr>
        <p:spPr>
          <a:xfrm flipV="1">
            <a:off x="8406000" y="3974760"/>
            <a:ext cx="600840" cy="1431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2" name="CustomShape 37"/>
          <p:cNvSpPr/>
          <p:nvPr/>
        </p:nvSpPr>
        <p:spPr>
          <a:xfrm flipV="1">
            <a:off x="9740880" y="3963960"/>
            <a:ext cx="547560" cy="12704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3" name="CustomShape 38"/>
          <p:cNvSpPr/>
          <p:nvPr/>
        </p:nvSpPr>
        <p:spPr>
          <a:xfrm flipV="1">
            <a:off x="10590840" y="3964680"/>
            <a:ext cx="574200" cy="8503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4" name="CustomShape 39"/>
          <p:cNvSpPr/>
          <p:nvPr/>
        </p:nvSpPr>
        <p:spPr>
          <a:xfrm flipV="1">
            <a:off x="6509880" y="3963960"/>
            <a:ext cx="1002240" cy="349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5" name="CustomShape 40"/>
          <p:cNvSpPr/>
          <p:nvPr/>
        </p:nvSpPr>
        <p:spPr>
          <a:xfrm flipV="1">
            <a:off x="7948800" y="3963960"/>
            <a:ext cx="937080" cy="359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6" name="CustomShape 41"/>
          <p:cNvSpPr/>
          <p:nvPr/>
        </p:nvSpPr>
        <p:spPr>
          <a:xfrm flipV="1">
            <a:off x="9343440" y="3974760"/>
            <a:ext cx="861480" cy="244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7" name="CustomShape 42"/>
          <p:cNvSpPr/>
          <p:nvPr/>
        </p:nvSpPr>
        <p:spPr>
          <a:xfrm>
            <a:off x="1647720" y="1646280"/>
            <a:ext cx="10458000" cy="1991880"/>
          </a:xfrm>
          <a:prstGeom prst="rect">
            <a:avLst/>
          </a:prstGeom>
          <a:noFill/>
          <a:ln w="6480">
            <a:custDash>
              <a:ds d="700000" sp="500000"/>
            </a:custDash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</p:sp>
      <p:sp>
        <p:nvSpPr>
          <p:cNvPr id="388" name="CustomShape 43"/>
          <p:cNvSpPr/>
          <p:nvPr/>
        </p:nvSpPr>
        <p:spPr>
          <a:xfrm>
            <a:off x="1685160" y="3784680"/>
            <a:ext cx="10458000" cy="1991880"/>
          </a:xfrm>
          <a:prstGeom prst="rect">
            <a:avLst/>
          </a:prstGeom>
          <a:noFill/>
          <a:ln w="6480">
            <a:custDash>
              <a:ds d="700000" sp="500000"/>
            </a:custDash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</p:sp>
      <p:sp>
        <p:nvSpPr>
          <p:cNvPr id="389" name="CustomShape 44"/>
          <p:cNvSpPr/>
          <p:nvPr/>
        </p:nvSpPr>
        <p:spPr>
          <a:xfrm>
            <a:off x="10216080" y="5779800"/>
            <a:ext cx="1323720" cy="25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2d2e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Egress Chain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ransition spd="med">
    <p:fad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212</TotalTime>
  <Application>LibreOffice/5.1.6.2$Linux_X86_64 LibreOffice_project/10m0$Build-2</Application>
  <Words>1805</Words>
  <Paragraphs>235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2017-12-16T11:57:26Z</dcterms:created>
  <dc:creator>Massimo Tumolo</dc:creator>
  <dc:description/>
  <dc:language>en-US</dc:language>
  <cp:lastModifiedBy/>
  <dcterms:modified xsi:type="dcterms:W3CDTF">2018-02-17T13:03:48Z</dcterms:modified>
  <cp:revision>19</cp:revision>
  <dc:subject/>
  <dc:title>Firewall Control Plane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ampaignTags">
    <vt:lpwstr/>
  </property>
  <property fmtid="{D5CDD505-2E9C-101B-9397-08002B2CF9AE}" pid="4" name="ContentTypeId">
    <vt:lpwstr>0x010100AA3F7D94069FF64A86F7DFF56D60E3BE</vt:lpwstr>
  </property>
  <property fmtid="{D5CDD505-2E9C-101B-9397-08002B2CF9AE}" pid="5" name="FeatureTags">
    <vt:lpwstr/>
  </property>
  <property fmtid="{D5CDD505-2E9C-101B-9397-08002B2CF9AE}" pid="6" name="HiddenSlides">
    <vt:i4>0</vt:i4>
  </property>
  <property fmtid="{D5CDD505-2E9C-101B-9397-08002B2CF9AE}" pid="7" name="HyperlinksChanged">
    <vt:bool>0</vt:bool>
  </property>
  <property fmtid="{D5CDD505-2E9C-101B-9397-08002B2CF9AE}" pid="8" name="InternalTags">
    <vt:lpwstr/>
  </property>
  <property fmtid="{D5CDD505-2E9C-101B-9397-08002B2CF9AE}" pid="9" name="LinksUpToDate">
    <vt:bool>0</vt:bool>
  </property>
  <property fmtid="{D5CDD505-2E9C-101B-9397-08002B2CF9AE}" pid="10" name="LocalizationTags">
    <vt:lpwstr/>
  </property>
  <property fmtid="{D5CDD505-2E9C-101B-9397-08002B2CF9AE}" pid="11" name="MMClips">
    <vt:i4>0</vt:i4>
  </property>
  <property fmtid="{D5CDD505-2E9C-101B-9397-08002B2CF9AE}" pid="12" name="Notes">
    <vt:i4>10</vt:i4>
  </property>
  <property fmtid="{D5CDD505-2E9C-101B-9397-08002B2CF9AE}" pid="13" name="PresentationFormat">
    <vt:lpwstr>Widescreen</vt:lpwstr>
  </property>
  <property fmtid="{D5CDD505-2E9C-101B-9397-08002B2CF9AE}" pid="14" name="ScaleCrop">
    <vt:bool>0</vt:bool>
  </property>
  <property fmtid="{D5CDD505-2E9C-101B-9397-08002B2CF9AE}" pid="15" name="ScenarioTags">
    <vt:lpwstr/>
  </property>
  <property fmtid="{D5CDD505-2E9C-101B-9397-08002B2CF9AE}" pid="16" name="ShareDoc">
    <vt:bool>0</vt:bool>
  </property>
  <property fmtid="{D5CDD505-2E9C-101B-9397-08002B2CF9AE}" pid="17" name="Slides">
    <vt:i4>15</vt:i4>
  </property>
</Properties>
</file>