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cardo Marin" initials="RM" lastIdx="1" clrIdx="0">
    <p:extLst>
      <p:ext uri="{19B8F6BF-5375-455C-9EA6-DF929625EA0E}">
        <p15:presenceInfo xmlns:p15="http://schemas.microsoft.com/office/powerpoint/2012/main" userId="deb71f86b54dc90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9B75"/>
    <a:srgbClr val="DAC2F5"/>
    <a:srgbClr val="F2C7B2"/>
    <a:srgbClr val="E1D1ED"/>
    <a:srgbClr val="F3ECF8"/>
    <a:srgbClr val="F9DBD5"/>
    <a:srgbClr val="B994D5"/>
    <a:srgbClr val="515151"/>
    <a:srgbClr val="B0B0B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 snapToGrid="0">
      <p:cViewPr>
        <p:scale>
          <a:sx n="56" d="100"/>
          <a:sy n="56" d="100"/>
        </p:scale>
        <p:origin x="161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D40D-0429-4F52-8349-96C43C499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16F2EB-7BC0-431A-A57A-21E64DA7A6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B9B3B-0265-4D06-ACC5-E348E4FC7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7BD9B-4CE9-4822-A09A-EEA62A02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E822F-730C-4EBC-82DB-2C16FA620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8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02B94-C712-404A-8132-1B8C3C394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5003A-B25A-4EDE-94BF-1793ED04A7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026D3-354F-42C0-AD93-9324A4610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5DE0D-3659-4691-9B07-DADC7034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DD86D-163F-4A2A-B2CC-396D05ED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9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9181A5-1F05-4D23-9E9D-C248F195E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96B3D8-8F83-4AE0-B789-25EBC47BB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1ECFF-0220-4A74-ACD6-79FD35F58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0BC87-A8F4-4E1F-8964-0D764E3B3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0FC36-4155-4132-8821-D8FB9FBD5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3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4B7C-CE8F-48F1-8DF6-543AE6C0B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F7891-389D-4C07-9C70-B72C54B76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0FBA0-C2CB-402B-8CEE-3C1C593E1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E8A53-1C9D-4413-BF77-3D9890B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3AF45-0D21-486D-93D8-618B4261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9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35E5C-1781-4394-BDCA-34482FCFF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3CD48-5AF9-4ABC-9CCA-357DD8737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6610E-014A-475A-8852-CC7ED988E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B1CFF-26E9-4C25-A627-C766DD14B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5F2B0-3C40-4431-8D32-3AEFDB024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42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4EADD-E145-4131-AB70-8A85D8BD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8E3BF-6EFC-4EBD-A28C-A3CFFDD1C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0203C-5F07-4484-9347-22C2C4466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1F252-5E40-43EC-96DB-2D1EBB69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9CFE-68D7-494E-9A48-8F6DA5C93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41CFE-FCE7-4878-9925-128C9133E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9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C1BF2-98B9-43CD-9805-CF44E0178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100FB-ADC4-4143-B4D5-AE913DAA7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A3EAB8-BC38-4D40-B851-6A4750D8D5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F7F570-E6CA-4F85-8FDC-125607C0D7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029E7-639A-479D-8709-08C70DC602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371985-0F36-4188-9E81-8D99E650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F0B19E-D205-4FD5-AF94-D188D67A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9F1766-3866-442C-BE48-7D957090C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1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EBE1D-3076-4F69-B8C4-4CDF45361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2B12B8-C2A0-4E11-81A6-0DA3BD1BA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63C36-43F5-4EE7-9341-DBD9CCB21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13B1B0-BA1E-4222-B988-619D30998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8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52A4DA-73E9-413C-892F-AEE9D1D66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46E27-38D8-4125-AB63-17F9C5C9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69A95-025C-453B-BDFA-A961EAA3C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5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51F85-BE80-4536-9808-6E269F620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4066-478D-46BD-86AD-57D3C2A20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13716-ED0B-4255-AA04-95CF15CBE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551CB2-20E2-46AE-9020-4877D699E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E6543-1E8C-4CBC-B99B-0D401C945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844CE7-78B7-45AD-A65D-E4079E8F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2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21BE3-681D-4DC4-95CD-5D32B3C78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52E01-D2D2-44FB-8A1C-FCE65C79E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17F2F5-4AF4-4FA7-8F13-0DE965077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D74A9-A65C-405D-9B0B-6ACDB65BB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BFD9-6F9F-48EA-81B0-5464D975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4E468-97DD-4C86-95E9-3B5B5357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8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251B9-AACC-46C8-B78D-2C0887685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7822A-EEC4-4E6A-9492-CA47A048A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38AF8-D511-49C9-A81C-6B39F27A41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6CCC8-5E77-474E-812F-858A37340D4E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E7BFD-AF16-407F-B30E-BAF55AA8C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514BC-FDC2-4EB4-ABCB-1C39AC00F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67DE1-D370-439D-804F-AD155CA31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4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jpg"/><Relationship Id="rId18" Type="http://schemas.openxmlformats.org/officeDocument/2006/relationships/oleObject" Target="../embeddings/oleObject2.bin"/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17" Type="http://schemas.openxmlformats.org/officeDocument/2006/relationships/image" Target="../media/image15.jpg"/><Relationship Id="rId2" Type="http://schemas.openxmlformats.org/officeDocument/2006/relationships/image" Target="../media/image1.jpg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wmf"/><Relationship Id="rId15" Type="http://schemas.openxmlformats.org/officeDocument/2006/relationships/image" Target="../media/image13.jpg"/><Relationship Id="rId10" Type="http://schemas.openxmlformats.org/officeDocument/2006/relationships/image" Target="../media/image8.jpg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jpg"/><Relationship Id="rId1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3EC5223-155D-4047-A4D4-5C61428D4B05}"/>
              </a:ext>
            </a:extLst>
          </p:cNvPr>
          <p:cNvGrpSpPr/>
          <p:nvPr/>
        </p:nvGrpSpPr>
        <p:grpSpPr>
          <a:xfrm>
            <a:off x="628775" y="2938633"/>
            <a:ext cx="6202419" cy="475745"/>
            <a:chOff x="1452095" y="2205524"/>
            <a:chExt cx="6202419" cy="47574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9EBEB86-64BC-4BD5-8E7E-F387A56087D8}"/>
                </a:ext>
              </a:extLst>
            </p:cNvPr>
            <p:cNvSpPr txBox="1"/>
            <p:nvPr/>
          </p:nvSpPr>
          <p:spPr>
            <a:xfrm rot="18900000">
              <a:off x="1452095" y="2264262"/>
              <a:ext cx="5736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aorta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8DACD4-AA7C-437C-AA2D-A91EB9F255B3}"/>
                </a:ext>
              </a:extLst>
            </p:cNvPr>
            <p:cNvSpPr txBox="1"/>
            <p:nvPr/>
          </p:nvSpPr>
          <p:spPr>
            <a:xfrm rot="18900000">
              <a:off x="1670584" y="2294502"/>
              <a:ext cx="659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spleen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3F0AF5-A826-4D4C-8494-95AC1B4058A3}"/>
                </a:ext>
              </a:extLst>
            </p:cNvPr>
            <p:cNvSpPr txBox="1"/>
            <p:nvPr/>
          </p:nvSpPr>
          <p:spPr>
            <a:xfrm rot="18900000">
              <a:off x="1840419" y="2373492"/>
              <a:ext cx="828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pancreas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CE6B89-9F23-43F5-B7E8-57272073CB02}"/>
                </a:ext>
              </a:extLst>
            </p:cNvPr>
            <p:cNvSpPr txBox="1"/>
            <p:nvPr/>
          </p:nvSpPr>
          <p:spPr>
            <a:xfrm rot="18900000">
              <a:off x="2456147" y="2276382"/>
              <a:ext cx="50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skull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A15B61-D25C-42C6-AB08-24AFD3EF09A3}"/>
                </a:ext>
              </a:extLst>
            </p:cNvPr>
            <p:cNvSpPr txBox="1"/>
            <p:nvPr/>
          </p:nvSpPr>
          <p:spPr>
            <a:xfrm rot="18900000">
              <a:off x="2545087" y="2331799"/>
              <a:ext cx="737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column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7F6BC4-04CD-46A5-BCAC-FC4519D71108}"/>
                </a:ext>
              </a:extLst>
            </p:cNvPr>
            <p:cNvSpPr txBox="1"/>
            <p:nvPr/>
          </p:nvSpPr>
          <p:spPr>
            <a:xfrm rot="18900000">
              <a:off x="3145331" y="2249748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tail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59FE4D-C6F9-47BD-8EDF-6D90B0159E36}"/>
                </a:ext>
              </a:extLst>
            </p:cNvPr>
            <p:cNvSpPr txBox="1"/>
            <p:nvPr/>
          </p:nvSpPr>
          <p:spPr>
            <a:xfrm rot="18900000">
              <a:off x="3139457" y="2339343"/>
              <a:ext cx="785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sternum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0BA5BF-2E59-4109-9684-3C277AA380BE}"/>
                </a:ext>
              </a:extLst>
            </p:cNvPr>
            <p:cNvSpPr txBox="1"/>
            <p:nvPr/>
          </p:nvSpPr>
          <p:spPr>
            <a:xfrm rot="18900000">
              <a:off x="3438537" y="2356916"/>
              <a:ext cx="8087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stomach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8E7B68-1414-4F83-A052-7C20A8B10408}"/>
                </a:ext>
              </a:extLst>
            </p:cNvPr>
            <p:cNvSpPr txBox="1"/>
            <p:nvPr/>
          </p:nvSpPr>
          <p:spPr>
            <a:xfrm rot="18900000">
              <a:off x="4024319" y="2259715"/>
              <a:ext cx="4799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liver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953349F-A365-4A4F-A913-B9A0736E3453}"/>
                </a:ext>
              </a:extLst>
            </p:cNvPr>
            <p:cNvSpPr txBox="1"/>
            <p:nvPr/>
          </p:nvSpPr>
          <p:spPr>
            <a:xfrm rot="18900000">
              <a:off x="4046036" y="2354651"/>
              <a:ext cx="8023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intestine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B93F3ED-E7AD-4FC4-A9BD-B9DB0F739A75}"/>
                </a:ext>
              </a:extLst>
            </p:cNvPr>
            <p:cNvSpPr txBox="1"/>
            <p:nvPr/>
          </p:nvSpPr>
          <p:spPr>
            <a:xfrm rot="18900000">
              <a:off x="4682172" y="2205524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leg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882C68-374C-4B76-8E46-AF2BEA8265F5}"/>
                </a:ext>
              </a:extLst>
            </p:cNvPr>
            <p:cNvSpPr txBox="1"/>
            <p:nvPr/>
          </p:nvSpPr>
          <p:spPr>
            <a:xfrm rot="18900000">
              <a:off x="5002320" y="2215521"/>
              <a:ext cx="435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eye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A648126-AAC5-48F2-885B-67EDBDCA80C1}"/>
                </a:ext>
              </a:extLst>
            </p:cNvPr>
            <p:cNvSpPr txBox="1"/>
            <p:nvPr/>
          </p:nvSpPr>
          <p:spPr>
            <a:xfrm rot="18900000">
              <a:off x="5312076" y="2215520"/>
              <a:ext cx="435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eye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47E5AE-B328-4EC7-A873-F4392282A70A}"/>
                </a:ext>
              </a:extLst>
            </p:cNvPr>
            <p:cNvSpPr txBox="1"/>
            <p:nvPr/>
          </p:nvSpPr>
          <p:spPr>
            <a:xfrm rot="18900000">
              <a:off x="5514424" y="2266055"/>
              <a:ext cx="5517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brain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413B38C-7FC3-409D-99AC-5413B982621E}"/>
                </a:ext>
              </a:extLst>
            </p:cNvPr>
            <p:cNvSpPr txBox="1"/>
            <p:nvPr/>
          </p:nvSpPr>
          <p:spPr>
            <a:xfrm rot="18900000">
              <a:off x="5855293" y="2261412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lung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EE44577-89DA-48FF-897E-D9DD0D513E96}"/>
                </a:ext>
              </a:extLst>
            </p:cNvPr>
            <p:cNvSpPr txBox="1"/>
            <p:nvPr/>
          </p:nvSpPr>
          <p:spPr>
            <a:xfrm rot="18900000">
              <a:off x="6135177" y="2289028"/>
              <a:ext cx="562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heart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465794-88AD-453B-94FA-5D09A5ECDEC3}"/>
                </a:ext>
              </a:extLst>
            </p:cNvPr>
            <p:cNvSpPr txBox="1"/>
            <p:nvPr/>
          </p:nvSpPr>
          <p:spPr>
            <a:xfrm rot="18900000">
              <a:off x="6323908" y="2335674"/>
              <a:ext cx="723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thymus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5F2A5A5-4F60-40B6-B5A6-E069CDF5C7AC}"/>
                </a:ext>
              </a:extLst>
            </p:cNvPr>
            <p:cNvSpPr txBox="1"/>
            <p:nvPr/>
          </p:nvSpPr>
          <p:spPr>
            <a:xfrm rot="18900000">
              <a:off x="6680202" y="2323600"/>
              <a:ext cx="660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kidney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A9E0565-490C-437A-A021-D8255259AA5D}"/>
                </a:ext>
              </a:extLst>
            </p:cNvPr>
            <p:cNvSpPr txBox="1"/>
            <p:nvPr/>
          </p:nvSpPr>
          <p:spPr>
            <a:xfrm rot="18900000">
              <a:off x="7018891" y="2314758"/>
              <a:ext cx="635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uterus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7F6FB29-8FAD-4D05-8E5A-16BD065DF8E4}"/>
              </a:ext>
            </a:extLst>
          </p:cNvPr>
          <p:cNvSpPr txBox="1"/>
          <p:nvPr/>
        </p:nvSpPr>
        <p:spPr>
          <a:xfrm rot="16200000">
            <a:off x="-311643" y="1665565"/>
            <a:ext cx="1314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Myriad Pro Light" panose="020B0403030403020204" pitchFamily="34" charset="0"/>
              </a:rPr>
              <a:t>Intensity,</a:t>
            </a:r>
            <a:r>
              <a:rPr lang="en-US" dirty="0">
                <a:latin typeface="Myriad Pro Light" panose="020B0403030403020204" pitchFamily="34" charset="0"/>
              </a:rPr>
              <a:t> </a:t>
            </a:r>
            <a:r>
              <a:rPr lang="en-US" dirty="0" err="1">
                <a:latin typeface="Myriad Pro Light" panose="020B0403030403020204" pitchFamily="34" charset="0"/>
              </a:rPr>
              <a:t>a.u</a:t>
            </a:r>
            <a:r>
              <a:rPr lang="en-US" dirty="0">
                <a:latin typeface="Myriad Pro Light" panose="020B0403030403020204" pitchFamily="34" charset="0"/>
              </a:rPr>
              <a:t>.</a:t>
            </a:r>
            <a:endParaRPr lang="en-US" i="1" dirty="0">
              <a:latin typeface="Myriad Pro Light" panose="020B04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787561-0654-4218-93E1-3D7FF12C5339}"/>
              </a:ext>
            </a:extLst>
          </p:cNvPr>
          <p:cNvSpPr txBox="1"/>
          <p:nvPr/>
        </p:nvSpPr>
        <p:spPr>
          <a:xfrm>
            <a:off x="5447972" y="908563"/>
            <a:ext cx="1234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Myriad Pro Light" panose="020B0403030403020204" pitchFamily="34" charset="0"/>
              </a:rPr>
              <a:t>mean·area</a:t>
            </a:r>
            <a:endParaRPr lang="en-US" b="1" dirty="0">
              <a:latin typeface="Myriad Pro Light" panose="020B04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588D75-BD25-465C-9EED-1616F4AD9487}"/>
              </a:ext>
            </a:extLst>
          </p:cNvPr>
          <p:cNvSpPr txBox="1"/>
          <p:nvPr/>
        </p:nvSpPr>
        <p:spPr>
          <a:xfrm>
            <a:off x="5442850" y="3777828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maximum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9A2189C-28FB-4A5D-BE43-18CDE14F2666}"/>
              </a:ext>
            </a:extLst>
          </p:cNvPr>
          <p:cNvSpPr/>
          <p:nvPr/>
        </p:nvSpPr>
        <p:spPr>
          <a:xfrm>
            <a:off x="6296801" y="4150155"/>
            <a:ext cx="187452" cy="279400"/>
          </a:xfrm>
          <a:prstGeom prst="rect">
            <a:avLst/>
          </a:prstGeom>
          <a:solidFill>
            <a:srgbClr val="F9DBD5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976C7AC-A09F-48E7-8F50-8FB9AB583738}"/>
              </a:ext>
            </a:extLst>
          </p:cNvPr>
          <p:cNvSpPr/>
          <p:nvPr/>
        </p:nvSpPr>
        <p:spPr>
          <a:xfrm>
            <a:off x="5517806" y="4150155"/>
            <a:ext cx="187452" cy="279400"/>
          </a:xfrm>
          <a:prstGeom prst="rect">
            <a:avLst/>
          </a:prstGeom>
          <a:solidFill>
            <a:srgbClr val="F3ECF8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CBFC8A1-8544-4BC9-BC4F-72FCE93AD3D5}"/>
              </a:ext>
            </a:extLst>
          </p:cNvPr>
          <p:cNvSpPr txBox="1"/>
          <p:nvPr/>
        </p:nvSpPr>
        <p:spPr>
          <a:xfrm>
            <a:off x="5694878" y="4105189"/>
            <a:ext cx="553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 Light" panose="020B0403030403020204" pitchFamily="34" charset="0"/>
              </a:rPr>
              <a:t>MAL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628D724-AB34-48C3-BAA2-369C3F3AE35A}"/>
              </a:ext>
            </a:extLst>
          </p:cNvPr>
          <p:cNvSpPr txBox="1"/>
          <p:nvPr/>
        </p:nvSpPr>
        <p:spPr>
          <a:xfrm>
            <a:off x="6473873" y="4105189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 Light" panose="020B0403030403020204" pitchFamily="34" charset="0"/>
              </a:rPr>
              <a:t>NH</a:t>
            </a:r>
            <a:r>
              <a:rPr lang="en-US" sz="1600" baseline="-25000" dirty="0">
                <a:latin typeface="Myriad Pro Light" panose="020B0403030403020204" pitchFamily="34" charset="0"/>
              </a:rPr>
              <a:t>2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75BF4E3-7A76-49FA-A843-F28BCBE12639}"/>
              </a:ext>
            </a:extLst>
          </p:cNvPr>
          <p:cNvSpPr/>
          <p:nvPr/>
        </p:nvSpPr>
        <p:spPr>
          <a:xfrm>
            <a:off x="6295178" y="1297855"/>
            <a:ext cx="187452" cy="279400"/>
          </a:xfrm>
          <a:prstGeom prst="rect">
            <a:avLst/>
          </a:prstGeom>
          <a:solidFill>
            <a:srgbClr val="F9DBD5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C939879-46C6-43B7-949B-D2EB23C8EE56}"/>
              </a:ext>
            </a:extLst>
          </p:cNvPr>
          <p:cNvSpPr/>
          <p:nvPr/>
        </p:nvSpPr>
        <p:spPr>
          <a:xfrm>
            <a:off x="5516183" y="1297855"/>
            <a:ext cx="187452" cy="279400"/>
          </a:xfrm>
          <a:prstGeom prst="rect">
            <a:avLst/>
          </a:prstGeom>
          <a:solidFill>
            <a:srgbClr val="F3ECF8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7A9C5F-FA6C-4378-92E9-242DB614C232}"/>
              </a:ext>
            </a:extLst>
          </p:cNvPr>
          <p:cNvSpPr txBox="1"/>
          <p:nvPr/>
        </p:nvSpPr>
        <p:spPr>
          <a:xfrm>
            <a:off x="5693255" y="1252889"/>
            <a:ext cx="553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 Light" panose="020B0403030403020204" pitchFamily="34" charset="0"/>
              </a:rPr>
              <a:t>MAL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C65371F-8029-4ED6-A5C1-C723CC9581B9}"/>
              </a:ext>
            </a:extLst>
          </p:cNvPr>
          <p:cNvSpPr txBox="1"/>
          <p:nvPr/>
        </p:nvSpPr>
        <p:spPr>
          <a:xfrm>
            <a:off x="6472250" y="1252889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 Light" panose="020B0403030403020204" pitchFamily="34" charset="0"/>
              </a:rPr>
              <a:t>NH</a:t>
            </a:r>
            <a:r>
              <a:rPr lang="en-US" sz="1600" baseline="-25000" dirty="0">
                <a:latin typeface="Myriad Pro Light" panose="020B0403030403020204" pitchFamily="34" charset="0"/>
              </a:rPr>
              <a:t>2</a:t>
            </a:r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4624947-F46A-4B58-AA05-51133472C27F}"/>
              </a:ext>
            </a:extLst>
          </p:cNvPr>
          <p:cNvGrpSpPr/>
          <p:nvPr/>
        </p:nvGrpSpPr>
        <p:grpSpPr>
          <a:xfrm>
            <a:off x="7510910" y="514630"/>
            <a:ext cx="1779697" cy="1791032"/>
            <a:chOff x="7608614" y="379500"/>
            <a:chExt cx="2091044" cy="2104362"/>
          </a:xfrm>
        </p:grpSpPr>
        <p:pic>
          <p:nvPicPr>
            <p:cNvPr id="80" name="Picture 79" descr="A lightning strike in the night sky&#10;&#10;Description automatically generated with low confidence">
              <a:extLst>
                <a:ext uri="{FF2B5EF4-FFF2-40B4-BE49-F238E27FC236}">
                  <a16:creationId xmlns:a16="http://schemas.microsoft.com/office/drawing/2014/main" id="{29B5D8FD-B8E5-414A-AC68-BAC82C9EC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31563" r="36429" b="15902"/>
            <a:stretch/>
          </p:blipFill>
          <p:spPr>
            <a:xfrm>
              <a:off x="7608614" y="379500"/>
              <a:ext cx="691525" cy="2104362"/>
            </a:xfrm>
            <a:prstGeom prst="rect">
              <a:avLst/>
            </a:prstGeom>
            <a:ln w="25400">
              <a:solidFill>
                <a:srgbClr val="DAC2F5"/>
              </a:solidFill>
            </a:ln>
          </p:spPr>
        </p:pic>
        <p:pic>
          <p:nvPicPr>
            <p:cNvPr id="90" name="Picture 89" descr="A picture containing dark, star, night sky, outdoor object&#10;&#10;Description automatically generated">
              <a:extLst>
                <a:ext uri="{FF2B5EF4-FFF2-40B4-BE49-F238E27FC236}">
                  <a16:creationId xmlns:a16="http://schemas.microsoft.com/office/drawing/2014/main" id="{AA79A1E8-8B03-4C09-8C00-A46683F0F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36" t="31842" r="11028" b="8260"/>
            <a:stretch>
              <a:fillRect/>
            </a:stretch>
          </p:blipFill>
          <p:spPr>
            <a:xfrm rot="2880000">
              <a:off x="7728491" y="472778"/>
              <a:ext cx="2023231" cy="1919103"/>
            </a:xfrm>
            <a:custGeom>
              <a:avLst/>
              <a:gdLst>
                <a:gd name="connsiteX0" fmla="*/ 0 w 3849554"/>
                <a:gd name="connsiteY0" fmla="*/ 978904 h 3651433"/>
                <a:gd name="connsiteX1" fmla="*/ 881409 w 3849554"/>
                <a:gd name="connsiteY1" fmla="*/ 0 h 3651433"/>
                <a:gd name="connsiteX2" fmla="*/ 3849554 w 3849554"/>
                <a:gd name="connsiteY2" fmla="*/ 2672528 h 3651433"/>
                <a:gd name="connsiteX3" fmla="*/ 2968145 w 3849554"/>
                <a:gd name="connsiteY3" fmla="*/ 3651433 h 365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554" h="3651433">
                  <a:moveTo>
                    <a:pt x="0" y="978904"/>
                  </a:moveTo>
                  <a:lnTo>
                    <a:pt x="881409" y="0"/>
                  </a:lnTo>
                  <a:lnTo>
                    <a:pt x="3849554" y="2672528"/>
                  </a:lnTo>
                  <a:lnTo>
                    <a:pt x="2968145" y="3651433"/>
                  </a:lnTo>
                  <a:close/>
                </a:path>
              </a:pathLst>
            </a:custGeom>
            <a:ln w="25400">
              <a:solidFill>
                <a:srgbClr val="E79B75"/>
              </a:solidFill>
            </a:ln>
          </p:spPr>
        </p:pic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DECE2781-C22A-46F9-A33A-CE46B470F7EE}"/>
              </a:ext>
            </a:extLst>
          </p:cNvPr>
          <p:cNvSpPr txBox="1"/>
          <p:nvPr/>
        </p:nvSpPr>
        <p:spPr>
          <a:xfrm>
            <a:off x="7823524" y="72469"/>
            <a:ext cx="621124" cy="319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aorta</a:t>
            </a:r>
          </a:p>
        </p:txBody>
      </p:sp>
      <p:graphicFrame>
        <p:nvGraphicFramePr>
          <p:cNvPr id="95" name="Object 94">
            <a:extLst>
              <a:ext uri="{FF2B5EF4-FFF2-40B4-BE49-F238E27FC236}">
                <a16:creationId xmlns:a16="http://schemas.microsoft.com/office/drawing/2014/main" id="{0AD3D9BC-C9FD-4D5A-AAF7-DBBCCA8E16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183230"/>
              </p:ext>
            </p:extLst>
          </p:nvPr>
        </p:nvGraphicFramePr>
        <p:xfrm>
          <a:off x="565151" y="743063"/>
          <a:ext cx="6471167" cy="218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1792080" imgH="605880" progId="Origin95.Graph">
                  <p:embed/>
                </p:oleObj>
              </mc:Choice>
              <mc:Fallback>
                <p:oleObj name="Graph" r:id="rId4" imgW="1792080" imgH="605880" progId="Origin95.Graph">
                  <p:embed/>
                  <p:pic>
                    <p:nvPicPr>
                      <p:cNvPr id="94" name="Object 93">
                        <a:extLst>
                          <a:ext uri="{FF2B5EF4-FFF2-40B4-BE49-F238E27FC236}">
                            <a16:creationId xmlns:a16="http://schemas.microsoft.com/office/drawing/2014/main" id="{3F85ECE1-4B4B-4258-8B93-96C2C996E0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5151" y="743063"/>
                        <a:ext cx="6471167" cy="218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6" name="Group 95">
            <a:extLst>
              <a:ext uri="{FF2B5EF4-FFF2-40B4-BE49-F238E27FC236}">
                <a16:creationId xmlns:a16="http://schemas.microsoft.com/office/drawing/2014/main" id="{6E3BD927-BEE8-4834-8651-969DD589978C}"/>
              </a:ext>
            </a:extLst>
          </p:cNvPr>
          <p:cNvGrpSpPr/>
          <p:nvPr/>
        </p:nvGrpSpPr>
        <p:grpSpPr>
          <a:xfrm>
            <a:off x="629191" y="5839228"/>
            <a:ext cx="6202419" cy="475745"/>
            <a:chOff x="1452095" y="2205524"/>
            <a:chExt cx="6202419" cy="47574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6563D21-47ED-4251-AB35-87F13EE864DF}"/>
                </a:ext>
              </a:extLst>
            </p:cNvPr>
            <p:cNvSpPr txBox="1"/>
            <p:nvPr/>
          </p:nvSpPr>
          <p:spPr>
            <a:xfrm rot="18900000">
              <a:off x="1452095" y="2264262"/>
              <a:ext cx="5736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aorta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8F3401F-298D-4D1B-B675-D6A763734170}"/>
                </a:ext>
              </a:extLst>
            </p:cNvPr>
            <p:cNvSpPr txBox="1"/>
            <p:nvPr/>
          </p:nvSpPr>
          <p:spPr>
            <a:xfrm rot="18900000">
              <a:off x="1670584" y="2294502"/>
              <a:ext cx="659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spleen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B32058C-F2BB-43C7-8B2D-817AEE653990}"/>
                </a:ext>
              </a:extLst>
            </p:cNvPr>
            <p:cNvSpPr txBox="1"/>
            <p:nvPr/>
          </p:nvSpPr>
          <p:spPr>
            <a:xfrm rot="18900000">
              <a:off x="1840419" y="2373492"/>
              <a:ext cx="828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pancreas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BD75DAD-CAF5-4ACE-91E7-C77B77639BBF}"/>
                </a:ext>
              </a:extLst>
            </p:cNvPr>
            <p:cNvSpPr txBox="1"/>
            <p:nvPr/>
          </p:nvSpPr>
          <p:spPr>
            <a:xfrm rot="18900000">
              <a:off x="2456147" y="2276382"/>
              <a:ext cx="50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skull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E7854BD-99A0-4E78-A30B-522C3002AFD3}"/>
                </a:ext>
              </a:extLst>
            </p:cNvPr>
            <p:cNvSpPr txBox="1"/>
            <p:nvPr/>
          </p:nvSpPr>
          <p:spPr>
            <a:xfrm rot="18900000">
              <a:off x="2545087" y="2331799"/>
              <a:ext cx="737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column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9769480-BB29-4D32-B9CE-FAF34F11178C}"/>
                </a:ext>
              </a:extLst>
            </p:cNvPr>
            <p:cNvSpPr txBox="1"/>
            <p:nvPr/>
          </p:nvSpPr>
          <p:spPr>
            <a:xfrm rot="18900000">
              <a:off x="3145331" y="2249748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tail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716D669-AC21-4EA5-A011-8C5225FAF8B4}"/>
                </a:ext>
              </a:extLst>
            </p:cNvPr>
            <p:cNvSpPr txBox="1"/>
            <p:nvPr/>
          </p:nvSpPr>
          <p:spPr>
            <a:xfrm rot="18900000">
              <a:off x="3139457" y="2339343"/>
              <a:ext cx="785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sternum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413A6BF4-F7F4-4706-9CD8-3E0F9FCB1630}"/>
                </a:ext>
              </a:extLst>
            </p:cNvPr>
            <p:cNvSpPr txBox="1"/>
            <p:nvPr/>
          </p:nvSpPr>
          <p:spPr>
            <a:xfrm rot="18900000">
              <a:off x="3438537" y="2356916"/>
              <a:ext cx="8087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stomach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06B604C-543F-4B3C-909B-56F3C5EA2C30}"/>
                </a:ext>
              </a:extLst>
            </p:cNvPr>
            <p:cNvSpPr txBox="1"/>
            <p:nvPr/>
          </p:nvSpPr>
          <p:spPr>
            <a:xfrm rot="18900000">
              <a:off x="4024319" y="2259715"/>
              <a:ext cx="4799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liver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6CB7E26-34EE-4567-8DA9-7931EA90DEEF}"/>
                </a:ext>
              </a:extLst>
            </p:cNvPr>
            <p:cNvSpPr txBox="1"/>
            <p:nvPr/>
          </p:nvSpPr>
          <p:spPr>
            <a:xfrm rot="18900000">
              <a:off x="4046036" y="2354651"/>
              <a:ext cx="8023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intestine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54682E0-1E07-4426-916E-3093F098EFFD}"/>
                </a:ext>
              </a:extLst>
            </p:cNvPr>
            <p:cNvSpPr txBox="1"/>
            <p:nvPr/>
          </p:nvSpPr>
          <p:spPr>
            <a:xfrm rot="18900000">
              <a:off x="4682172" y="2205524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leg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74E1F3B-8E5B-49C4-A2DA-F330F76BF138}"/>
                </a:ext>
              </a:extLst>
            </p:cNvPr>
            <p:cNvSpPr txBox="1"/>
            <p:nvPr/>
          </p:nvSpPr>
          <p:spPr>
            <a:xfrm rot="18900000">
              <a:off x="5002320" y="2215521"/>
              <a:ext cx="435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eye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F33E1D8-CFD4-4DE7-BB0E-FDDCCCF2BB4B}"/>
                </a:ext>
              </a:extLst>
            </p:cNvPr>
            <p:cNvSpPr txBox="1"/>
            <p:nvPr/>
          </p:nvSpPr>
          <p:spPr>
            <a:xfrm rot="18900000">
              <a:off x="5312076" y="2215520"/>
              <a:ext cx="435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eye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3F79F0-99E2-4C06-ACC3-07661C48FBEE}"/>
                </a:ext>
              </a:extLst>
            </p:cNvPr>
            <p:cNvSpPr txBox="1"/>
            <p:nvPr/>
          </p:nvSpPr>
          <p:spPr>
            <a:xfrm rot="18900000">
              <a:off x="5514424" y="2266055"/>
              <a:ext cx="5517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brain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549367A-0D13-4F16-8350-11F47DE3BAE8}"/>
                </a:ext>
              </a:extLst>
            </p:cNvPr>
            <p:cNvSpPr txBox="1"/>
            <p:nvPr/>
          </p:nvSpPr>
          <p:spPr>
            <a:xfrm rot="18900000">
              <a:off x="5855293" y="2261412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lung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8B72EF4-18FE-43CE-A71F-03A8492D1455}"/>
                </a:ext>
              </a:extLst>
            </p:cNvPr>
            <p:cNvSpPr txBox="1"/>
            <p:nvPr/>
          </p:nvSpPr>
          <p:spPr>
            <a:xfrm rot="18900000">
              <a:off x="6135177" y="2289028"/>
              <a:ext cx="562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heart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002E6E8-7E09-4EB6-9897-3B20A0B50C78}"/>
                </a:ext>
              </a:extLst>
            </p:cNvPr>
            <p:cNvSpPr txBox="1"/>
            <p:nvPr/>
          </p:nvSpPr>
          <p:spPr>
            <a:xfrm rot="18900000">
              <a:off x="6323908" y="2335674"/>
              <a:ext cx="723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thymus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20A4D53F-B6A8-495D-BFE2-2ED95270C6E6}"/>
                </a:ext>
              </a:extLst>
            </p:cNvPr>
            <p:cNvSpPr txBox="1"/>
            <p:nvPr/>
          </p:nvSpPr>
          <p:spPr>
            <a:xfrm rot="18900000">
              <a:off x="6680202" y="2323600"/>
              <a:ext cx="660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kidney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68AD21F-7DBA-4BC9-8DC6-72468C235308}"/>
                </a:ext>
              </a:extLst>
            </p:cNvPr>
            <p:cNvSpPr txBox="1"/>
            <p:nvPr/>
          </p:nvSpPr>
          <p:spPr>
            <a:xfrm rot="18900000">
              <a:off x="7018891" y="2314758"/>
              <a:ext cx="635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yriad Pro Light" panose="020B0403030403020204" pitchFamily="34" charset="0"/>
                </a:rPr>
                <a:t>uterus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7752C1BC-3CC8-49E8-A541-9A3E9A906C9F}"/>
              </a:ext>
            </a:extLst>
          </p:cNvPr>
          <p:cNvSpPr txBox="1"/>
          <p:nvPr/>
        </p:nvSpPr>
        <p:spPr>
          <a:xfrm rot="16200000">
            <a:off x="-315010" y="4639124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Myriad Pro Light" panose="020B0403030403020204" pitchFamily="34" charset="0"/>
              </a:rPr>
              <a:t>Intensity</a:t>
            </a:r>
            <a:r>
              <a:rPr lang="en-US" dirty="0">
                <a:latin typeface="Myriad Pro Light" panose="020B0403030403020204" pitchFamily="34" charset="0"/>
              </a:rPr>
              <a:t>, </a:t>
            </a:r>
            <a:r>
              <a:rPr lang="en-US" dirty="0" err="1">
                <a:latin typeface="Myriad Pro Light" panose="020B0403030403020204" pitchFamily="34" charset="0"/>
              </a:rPr>
              <a:t>a.u</a:t>
            </a:r>
            <a:r>
              <a:rPr lang="en-US" dirty="0">
                <a:latin typeface="Myriad Pro Light" panose="020B0403030403020204" pitchFamily="34" charset="0"/>
              </a:rPr>
              <a:t>.</a:t>
            </a:r>
            <a:endParaRPr lang="en-US" i="1" dirty="0">
              <a:latin typeface="Myriad Pro Light" panose="020B0403030403020204" pitchFamily="34" charset="0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29379D5-C9F2-4FA9-BF03-7BA3A5AC534B}"/>
              </a:ext>
            </a:extLst>
          </p:cNvPr>
          <p:cNvGrpSpPr/>
          <p:nvPr/>
        </p:nvGrpSpPr>
        <p:grpSpPr>
          <a:xfrm>
            <a:off x="9928877" y="4746460"/>
            <a:ext cx="2001447" cy="1776944"/>
            <a:chOff x="9318746" y="-10507"/>
            <a:chExt cx="2689820" cy="2388102"/>
          </a:xfrm>
        </p:grpSpPr>
        <p:pic>
          <p:nvPicPr>
            <p:cNvPr id="121" name="Picture 120" descr="A white jellyfish in the dark&#10;&#10;Description automatically generated with low confidence">
              <a:extLst>
                <a:ext uri="{FF2B5EF4-FFF2-40B4-BE49-F238E27FC236}">
                  <a16:creationId xmlns:a16="http://schemas.microsoft.com/office/drawing/2014/main" id="{14A39BC5-D988-48D1-96C5-74AD680E1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29" t="4374" r="34756" b="32300"/>
            <a:stretch/>
          </p:blipFill>
          <p:spPr>
            <a:xfrm>
              <a:off x="10710930" y="599735"/>
              <a:ext cx="1297636" cy="1777860"/>
            </a:xfrm>
            <a:prstGeom prst="rect">
              <a:avLst/>
            </a:prstGeom>
            <a:ln w="25400">
              <a:solidFill>
                <a:srgbClr val="E79B75"/>
              </a:solidFill>
            </a:ln>
          </p:spPr>
        </p:pic>
        <p:pic>
          <p:nvPicPr>
            <p:cNvPr id="123" name="Picture 122" descr="A picture containing invertebrate&#10;&#10;Description automatically generated">
              <a:extLst>
                <a:ext uri="{FF2B5EF4-FFF2-40B4-BE49-F238E27FC236}">
                  <a16:creationId xmlns:a16="http://schemas.microsoft.com/office/drawing/2014/main" id="{978FDCD1-E3E6-427E-BCB8-EDE73A8861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98" r="30577" b="56811"/>
            <a:stretch/>
          </p:blipFill>
          <p:spPr>
            <a:xfrm>
              <a:off x="9318746" y="599735"/>
              <a:ext cx="1288692" cy="1777860"/>
            </a:xfrm>
            <a:prstGeom prst="rect">
              <a:avLst/>
            </a:prstGeom>
            <a:ln w="25400">
              <a:solidFill>
                <a:srgbClr val="DAC2F5"/>
              </a:solidFill>
            </a:ln>
          </p:spPr>
        </p:pic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B9C4AD3-30DB-403F-A505-3997FE103796}"/>
                </a:ext>
              </a:extLst>
            </p:cNvPr>
            <p:cNvSpPr txBox="1"/>
            <p:nvPr/>
          </p:nvSpPr>
          <p:spPr>
            <a:xfrm>
              <a:off x="10180627" y="-10507"/>
              <a:ext cx="949891" cy="496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yriad Pro Light" panose="020B0403030403020204" pitchFamily="34" charset="0"/>
                </a:rPr>
                <a:t>brain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00C77B26-09AC-4921-806F-855F6A08BB8E}"/>
              </a:ext>
            </a:extLst>
          </p:cNvPr>
          <p:cNvGrpSpPr/>
          <p:nvPr/>
        </p:nvGrpSpPr>
        <p:grpSpPr>
          <a:xfrm>
            <a:off x="7488987" y="2784700"/>
            <a:ext cx="1958496" cy="765880"/>
            <a:chOff x="8552588" y="2895987"/>
            <a:chExt cx="3117031" cy="1218931"/>
          </a:xfrm>
        </p:grpSpPr>
        <p:pic>
          <p:nvPicPr>
            <p:cNvPr id="128" name="Picture 127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4F890D32-9CFE-4DD2-B7E8-816CCDCD5C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41" t="42449" r="40128" b="37840"/>
            <a:stretch/>
          </p:blipFill>
          <p:spPr>
            <a:xfrm>
              <a:off x="10185571" y="2902808"/>
              <a:ext cx="1484048" cy="1201625"/>
            </a:xfrm>
            <a:prstGeom prst="rect">
              <a:avLst/>
            </a:prstGeom>
            <a:ln w="25400">
              <a:solidFill>
                <a:srgbClr val="E79B75"/>
              </a:solidFill>
            </a:ln>
          </p:spPr>
        </p:pic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04C2952-E29B-4EB0-BD67-052BCA1CE532}"/>
                </a:ext>
              </a:extLst>
            </p:cNvPr>
            <p:cNvGrpSpPr/>
            <p:nvPr/>
          </p:nvGrpSpPr>
          <p:grpSpPr>
            <a:xfrm>
              <a:off x="8563284" y="2909343"/>
              <a:ext cx="1484047" cy="1201625"/>
              <a:chOff x="8563284" y="2909343"/>
              <a:chExt cx="1484047" cy="1201625"/>
            </a:xfrm>
          </p:grpSpPr>
          <p:pic>
            <p:nvPicPr>
              <p:cNvPr id="126" name="Picture 125" descr="A picture containing night sky, hydrozoan&#10;&#10;Description automatically generated">
                <a:extLst>
                  <a:ext uri="{FF2B5EF4-FFF2-40B4-BE49-F238E27FC236}">
                    <a16:creationId xmlns:a16="http://schemas.microsoft.com/office/drawing/2014/main" id="{DC235CF8-D1D6-46F0-AEE6-82EA52C309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029" t="36728" r="31486" b="43560"/>
              <a:stretch/>
            </p:blipFill>
            <p:spPr>
              <a:xfrm>
                <a:off x="9292213" y="2909343"/>
                <a:ext cx="755118" cy="1201625"/>
              </a:xfrm>
              <a:prstGeom prst="rect">
                <a:avLst/>
              </a:prstGeom>
            </p:spPr>
          </p:pic>
          <p:pic>
            <p:nvPicPr>
              <p:cNvPr id="129" name="Picture 128" descr="A picture containing night sky, hydrozoan&#10;&#10;Description automatically generated">
                <a:extLst>
                  <a:ext uri="{FF2B5EF4-FFF2-40B4-BE49-F238E27FC236}">
                    <a16:creationId xmlns:a16="http://schemas.microsoft.com/office/drawing/2014/main" id="{262760B3-90C9-4ED6-BCA9-B96E3F26FB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11" t="36728" r="52541" b="43560"/>
              <a:stretch/>
            </p:blipFill>
            <p:spPr>
              <a:xfrm>
                <a:off x="8563284" y="2909343"/>
                <a:ext cx="728929" cy="1201625"/>
              </a:xfrm>
              <a:prstGeom prst="rect">
                <a:avLst/>
              </a:prstGeom>
            </p:spPr>
          </p:pic>
        </p:grp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9EDF1D-670D-40AE-8658-7D91CCAAB563}"/>
                </a:ext>
              </a:extLst>
            </p:cNvPr>
            <p:cNvSpPr/>
            <p:nvPr/>
          </p:nvSpPr>
          <p:spPr>
            <a:xfrm>
              <a:off x="8552588" y="2895987"/>
              <a:ext cx="1503592" cy="1218931"/>
            </a:xfrm>
            <a:prstGeom prst="rect">
              <a:avLst/>
            </a:prstGeom>
            <a:noFill/>
            <a:ln w="25400" cap="rnd">
              <a:solidFill>
                <a:srgbClr val="DAC2F5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8DE8CE0-46B6-46AC-8D1A-D334169D9755}"/>
              </a:ext>
            </a:extLst>
          </p:cNvPr>
          <p:cNvSpPr txBox="1"/>
          <p:nvPr/>
        </p:nvSpPr>
        <p:spPr>
          <a:xfrm>
            <a:off x="8094943" y="2408069"/>
            <a:ext cx="7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heart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87CDE04-3AA5-468F-BAC5-5E966DFDCC23}"/>
              </a:ext>
            </a:extLst>
          </p:cNvPr>
          <p:cNvGrpSpPr/>
          <p:nvPr/>
        </p:nvGrpSpPr>
        <p:grpSpPr>
          <a:xfrm>
            <a:off x="9788658" y="2772620"/>
            <a:ext cx="2085968" cy="788959"/>
            <a:chOff x="8033396" y="4478043"/>
            <a:chExt cx="3093727" cy="1170115"/>
          </a:xfrm>
        </p:grpSpPr>
        <p:pic>
          <p:nvPicPr>
            <p:cNvPr id="139" name="Picture 138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9B2F769B-CE3B-4802-AE30-B3EE80CCBD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837" t="35651" r="17310" b="42370"/>
            <a:stretch/>
          </p:blipFill>
          <p:spPr>
            <a:xfrm>
              <a:off x="8033396" y="4484420"/>
              <a:ext cx="1476271" cy="1163737"/>
            </a:xfrm>
            <a:prstGeom prst="rect">
              <a:avLst/>
            </a:prstGeom>
            <a:ln w="25400">
              <a:solidFill>
                <a:srgbClr val="DAC2F5"/>
              </a:solidFill>
            </a:ln>
          </p:spPr>
        </p:pic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2AD0C0B4-83BB-44F3-AA66-6434158A4F96}"/>
                </a:ext>
              </a:extLst>
            </p:cNvPr>
            <p:cNvGrpSpPr/>
            <p:nvPr/>
          </p:nvGrpSpPr>
          <p:grpSpPr>
            <a:xfrm>
              <a:off x="9617145" y="4484420"/>
              <a:ext cx="1509978" cy="1163738"/>
              <a:chOff x="8343852" y="4716812"/>
              <a:chExt cx="1738528" cy="1339881"/>
            </a:xfrm>
          </p:grpSpPr>
          <p:pic>
            <p:nvPicPr>
              <p:cNvPr id="137" name="Picture 136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E0A8AEDB-86A1-41B7-AF3E-34A80AD71C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627" t="43387" r="48549" b="34634"/>
              <a:stretch/>
            </p:blipFill>
            <p:spPr>
              <a:xfrm>
                <a:off x="8343852" y="4716812"/>
                <a:ext cx="869264" cy="1339881"/>
              </a:xfrm>
              <a:prstGeom prst="rect">
                <a:avLst/>
              </a:prstGeom>
            </p:spPr>
          </p:pic>
          <p:pic>
            <p:nvPicPr>
              <p:cNvPr id="140" name="Picture 139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12EC6824-3DE7-4FC5-B65E-823E934E40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881" t="47098" r="31295" b="30923"/>
              <a:stretch/>
            </p:blipFill>
            <p:spPr>
              <a:xfrm>
                <a:off x="9213116" y="4716812"/>
                <a:ext cx="869264" cy="1339881"/>
              </a:xfrm>
              <a:prstGeom prst="rect">
                <a:avLst/>
              </a:prstGeom>
            </p:spPr>
          </p:pic>
        </p:grp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8399815C-9B56-4AF3-A5FA-FE9069E0132F}"/>
                </a:ext>
              </a:extLst>
            </p:cNvPr>
            <p:cNvSpPr/>
            <p:nvPr/>
          </p:nvSpPr>
          <p:spPr>
            <a:xfrm>
              <a:off x="9617145" y="4478043"/>
              <a:ext cx="1509978" cy="1160589"/>
            </a:xfrm>
            <a:prstGeom prst="rect">
              <a:avLst/>
            </a:prstGeom>
            <a:noFill/>
            <a:ln w="25400" cap="rnd">
              <a:solidFill>
                <a:srgbClr val="E79B75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ED3F136E-BF43-4464-A24F-2079CDAFCBF8}"/>
              </a:ext>
            </a:extLst>
          </p:cNvPr>
          <p:cNvSpPr txBox="1"/>
          <p:nvPr/>
        </p:nvSpPr>
        <p:spPr>
          <a:xfrm>
            <a:off x="10389467" y="2408696"/>
            <a:ext cx="86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kidney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6028F108-AE86-429A-B779-CB505C15EE1B}"/>
              </a:ext>
            </a:extLst>
          </p:cNvPr>
          <p:cNvGrpSpPr/>
          <p:nvPr/>
        </p:nvGrpSpPr>
        <p:grpSpPr>
          <a:xfrm>
            <a:off x="8310342" y="3930509"/>
            <a:ext cx="2518517" cy="628146"/>
            <a:chOff x="7997184" y="4068242"/>
            <a:chExt cx="3796332" cy="946847"/>
          </a:xfrm>
        </p:grpSpPr>
        <p:pic>
          <p:nvPicPr>
            <p:cNvPr id="148" name="Picture 147" descr="A white letter on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0E35F6BC-D146-4478-B5DE-CC868F2F55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82" t="34496" r="26358" b="48039"/>
            <a:stretch/>
          </p:blipFill>
          <p:spPr>
            <a:xfrm>
              <a:off x="7997184" y="4068242"/>
              <a:ext cx="1842545" cy="934185"/>
            </a:xfrm>
            <a:prstGeom prst="rect">
              <a:avLst/>
            </a:prstGeom>
            <a:ln w="25400">
              <a:solidFill>
                <a:srgbClr val="DAC2F5"/>
              </a:solidFill>
            </a:ln>
          </p:spPr>
        </p:pic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08C0B78A-81DB-4765-937B-9D649E037C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49" t="35512" r="21886" b="42679"/>
            <a:stretch/>
          </p:blipFill>
          <p:spPr>
            <a:xfrm>
              <a:off x="9954514" y="4080904"/>
              <a:ext cx="1839002" cy="934185"/>
            </a:xfrm>
            <a:prstGeom prst="rect">
              <a:avLst/>
            </a:prstGeom>
            <a:ln w="25400">
              <a:solidFill>
                <a:srgbClr val="E79B75"/>
              </a:solidFill>
            </a:ln>
          </p:spPr>
        </p:pic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7095919A-0694-4F52-92F2-DC7FEF9CCB10}"/>
              </a:ext>
            </a:extLst>
          </p:cNvPr>
          <p:cNvSpPr txBox="1"/>
          <p:nvPr/>
        </p:nvSpPr>
        <p:spPr>
          <a:xfrm>
            <a:off x="9201902" y="356117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spleen</a:t>
            </a:r>
          </a:p>
        </p:txBody>
      </p:sp>
      <p:pic>
        <p:nvPicPr>
          <p:cNvPr id="156" name="Picture 155" descr="A picture containing blur, night sky&#10;&#10;Description automatically generated">
            <a:extLst>
              <a:ext uri="{FF2B5EF4-FFF2-40B4-BE49-F238E27FC236}">
                <a16:creationId xmlns:a16="http://schemas.microsoft.com/office/drawing/2014/main" id="{971580AF-22CF-4D97-AAF8-86E61E311BB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4" t="43974" r="26233" b="23916"/>
          <a:stretch/>
        </p:blipFill>
        <p:spPr>
          <a:xfrm rot="16200000">
            <a:off x="8399653" y="5274449"/>
            <a:ext cx="1581556" cy="1091244"/>
          </a:xfrm>
          <a:prstGeom prst="rect">
            <a:avLst/>
          </a:prstGeom>
          <a:ln w="25400">
            <a:solidFill>
              <a:srgbClr val="E79B75"/>
            </a:solidFill>
          </a:ln>
        </p:spPr>
      </p:pic>
      <p:pic>
        <p:nvPicPr>
          <p:cNvPr id="168" name="Picture 167" descr="A picture containing dark, light, blur&#10;&#10;Description automatically generated">
            <a:extLst>
              <a:ext uri="{FF2B5EF4-FFF2-40B4-BE49-F238E27FC236}">
                <a16:creationId xmlns:a16="http://schemas.microsoft.com/office/drawing/2014/main" id="{0977E2CB-2A71-4D8E-8A52-8405FC8BAB0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2" t="18462" r="2739" b="16987"/>
          <a:stretch>
            <a:fillRect/>
          </a:stretch>
        </p:blipFill>
        <p:spPr>
          <a:xfrm rot="19752961">
            <a:off x="7118279" y="4860309"/>
            <a:ext cx="1773294" cy="1929181"/>
          </a:xfrm>
          <a:custGeom>
            <a:avLst/>
            <a:gdLst>
              <a:gd name="connsiteX0" fmla="*/ 3617050 w 3617050"/>
              <a:gd name="connsiteY0" fmla="*/ 1175426 h 3935017"/>
              <a:gd name="connsiteX1" fmla="*/ 1973049 w 3617050"/>
              <a:gd name="connsiteY1" fmla="*/ 3935017 h 3935017"/>
              <a:gd name="connsiteX2" fmla="*/ 0 w 3617050"/>
              <a:gd name="connsiteY2" fmla="*/ 2759591 h 3935017"/>
              <a:gd name="connsiteX3" fmla="*/ 1644000 w 3617050"/>
              <a:gd name="connsiteY3" fmla="*/ 0 h 393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7050" h="3935017">
                <a:moveTo>
                  <a:pt x="3617050" y="1175426"/>
                </a:moveTo>
                <a:lnTo>
                  <a:pt x="1973049" y="3935017"/>
                </a:lnTo>
                <a:lnTo>
                  <a:pt x="0" y="2759591"/>
                </a:lnTo>
                <a:lnTo>
                  <a:pt x="1644000" y="0"/>
                </a:lnTo>
                <a:close/>
              </a:path>
            </a:pathLst>
          </a:custGeom>
          <a:ln w="25400">
            <a:solidFill>
              <a:srgbClr val="DAC2F5"/>
            </a:solidFill>
          </a:ln>
        </p:spPr>
      </p:pic>
      <p:sp>
        <p:nvSpPr>
          <p:cNvPr id="170" name="TextBox 169">
            <a:extLst>
              <a:ext uri="{FF2B5EF4-FFF2-40B4-BE49-F238E27FC236}">
                <a16:creationId xmlns:a16="http://schemas.microsoft.com/office/drawing/2014/main" id="{71D0D381-B838-438C-91C1-5A59F2F71D2C}"/>
              </a:ext>
            </a:extLst>
          </p:cNvPr>
          <p:cNvSpPr txBox="1"/>
          <p:nvPr/>
        </p:nvSpPr>
        <p:spPr>
          <a:xfrm>
            <a:off x="8292067" y="4601195"/>
            <a:ext cx="61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liver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B79D925-0713-4496-AF9F-5A7558E534BC}"/>
              </a:ext>
            </a:extLst>
          </p:cNvPr>
          <p:cNvGrpSpPr/>
          <p:nvPr/>
        </p:nvGrpSpPr>
        <p:grpSpPr>
          <a:xfrm>
            <a:off x="9039464" y="798397"/>
            <a:ext cx="2895834" cy="1223498"/>
            <a:chOff x="4676387" y="-3900196"/>
            <a:chExt cx="4770174" cy="2015412"/>
          </a:xfrm>
        </p:grpSpPr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62A4C727-1913-4BB1-A1FB-FA282FE998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8" t="48305" r="28794" b="18634"/>
            <a:stretch/>
          </p:blipFill>
          <p:spPr>
            <a:xfrm>
              <a:off x="7151177" y="-3900196"/>
              <a:ext cx="2295384" cy="2015412"/>
            </a:xfrm>
            <a:prstGeom prst="rect">
              <a:avLst/>
            </a:prstGeom>
            <a:ln w="25400">
              <a:solidFill>
                <a:srgbClr val="E79B75"/>
              </a:solidFill>
            </a:ln>
          </p:spPr>
        </p:pic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5420682A-3C6A-4B90-9B96-F2C5A57FD105}"/>
                </a:ext>
              </a:extLst>
            </p:cNvPr>
            <p:cNvGrpSpPr/>
            <p:nvPr/>
          </p:nvGrpSpPr>
          <p:grpSpPr>
            <a:xfrm>
              <a:off x="4676387" y="-3900196"/>
              <a:ext cx="2295384" cy="2015412"/>
              <a:chOff x="4676387" y="-3900196"/>
              <a:chExt cx="2295384" cy="2015412"/>
            </a:xfrm>
          </p:grpSpPr>
          <p:pic>
            <p:nvPicPr>
              <p:cNvPr id="158" name="Picture 157">
                <a:extLst>
                  <a:ext uri="{FF2B5EF4-FFF2-40B4-BE49-F238E27FC236}">
                    <a16:creationId xmlns:a16="http://schemas.microsoft.com/office/drawing/2014/main" id="{D7C7EC0D-96D3-4C98-94E5-78C7B4AD0B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27" t="30436" r="23705" b="36503"/>
              <a:stretch/>
            </p:blipFill>
            <p:spPr>
              <a:xfrm>
                <a:off x="4676387" y="-3900196"/>
                <a:ext cx="2295384" cy="2015412"/>
              </a:xfrm>
              <a:prstGeom prst="rect">
                <a:avLst/>
              </a:prstGeom>
              <a:ln w="25400">
                <a:solidFill>
                  <a:srgbClr val="DAC2F5"/>
                </a:solidFill>
              </a:ln>
            </p:spPr>
          </p:pic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22229A5F-AB15-4343-9BEC-CFCDABD42E43}"/>
                  </a:ext>
                </a:extLst>
              </p:cNvPr>
              <p:cNvSpPr/>
              <p:nvPr/>
            </p:nvSpPr>
            <p:spPr>
              <a:xfrm>
                <a:off x="4889516" y="-2000250"/>
                <a:ext cx="791029" cy="11546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5" name="TextBox 174">
            <a:extLst>
              <a:ext uri="{FF2B5EF4-FFF2-40B4-BE49-F238E27FC236}">
                <a16:creationId xmlns:a16="http://schemas.microsoft.com/office/drawing/2014/main" id="{8B74A990-4B7F-4A5E-8BB6-3D829BC68F1C}"/>
              </a:ext>
            </a:extLst>
          </p:cNvPr>
          <p:cNvSpPr txBox="1"/>
          <p:nvPr/>
        </p:nvSpPr>
        <p:spPr>
          <a:xfrm>
            <a:off x="10113994" y="35150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 Light" panose="020B0403030403020204" pitchFamily="34" charset="0"/>
              </a:rPr>
              <a:t>lungs</a:t>
            </a:r>
          </a:p>
        </p:txBody>
      </p:sp>
      <p:graphicFrame>
        <p:nvGraphicFramePr>
          <p:cNvPr id="120" name="Object 119">
            <a:extLst>
              <a:ext uri="{FF2B5EF4-FFF2-40B4-BE49-F238E27FC236}">
                <a16:creationId xmlns:a16="http://schemas.microsoft.com/office/drawing/2014/main" id="{F2DA1238-090E-44FC-A15E-6CCC5CA293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877369"/>
              </p:ext>
            </p:extLst>
          </p:nvPr>
        </p:nvGraphicFramePr>
        <p:xfrm>
          <a:off x="560388" y="3669384"/>
          <a:ext cx="6481531" cy="2187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8" imgW="1792080" imgH="604440" progId="Origin95.Graph">
                  <p:embed/>
                </p:oleObj>
              </mc:Choice>
              <mc:Fallback>
                <p:oleObj name="Graph" r:id="rId18" imgW="1792080" imgH="604440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2420729-34A8-44D2-91C1-9C219E408C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60388" y="3669384"/>
                        <a:ext cx="6481531" cy="2187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308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65</Words>
  <Application>Microsoft Office PowerPoint</Application>
  <PresentationFormat>Widescreen</PresentationFormat>
  <Paragraphs>53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Myriad Pro Light</vt:lpstr>
      <vt:lpstr>Office Theme</vt:lpstr>
      <vt:lpstr>Unicode Origin Graph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Marin</dc:creator>
  <cp:lastModifiedBy>Riccardo Marin</cp:lastModifiedBy>
  <cp:revision>121</cp:revision>
  <dcterms:created xsi:type="dcterms:W3CDTF">2020-10-31T19:25:46Z</dcterms:created>
  <dcterms:modified xsi:type="dcterms:W3CDTF">2020-12-20T12:41:14Z</dcterms:modified>
</cp:coreProperties>
</file>