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9" r:id="rId4"/>
    <p:sldMasterId id="2147483690" r:id="rId5"/>
  </p:sldMasterIdLst>
  <p:notesMasterIdLst>
    <p:notesMasterId r:id="rId19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x="36576000" cy="20574000"/>
  <p:notesSz cx="6858000" cy="9144000"/>
  <p:embeddedFontLst>
    <p:embeddedFont>
      <p:font typeface="Impact" panose="020B0806030902050204" pitchFamily="34" charset="0"/>
      <p:regular r:id="rId20"/>
    </p:embeddedFont>
    <p:embeddedFont>
      <p:font typeface="Lato" panose="020B0604020202020204" charset="0"/>
      <p:regular r:id="rId21"/>
      <p:bold r:id="rId22"/>
      <p:italic r:id="rId23"/>
      <p:boldItalic r:id="rId24"/>
    </p:embeddedFont>
    <p:embeddedFont>
      <p:font typeface="Lato Black" panose="020B0604020202020204" charset="0"/>
      <p:bold r:id="rId25"/>
      <p:boldItalic r:id="rId26"/>
    </p:embeddedFont>
    <p:embeddedFont>
      <p:font typeface="Lato Light" panose="020B0604020202020204" charset="0"/>
      <p:regular r:id="rId27"/>
      <p:bold r:id="rId28"/>
      <p:italic r:id="rId29"/>
      <p:boldItalic r:id="rId30"/>
    </p:embeddedFont>
    <p:embeddedFont>
      <p:font typeface="Pontano Sans" panose="020B0604020202020204" charset="0"/>
      <p:regular r:id="rId31"/>
    </p:embeddedFont>
    <p:embeddedFont>
      <p:font typeface="Roboto" panose="020B0604020202020204" charset="0"/>
      <p:regular r:id="rId32"/>
      <p:bold r:id="rId33"/>
      <p:italic r:id="rId34"/>
      <p:boldItalic r:id="rId3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11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21" d="100"/>
          <a:sy n="21" d="100"/>
        </p:scale>
        <p:origin x="780" y="64"/>
      </p:cViewPr>
      <p:guideLst>
        <p:guide orient="horz" pos="1118"/>
        <p:guide pos="115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font" Target="fonts/font7.fntdata"/><Relationship Id="rId39" Type="http://schemas.openxmlformats.org/officeDocument/2006/relationships/tableStyles" Target="tableStyles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2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Relationship Id="rId8" Type="http://schemas.openxmlformats.org/officeDocument/2006/relationships/slide" Target="slides/slide3.xml"/><Relationship Id="rId3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88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fb114bcf28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0" name="Google Shape;250;gfb114bcf28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3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Before I start I’d like to acknowledge the traditional owners of the land on which I am located. For me, they are the Cadigal people of the Eora nation</a:t>
            </a:r>
            <a:endParaRPr sz="14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gfb114bcf28_0_10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4" name="Google Shape;414;gfb114bcf28_0_10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f111d9e903_0_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9" name="Google Shape;429;gf111d9e903_0_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gf111d9e903_0_2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3" name="Google Shape;443;gf111d9e903_0_2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gf111d9e903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1" name="Google Shape;451;gf111d9e903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fb114bcf28_0_4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2" name="Google Shape;262;gfb114bcf28_0_4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fb114bcf28_0_4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0" name="Google Shape;290;gfb114bcf28_0_4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4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fb114bcf28_0_5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Google Shape;303;gfb114bcf28_0_5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4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ge862b673c3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7" name="Google Shape;317;ge862b673c3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f111d9e903_0_2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Google Shape;332;gf111d9e903_0_2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4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gf111d9e903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1" name="Google Shape;351;gf111d9e903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gf5210d570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2" name="Google Shape;382;gf5210d570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gf4ea8ca112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9" name="Google Shape;399;gf4ea8ca112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1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14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15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6.png"/><Relationship Id="rId4" Type="http://schemas.openxmlformats.org/officeDocument/2006/relationships/image" Target="../media/image4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png"/><Relationship Id="rId4" Type="http://schemas.openxmlformats.org/officeDocument/2006/relationships/image" Target="../media/image4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8.png"/><Relationship Id="rId4" Type="http://schemas.openxmlformats.org/officeDocument/2006/relationships/image" Target="../media/image4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22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5.png"/><Relationship Id="rId4" Type="http://schemas.openxmlformats.org/officeDocument/2006/relationships/image" Target="../media/image7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png"/><Relationship Id="rId4" Type="http://schemas.openxmlformats.org/officeDocument/2006/relationships/image" Target="../media/image21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openxmlformats.org/officeDocument/2006/relationships/image" Target="../media/image28.png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png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ark image R +chyron [Intersect]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758052" y="753500"/>
            <a:ext cx="12059398" cy="167551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/>
            </a:outerShdw>
          </a:effectLst>
        </p:spPr>
      </p:pic>
      <p:sp>
        <p:nvSpPr>
          <p:cNvPr id="11" name="Google Shape;11;p2"/>
          <p:cNvSpPr txBox="1">
            <a:spLocks noGrp="1"/>
          </p:cNvSpPr>
          <p:nvPr>
            <p:ph type="body" idx="1"/>
          </p:nvPr>
        </p:nvSpPr>
        <p:spPr>
          <a:xfrm>
            <a:off x="758050" y="8292200"/>
            <a:ext cx="12060000" cy="89988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marL="457200" lvl="0" indent="-63500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400"/>
              <a:buFont typeface="Lato"/>
              <a:buChar char="○"/>
              <a:defRPr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584200" algn="ctr" rtl="0">
              <a:spcBef>
                <a:spcPts val="6400"/>
              </a:spcBef>
              <a:spcAft>
                <a:spcPts val="0"/>
              </a:spcAft>
              <a:buClr>
                <a:srgbClr val="FFFFFF"/>
              </a:buClr>
              <a:buSzPts val="5600"/>
              <a:buFont typeface="Lato"/>
              <a:buChar char="○"/>
              <a:defRPr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584200" algn="ctr" rtl="0">
              <a:spcBef>
                <a:spcPts val="6400"/>
              </a:spcBef>
              <a:spcAft>
                <a:spcPts val="0"/>
              </a:spcAft>
              <a:buClr>
                <a:srgbClr val="FFFFFF"/>
              </a:buClr>
              <a:buSzPts val="5600"/>
              <a:buFont typeface="Lato"/>
              <a:buChar char="■"/>
              <a:defRPr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584200" algn="ctr" rtl="0">
              <a:spcBef>
                <a:spcPts val="6400"/>
              </a:spcBef>
              <a:spcAft>
                <a:spcPts val="0"/>
              </a:spcAft>
              <a:buClr>
                <a:srgbClr val="FFFFFF"/>
              </a:buClr>
              <a:buSzPts val="5600"/>
              <a:buFont typeface="Lato"/>
              <a:buChar char="●"/>
              <a:defRPr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584200" algn="ctr" rtl="0">
              <a:spcBef>
                <a:spcPts val="6400"/>
              </a:spcBef>
              <a:spcAft>
                <a:spcPts val="0"/>
              </a:spcAft>
              <a:buClr>
                <a:srgbClr val="FFFFFF"/>
              </a:buClr>
              <a:buSzPts val="5600"/>
              <a:buFont typeface="Lato"/>
              <a:buChar char="○"/>
              <a:defRPr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584200" algn="ctr" rtl="0">
              <a:spcBef>
                <a:spcPts val="6400"/>
              </a:spcBef>
              <a:spcAft>
                <a:spcPts val="0"/>
              </a:spcAft>
              <a:buClr>
                <a:srgbClr val="FFFFFF"/>
              </a:buClr>
              <a:buSzPts val="5600"/>
              <a:buFont typeface="Lato"/>
              <a:buChar char="■"/>
              <a:defRPr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584200" algn="ctr" rtl="0">
              <a:spcBef>
                <a:spcPts val="6400"/>
              </a:spcBef>
              <a:spcAft>
                <a:spcPts val="0"/>
              </a:spcAft>
              <a:buClr>
                <a:srgbClr val="FFFFFF"/>
              </a:buClr>
              <a:buSzPts val="5600"/>
              <a:buFont typeface="Lato"/>
              <a:buChar char="●"/>
              <a:defRPr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584200" algn="ctr" rtl="0">
              <a:spcBef>
                <a:spcPts val="6400"/>
              </a:spcBef>
              <a:spcAft>
                <a:spcPts val="0"/>
              </a:spcAft>
              <a:buClr>
                <a:srgbClr val="FFFFFF"/>
              </a:buClr>
              <a:buSzPts val="5600"/>
              <a:buFont typeface="Lato"/>
              <a:buChar char="○"/>
              <a:defRPr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584200" algn="ctr" rtl="0">
              <a:spcBef>
                <a:spcPts val="6400"/>
              </a:spcBef>
              <a:spcAft>
                <a:spcPts val="6400"/>
              </a:spcAft>
              <a:buClr>
                <a:srgbClr val="FFFFFF"/>
              </a:buClr>
              <a:buSzPts val="5600"/>
              <a:buFont typeface="Lato"/>
              <a:buChar char="■"/>
              <a:defRPr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title"/>
          </p:nvPr>
        </p:nvSpPr>
        <p:spPr>
          <a:xfrm>
            <a:off x="758050" y="1425800"/>
            <a:ext cx="12060000" cy="37104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BF0DFA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BF0DFA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BF0DFA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BF0DFA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BF0DFA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BF0DFA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BF0DFA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BF0DFA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BF0DFA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-100" y="18355850"/>
            <a:ext cx="36576000" cy="2217600"/>
          </a:xfrm>
          <a:prstGeom prst="rect">
            <a:avLst/>
          </a:prstGeom>
          <a:solidFill>
            <a:srgbClr val="B7B7B7"/>
          </a:solidFill>
          <a:ln w="9525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00" tIns="91400" rIns="91400" bIns="914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4" name="Google Shape;14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4128000" y="18225050"/>
            <a:ext cx="2578803" cy="25788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2"/>
          <p:cNvPicPr preferRelativeResize="0"/>
          <p:nvPr/>
        </p:nvPicPr>
        <p:blipFill rotWithShape="1">
          <a:blip r:embed="rId5">
            <a:alphaModFix/>
          </a:blip>
          <a:srcRect l="27344" t="17532" r="7581" b="17532"/>
          <a:stretch/>
        </p:blipFill>
        <p:spPr>
          <a:xfrm>
            <a:off x="15300800" y="18225050"/>
            <a:ext cx="5974405" cy="22181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>
  <p:cSld name="TITLE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1"/>
          <p:cNvSpPr/>
          <p:nvPr/>
        </p:nvSpPr>
        <p:spPr>
          <a:xfrm>
            <a:off x="1386500" y="4208900"/>
            <a:ext cx="19226400" cy="13320000"/>
          </a:xfrm>
          <a:prstGeom prst="rect">
            <a:avLst/>
          </a:prstGeom>
          <a:solidFill>
            <a:srgbClr val="002060">
              <a:alpha val="60380"/>
            </a:srgbClr>
          </a:solidFill>
          <a:ln>
            <a:noFill/>
          </a:ln>
        </p:spPr>
        <p:txBody>
          <a:bodyPr spcFirstLastPara="1" wrap="square" lIns="365700" tIns="365700" rIns="365700" bIns="36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600"/>
          </a:p>
        </p:txBody>
      </p:sp>
      <p:sp>
        <p:nvSpPr>
          <p:cNvPr id="62" name="Google Shape;62;p11"/>
          <p:cNvSpPr txBox="1">
            <a:spLocks noGrp="1"/>
          </p:cNvSpPr>
          <p:nvPr>
            <p:ph type="ctrTitle"/>
          </p:nvPr>
        </p:nvSpPr>
        <p:spPr>
          <a:xfrm>
            <a:off x="2097152" y="4953593"/>
            <a:ext cx="17322000" cy="3542400"/>
          </a:xfrm>
          <a:prstGeom prst="rect">
            <a:avLst/>
          </a:prstGeom>
        </p:spPr>
        <p:txBody>
          <a:bodyPr spcFirstLastPara="1" wrap="square" lIns="365700" tIns="365700" rIns="365700" bIns="3657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Lato"/>
              <a:buNone/>
              <a:defRPr sz="12000" b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800"/>
              <a:buFont typeface="Lato"/>
              <a:buNone/>
              <a:defRPr sz="20800">
                <a:latin typeface="Lato"/>
                <a:ea typeface="Lato"/>
                <a:cs typeface="Lato"/>
                <a:sym typeface="Lat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800"/>
              <a:buFont typeface="Lato"/>
              <a:buNone/>
              <a:defRPr sz="20800">
                <a:latin typeface="Lato"/>
                <a:ea typeface="Lato"/>
                <a:cs typeface="Lato"/>
                <a:sym typeface="Lat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800"/>
              <a:buFont typeface="Lato"/>
              <a:buNone/>
              <a:defRPr sz="20800">
                <a:latin typeface="Lato"/>
                <a:ea typeface="Lato"/>
                <a:cs typeface="Lato"/>
                <a:sym typeface="Lat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800"/>
              <a:buFont typeface="Lato"/>
              <a:buNone/>
              <a:defRPr sz="20800">
                <a:latin typeface="Lato"/>
                <a:ea typeface="Lato"/>
                <a:cs typeface="Lato"/>
                <a:sym typeface="Lat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800"/>
              <a:buFont typeface="Lato"/>
              <a:buNone/>
              <a:defRPr sz="20800">
                <a:latin typeface="Lato"/>
                <a:ea typeface="Lato"/>
                <a:cs typeface="Lato"/>
                <a:sym typeface="Lat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800"/>
              <a:buFont typeface="Lato"/>
              <a:buNone/>
              <a:defRPr sz="20800">
                <a:latin typeface="Lato"/>
                <a:ea typeface="Lato"/>
                <a:cs typeface="Lato"/>
                <a:sym typeface="Lat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800"/>
              <a:buFont typeface="Lato"/>
              <a:buNone/>
              <a:defRPr sz="20800">
                <a:latin typeface="Lato"/>
                <a:ea typeface="Lato"/>
                <a:cs typeface="Lato"/>
                <a:sym typeface="Lat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800"/>
              <a:buFont typeface="Lato"/>
              <a:buNone/>
              <a:defRPr sz="20800"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63" name="Google Shape;63;p11"/>
          <p:cNvSpPr txBox="1">
            <a:spLocks noGrp="1"/>
          </p:cNvSpPr>
          <p:nvPr>
            <p:ph type="subTitle" idx="1"/>
          </p:nvPr>
        </p:nvSpPr>
        <p:spPr>
          <a:xfrm>
            <a:off x="2097152" y="9070200"/>
            <a:ext cx="13842000" cy="31704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400"/>
              <a:buFont typeface="Lato"/>
              <a:buNone/>
              <a:defRPr sz="64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200"/>
              <a:buFont typeface="Lato"/>
              <a:buNone/>
              <a:defRPr sz="112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200"/>
              <a:buFont typeface="Lato"/>
              <a:buNone/>
              <a:defRPr sz="112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200"/>
              <a:buFont typeface="Lato"/>
              <a:buNone/>
              <a:defRPr sz="112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200"/>
              <a:buFont typeface="Lato"/>
              <a:buNone/>
              <a:defRPr sz="112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200"/>
              <a:buFont typeface="Lato"/>
              <a:buNone/>
              <a:defRPr sz="112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200"/>
              <a:buFont typeface="Lato"/>
              <a:buNone/>
              <a:defRPr sz="112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200"/>
              <a:buFont typeface="Lato"/>
              <a:buNone/>
              <a:defRPr sz="112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200"/>
              <a:buFont typeface="Lato"/>
              <a:buNone/>
              <a:defRPr sz="112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cxnSp>
        <p:nvCxnSpPr>
          <p:cNvPr id="64" name="Google Shape;64;p11"/>
          <p:cNvCxnSpPr/>
          <p:nvPr/>
        </p:nvCxnSpPr>
        <p:spPr>
          <a:xfrm>
            <a:off x="2097152" y="14720909"/>
            <a:ext cx="16687200" cy="0"/>
          </a:xfrm>
          <a:prstGeom prst="straightConnector1">
            <a:avLst/>
          </a:prstGeom>
          <a:noFill/>
          <a:ln w="9525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5" name="Google Shape;65;p11"/>
          <p:cNvSpPr txBox="1">
            <a:spLocks noGrp="1"/>
          </p:cNvSpPr>
          <p:nvPr>
            <p:ph type="subTitle" idx="2"/>
          </p:nvPr>
        </p:nvSpPr>
        <p:spPr>
          <a:xfrm>
            <a:off x="2097152" y="14951100"/>
            <a:ext cx="13842000" cy="25776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400"/>
              <a:buFont typeface="Lato"/>
              <a:buNone/>
              <a:defRPr sz="64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200"/>
              <a:buFont typeface="Lato"/>
              <a:buNone/>
              <a:defRPr sz="112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200"/>
              <a:buFont typeface="Lato"/>
              <a:buNone/>
              <a:defRPr sz="112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200"/>
              <a:buFont typeface="Lato"/>
              <a:buNone/>
              <a:defRPr sz="112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200"/>
              <a:buFont typeface="Lato"/>
              <a:buNone/>
              <a:defRPr sz="112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200"/>
              <a:buFont typeface="Lato"/>
              <a:buNone/>
              <a:defRPr sz="112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200"/>
              <a:buFont typeface="Lato"/>
              <a:buNone/>
              <a:defRPr sz="112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200"/>
              <a:buFont typeface="Lato"/>
              <a:buNone/>
              <a:defRPr sz="112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200"/>
              <a:buFont typeface="Lato"/>
              <a:buNone/>
              <a:defRPr sz="112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pic>
        <p:nvPicPr>
          <p:cNvPr id="66" name="Google Shape;66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29521" y="95000"/>
            <a:ext cx="9974351" cy="32960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earthnight">
  <p:cSld name="TITLE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2"/>
          <p:cNvSpPr txBox="1">
            <a:spLocks noGrp="1"/>
          </p:cNvSpPr>
          <p:nvPr>
            <p:ph type="title"/>
          </p:nvPr>
        </p:nvSpPr>
        <p:spPr>
          <a:xfrm>
            <a:off x="2386325" y="1768425"/>
            <a:ext cx="28064100" cy="19443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69" name="Google Shape;69;p12"/>
          <p:cNvSpPr txBox="1">
            <a:spLocks noGrp="1"/>
          </p:cNvSpPr>
          <p:nvPr>
            <p:ph type="body" idx="1"/>
          </p:nvPr>
        </p:nvSpPr>
        <p:spPr>
          <a:xfrm>
            <a:off x="2386325" y="4620600"/>
            <a:ext cx="31741500" cy="138705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marL="457200" lvl="0" indent="-609600" rtl="0"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6000"/>
              <a:buChar char="■"/>
              <a:defRPr>
                <a:solidFill>
                  <a:srgbClr val="CCCCCC"/>
                </a:solidFill>
              </a:defRPr>
            </a:lvl1pPr>
            <a:lvl2pPr marL="914400" lvl="1" indent="-584200" rtl="0">
              <a:spcBef>
                <a:spcPts val="6400"/>
              </a:spcBef>
              <a:spcAft>
                <a:spcPts val="0"/>
              </a:spcAft>
              <a:buClr>
                <a:srgbClr val="CCCCCC"/>
              </a:buClr>
              <a:buSzPts val="5600"/>
              <a:buChar char="○"/>
              <a:defRPr>
                <a:solidFill>
                  <a:srgbClr val="CCCCCC"/>
                </a:solidFill>
              </a:defRPr>
            </a:lvl2pPr>
            <a:lvl3pPr marL="1371600" lvl="2" indent="-584200" rtl="0">
              <a:spcBef>
                <a:spcPts val="6400"/>
              </a:spcBef>
              <a:spcAft>
                <a:spcPts val="0"/>
              </a:spcAft>
              <a:buClr>
                <a:srgbClr val="CCCCCC"/>
              </a:buClr>
              <a:buSzPts val="5600"/>
              <a:buChar char="■"/>
              <a:defRPr>
                <a:solidFill>
                  <a:srgbClr val="CCCCCC"/>
                </a:solidFill>
              </a:defRPr>
            </a:lvl3pPr>
            <a:lvl4pPr marL="1828800" lvl="3" indent="-584200" rtl="0">
              <a:spcBef>
                <a:spcPts val="6400"/>
              </a:spcBef>
              <a:spcAft>
                <a:spcPts val="0"/>
              </a:spcAft>
              <a:buClr>
                <a:srgbClr val="CCCCCC"/>
              </a:buClr>
              <a:buSzPts val="5600"/>
              <a:buChar char="●"/>
              <a:defRPr>
                <a:solidFill>
                  <a:srgbClr val="CCCCCC"/>
                </a:solidFill>
              </a:defRPr>
            </a:lvl4pPr>
            <a:lvl5pPr marL="2286000" lvl="4" indent="-584200" rtl="0">
              <a:spcBef>
                <a:spcPts val="6400"/>
              </a:spcBef>
              <a:spcAft>
                <a:spcPts val="0"/>
              </a:spcAft>
              <a:buClr>
                <a:srgbClr val="CCCCCC"/>
              </a:buClr>
              <a:buSzPts val="5600"/>
              <a:buChar char="○"/>
              <a:defRPr>
                <a:solidFill>
                  <a:srgbClr val="CCCCCC"/>
                </a:solidFill>
              </a:defRPr>
            </a:lvl5pPr>
            <a:lvl6pPr marL="2743200" lvl="5" indent="-584200" rtl="0">
              <a:spcBef>
                <a:spcPts val="6400"/>
              </a:spcBef>
              <a:spcAft>
                <a:spcPts val="0"/>
              </a:spcAft>
              <a:buClr>
                <a:srgbClr val="CCCCCC"/>
              </a:buClr>
              <a:buSzPts val="5600"/>
              <a:buChar char="■"/>
              <a:defRPr>
                <a:solidFill>
                  <a:srgbClr val="CCCCCC"/>
                </a:solidFill>
              </a:defRPr>
            </a:lvl6pPr>
            <a:lvl7pPr marL="3200400" lvl="6" indent="-584200" rtl="0">
              <a:spcBef>
                <a:spcPts val="6400"/>
              </a:spcBef>
              <a:spcAft>
                <a:spcPts val="0"/>
              </a:spcAft>
              <a:buClr>
                <a:srgbClr val="CCCCCC"/>
              </a:buClr>
              <a:buSzPts val="5600"/>
              <a:buChar char="●"/>
              <a:defRPr>
                <a:solidFill>
                  <a:srgbClr val="CCCCCC"/>
                </a:solidFill>
              </a:defRPr>
            </a:lvl7pPr>
            <a:lvl8pPr marL="3657600" lvl="7" indent="-584200" rtl="0">
              <a:spcBef>
                <a:spcPts val="6400"/>
              </a:spcBef>
              <a:spcAft>
                <a:spcPts val="0"/>
              </a:spcAft>
              <a:buClr>
                <a:srgbClr val="CCCCCC"/>
              </a:buClr>
              <a:buSzPts val="5600"/>
              <a:buChar char="○"/>
              <a:defRPr>
                <a:solidFill>
                  <a:srgbClr val="CCCCCC"/>
                </a:solidFill>
              </a:defRPr>
            </a:lvl8pPr>
            <a:lvl9pPr marL="4114800" lvl="8" indent="-584200" rtl="0">
              <a:spcBef>
                <a:spcPts val="6400"/>
              </a:spcBef>
              <a:spcAft>
                <a:spcPts val="6400"/>
              </a:spcAft>
              <a:buClr>
                <a:srgbClr val="CCCCCC"/>
              </a:buClr>
              <a:buSzPts val="5600"/>
              <a:buChar char="■"/>
              <a:defRPr>
                <a:solidFill>
                  <a:srgbClr val="CCCCCC"/>
                </a:solidFill>
              </a:defRPr>
            </a:lvl9pPr>
          </a:lstStyle>
          <a:p>
            <a:endParaRPr/>
          </a:p>
        </p:txBody>
      </p:sp>
      <p:sp>
        <p:nvSpPr>
          <p:cNvPr id="70" name="Google Shape;70;p12"/>
          <p:cNvSpPr txBox="1">
            <a:spLocks noGrp="1"/>
          </p:cNvSpPr>
          <p:nvPr>
            <p:ph type="subTitle" idx="2"/>
          </p:nvPr>
        </p:nvSpPr>
        <p:spPr>
          <a:xfrm>
            <a:off x="2386450" y="16280675"/>
            <a:ext cx="31741500" cy="19443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6400"/>
              </a:spcBef>
              <a:spcAft>
                <a:spcPts val="6400"/>
              </a:spcAft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ark image R+chyron [Space]">
  <p:cSld name="TITLE_1_2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3"/>
          <p:cNvSpPr/>
          <p:nvPr/>
        </p:nvSpPr>
        <p:spPr>
          <a:xfrm>
            <a:off x="-100" y="18355850"/>
            <a:ext cx="36576000" cy="2217600"/>
          </a:xfrm>
          <a:prstGeom prst="rect">
            <a:avLst/>
          </a:prstGeom>
          <a:solidFill>
            <a:srgbClr val="B7B7B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00" tIns="91400" rIns="91400" bIns="914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3" name="Google Shape;73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758052" y="753500"/>
            <a:ext cx="12059398" cy="167551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/>
            </a:outerShdw>
          </a:effectLst>
        </p:spPr>
      </p:pic>
      <p:sp>
        <p:nvSpPr>
          <p:cNvPr id="74" name="Google Shape;74;p13"/>
          <p:cNvSpPr txBox="1">
            <a:spLocks noGrp="1"/>
          </p:cNvSpPr>
          <p:nvPr>
            <p:ph type="title"/>
          </p:nvPr>
        </p:nvSpPr>
        <p:spPr>
          <a:xfrm>
            <a:off x="758050" y="1240950"/>
            <a:ext cx="12060000" cy="3374400"/>
          </a:xfrm>
          <a:prstGeom prst="rect">
            <a:avLst/>
          </a:prstGeom>
          <a:noFill/>
        </p:spPr>
        <p:txBody>
          <a:bodyPr spcFirstLastPara="1" wrap="square" lIns="365700" tIns="365700" rIns="365700" bIns="36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BF0DFA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pic>
        <p:nvPicPr>
          <p:cNvPr id="75" name="Google Shape;75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720000" y="18548500"/>
            <a:ext cx="5190091" cy="1931878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13"/>
          <p:cNvSpPr txBox="1">
            <a:spLocks noGrp="1"/>
          </p:cNvSpPr>
          <p:nvPr>
            <p:ph type="body" idx="1"/>
          </p:nvPr>
        </p:nvSpPr>
        <p:spPr>
          <a:xfrm>
            <a:off x="1289350" y="8504450"/>
            <a:ext cx="10996800" cy="85740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marL="457200" lvl="0" indent="-6350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6400"/>
              <a:buChar char="■"/>
              <a:defRPr sz="6400">
                <a:solidFill>
                  <a:srgbClr val="EFEFEF"/>
                </a:solidFill>
              </a:defRPr>
            </a:lvl1pPr>
            <a:lvl2pPr marL="914400" lvl="1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EFEFEF"/>
              </a:buClr>
              <a:buSzPts val="5600"/>
              <a:buChar char="○"/>
              <a:defRPr sz="5600">
                <a:solidFill>
                  <a:srgbClr val="EFEFEF"/>
                </a:solidFill>
              </a:defRPr>
            </a:lvl2pPr>
            <a:lvl3pPr marL="1371600" lvl="2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EFEFEF"/>
              </a:buClr>
              <a:buSzPts val="5600"/>
              <a:buChar char="■"/>
              <a:defRPr sz="5600">
                <a:solidFill>
                  <a:srgbClr val="EFEFEF"/>
                </a:solidFill>
              </a:defRPr>
            </a:lvl3pPr>
            <a:lvl4pPr marL="1828800" lvl="3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EFEFEF"/>
              </a:buClr>
              <a:buSzPts val="5600"/>
              <a:buChar char="●"/>
              <a:defRPr sz="5600">
                <a:solidFill>
                  <a:srgbClr val="EFEFEF"/>
                </a:solidFill>
              </a:defRPr>
            </a:lvl4pPr>
            <a:lvl5pPr marL="2286000" lvl="4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EFEFEF"/>
              </a:buClr>
              <a:buSzPts val="5600"/>
              <a:buChar char="○"/>
              <a:defRPr sz="5600">
                <a:solidFill>
                  <a:srgbClr val="EFEFEF"/>
                </a:solidFill>
              </a:defRPr>
            </a:lvl5pPr>
            <a:lvl6pPr marL="2743200" lvl="5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EFEFEF"/>
              </a:buClr>
              <a:buSzPts val="5600"/>
              <a:buChar char="■"/>
              <a:defRPr sz="5600">
                <a:solidFill>
                  <a:srgbClr val="EFEFEF"/>
                </a:solidFill>
              </a:defRPr>
            </a:lvl6pPr>
            <a:lvl7pPr marL="3200400" lvl="6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EFEFEF"/>
              </a:buClr>
              <a:buSzPts val="5600"/>
              <a:buChar char="●"/>
              <a:defRPr sz="5600">
                <a:solidFill>
                  <a:srgbClr val="EFEFEF"/>
                </a:solidFill>
              </a:defRPr>
            </a:lvl7pPr>
            <a:lvl8pPr marL="3657600" lvl="7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EFEFEF"/>
              </a:buClr>
              <a:buSzPts val="5600"/>
              <a:buChar char="○"/>
              <a:defRPr sz="5600">
                <a:solidFill>
                  <a:srgbClr val="EFEFEF"/>
                </a:solidFill>
              </a:defRPr>
            </a:lvl8pPr>
            <a:lvl9pPr marL="4114800" lvl="8" indent="-584200" rtl="0">
              <a:lnSpc>
                <a:spcPct val="115000"/>
              </a:lnSpc>
              <a:spcBef>
                <a:spcPts val="6400"/>
              </a:spcBef>
              <a:spcAft>
                <a:spcPts val="6400"/>
              </a:spcAft>
              <a:buClr>
                <a:srgbClr val="EFEFEF"/>
              </a:buClr>
              <a:buSzPts val="5600"/>
              <a:buChar char="■"/>
              <a:defRPr sz="5600">
                <a:solidFill>
                  <a:srgbClr val="EFEFEF"/>
                </a:solidFill>
              </a:defRPr>
            </a:lvl9pPr>
          </a:lstStyle>
          <a:p>
            <a:endParaRPr/>
          </a:p>
        </p:txBody>
      </p:sp>
      <p:pic>
        <p:nvPicPr>
          <p:cNvPr id="77" name="Google Shape;77;p1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4128000" y="18225050"/>
            <a:ext cx="2578803" cy="25788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25">
          <p15:clr>
            <a:srgbClr val="F9AD4C"/>
          </p15:clr>
        </p15:guide>
        <p15:guide id="2" pos="15307">
          <p15:clr>
            <a:srgbClr val="F9AD4C"/>
          </p15:clr>
        </p15:guide>
        <p15:guide id="3" orient="horz" pos="5357">
          <p15:clr>
            <a:srgbClr val="F9AD4C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ark image R+chyron [Energy]">
  <p:cSld name="TITLE_1_2_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4"/>
          <p:cNvSpPr/>
          <p:nvPr/>
        </p:nvSpPr>
        <p:spPr>
          <a:xfrm>
            <a:off x="-100" y="18355850"/>
            <a:ext cx="36576000" cy="2217600"/>
          </a:xfrm>
          <a:prstGeom prst="rect">
            <a:avLst/>
          </a:prstGeom>
          <a:solidFill>
            <a:srgbClr val="B7B7B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00" tIns="91400" rIns="91400" bIns="914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0" name="Google Shape;80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758052" y="753500"/>
            <a:ext cx="12059398" cy="167551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/>
            </a:outerShdw>
          </a:effectLst>
        </p:spPr>
      </p:pic>
      <p:sp>
        <p:nvSpPr>
          <p:cNvPr id="81" name="Google Shape;81;p14"/>
          <p:cNvSpPr txBox="1">
            <a:spLocks noGrp="1"/>
          </p:cNvSpPr>
          <p:nvPr>
            <p:ph type="title"/>
          </p:nvPr>
        </p:nvSpPr>
        <p:spPr>
          <a:xfrm>
            <a:off x="758050" y="1240950"/>
            <a:ext cx="12060000" cy="3374400"/>
          </a:xfrm>
          <a:prstGeom prst="rect">
            <a:avLst/>
          </a:prstGeom>
          <a:noFill/>
        </p:spPr>
        <p:txBody>
          <a:bodyPr spcFirstLastPara="1" wrap="square" lIns="365700" tIns="365700" rIns="365700" bIns="36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BF0DFA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pic>
        <p:nvPicPr>
          <p:cNvPr id="82" name="Google Shape;82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720000" y="18548500"/>
            <a:ext cx="5190091" cy="1931878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14"/>
          <p:cNvSpPr txBox="1">
            <a:spLocks noGrp="1"/>
          </p:cNvSpPr>
          <p:nvPr>
            <p:ph type="body" idx="1"/>
          </p:nvPr>
        </p:nvSpPr>
        <p:spPr>
          <a:xfrm>
            <a:off x="1289350" y="8504450"/>
            <a:ext cx="10996800" cy="85740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marL="457200" lvl="0" indent="-6350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6400"/>
              <a:buChar char="■"/>
              <a:defRPr sz="6400">
                <a:solidFill>
                  <a:srgbClr val="EFEFEF"/>
                </a:solidFill>
              </a:defRPr>
            </a:lvl1pPr>
            <a:lvl2pPr marL="914400" lvl="1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EFEFEF"/>
              </a:buClr>
              <a:buSzPts val="5600"/>
              <a:buChar char="○"/>
              <a:defRPr sz="5600">
                <a:solidFill>
                  <a:srgbClr val="EFEFEF"/>
                </a:solidFill>
              </a:defRPr>
            </a:lvl2pPr>
            <a:lvl3pPr marL="1371600" lvl="2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EFEFEF"/>
              </a:buClr>
              <a:buSzPts val="5600"/>
              <a:buChar char="■"/>
              <a:defRPr sz="5600">
                <a:solidFill>
                  <a:srgbClr val="EFEFEF"/>
                </a:solidFill>
              </a:defRPr>
            </a:lvl3pPr>
            <a:lvl4pPr marL="1828800" lvl="3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EFEFEF"/>
              </a:buClr>
              <a:buSzPts val="5600"/>
              <a:buChar char="●"/>
              <a:defRPr sz="5600">
                <a:solidFill>
                  <a:srgbClr val="EFEFEF"/>
                </a:solidFill>
              </a:defRPr>
            </a:lvl4pPr>
            <a:lvl5pPr marL="2286000" lvl="4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EFEFEF"/>
              </a:buClr>
              <a:buSzPts val="5600"/>
              <a:buChar char="○"/>
              <a:defRPr sz="5600">
                <a:solidFill>
                  <a:srgbClr val="EFEFEF"/>
                </a:solidFill>
              </a:defRPr>
            </a:lvl5pPr>
            <a:lvl6pPr marL="2743200" lvl="5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EFEFEF"/>
              </a:buClr>
              <a:buSzPts val="5600"/>
              <a:buChar char="■"/>
              <a:defRPr sz="5600">
                <a:solidFill>
                  <a:srgbClr val="EFEFEF"/>
                </a:solidFill>
              </a:defRPr>
            </a:lvl6pPr>
            <a:lvl7pPr marL="3200400" lvl="6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EFEFEF"/>
              </a:buClr>
              <a:buSzPts val="5600"/>
              <a:buChar char="●"/>
              <a:defRPr sz="5600">
                <a:solidFill>
                  <a:srgbClr val="EFEFEF"/>
                </a:solidFill>
              </a:defRPr>
            </a:lvl7pPr>
            <a:lvl8pPr marL="3657600" lvl="7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EFEFEF"/>
              </a:buClr>
              <a:buSzPts val="5600"/>
              <a:buChar char="○"/>
              <a:defRPr sz="5600">
                <a:solidFill>
                  <a:srgbClr val="EFEFEF"/>
                </a:solidFill>
              </a:defRPr>
            </a:lvl8pPr>
            <a:lvl9pPr marL="4114800" lvl="8" indent="-584200" rtl="0">
              <a:lnSpc>
                <a:spcPct val="115000"/>
              </a:lnSpc>
              <a:spcBef>
                <a:spcPts val="6400"/>
              </a:spcBef>
              <a:spcAft>
                <a:spcPts val="6400"/>
              </a:spcAft>
              <a:buClr>
                <a:srgbClr val="EFEFEF"/>
              </a:buClr>
              <a:buSzPts val="5600"/>
              <a:buChar char="■"/>
              <a:defRPr sz="5600">
                <a:solidFill>
                  <a:srgbClr val="EFEFEF"/>
                </a:solidFill>
              </a:defRPr>
            </a:lvl9pPr>
          </a:lstStyle>
          <a:p>
            <a:endParaRPr/>
          </a:p>
        </p:txBody>
      </p:sp>
      <p:pic>
        <p:nvPicPr>
          <p:cNvPr id="84" name="Google Shape;84;p1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4128000" y="18225050"/>
            <a:ext cx="2578803" cy="25788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25">
          <p15:clr>
            <a:srgbClr val="F9AD4C"/>
          </p15:clr>
        </p15:guide>
        <p15:guide id="2" pos="15307">
          <p15:clr>
            <a:srgbClr val="F9AD4C"/>
          </p15:clr>
        </p15:guide>
        <p15:guide id="3" orient="horz" pos="5357">
          <p15:clr>
            <a:srgbClr val="F9AD4C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ark image R+chyron [Data]">
  <p:cSld name="TITLE_1_2_3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5"/>
          <p:cNvSpPr/>
          <p:nvPr/>
        </p:nvSpPr>
        <p:spPr>
          <a:xfrm>
            <a:off x="-100" y="18355850"/>
            <a:ext cx="36576000" cy="2217600"/>
          </a:xfrm>
          <a:prstGeom prst="rect">
            <a:avLst/>
          </a:prstGeom>
          <a:solidFill>
            <a:srgbClr val="B7B7B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00" tIns="91400" rIns="91400" bIns="914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7" name="Google Shape;8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758052" y="753500"/>
            <a:ext cx="12059398" cy="167551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/>
            </a:outerShdw>
          </a:effectLst>
        </p:spPr>
      </p:pic>
      <p:sp>
        <p:nvSpPr>
          <p:cNvPr id="88" name="Google Shape;88;p15"/>
          <p:cNvSpPr txBox="1">
            <a:spLocks noGrp="1"/>
          </p:cNvSpPr>
          <p:nvPr>
            <p:ph type="title"/>
          </p:nvPr>
        </p:nvSpPr>
        <p:spPr>
          <a:xfrm>
            <a:off x="758050" y="1240950"/>
            <a:ext cx="12060000" cy="3374400"/>
          </a:xfrm>
          <a:prstGeom prst="rect">
            <a:avLst/>
          </a:prstGeom>
          <a:noFill/>
        </p:spPr>
        <p:txBody>
          <a:bodyPr spcFirstLastPara="1" wrap="square" lIns="365700" tIns="365700" rIns="365700" bIns="36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BF0DFA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pic>
        <p:nvPicPr>
          <p:cNvPr id="89" name="Google Shape;89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720000" y="18548500"/>
            <a:ext cx="5190091" cy="1931878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5"/>
          <p:cNvSpPr txBox="1">
            <a:spLocks noGrp="1"/>
          </p:cNvSpPr>
          <p:nvPr>
            <p:ph type="body" idx="1"/>
          </p:nvPr>
        </p:nvSpPr>
        <p:spPr>
          <a:xfrm>
            <a:off x="1289350" y="8504450"/>
            <a:ext cx="10996800" cy="85740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marL="457200" lvl="0" indent="-6350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6400"/>
              <a:buChar char="■"/>
              <a:defRPr sz="6400">
                <a:solidFill>
                  <a:srgbClr val="EFEFEF"/>
                </a:solidFill>
              </a:defRPr>
            </a:lvl1pPr>
            <a:lvl2pPr marL="914400" lvl="1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EFEFEF"/>
              </a:buClr>
              <a:buSzPts val="5600"/>
              <a:buChar char="○"/>
              <a:defRPr sz="5600">
                <a:solidFill>
                  <a:srgbClr val="EFEFEF"/>
                </a:solidFill>
              </a:defRPr>
            </a:lvl2pPr>
            <a:lvl3pPr marL="1371600" lvl="2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EFEFEF"/>
              </a:buClr>
              <a:buSzPts val="5600"/>
              <a:buChar char="■"/>
              <a:defRPr sz="5600">
                <a:solidFill>
                  <a:srgbClr val="EFEFEF"/>
                </a:solidFill>
              </a:defRPr>
            </a:lvl3pPr>
            <a:lvl4pPr marL="1828800" lvl="3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EFEFEF"/>
              </a:buClr>
              <a:buSzPts val="5600"/>
              <a:buChar char="●"/>
              <a:defRPr sz="5600">
                <a:solidFill>
                  <a:srgbClr val="EFEFEF"/>
                </a:solidFill>
              </a:defRPr>
            </a:lvl4pPr>
            <a:lvl5pPr marL="2286000" lvl="4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EFEFEF"/>
              </a:buClr>
              <a:buSzPts val="5600"/>
              <a:buChar char="○"/>
              <a:defRPr sz="5600">
                <a:solidFill>
                  <a:srgbClr val="EFEFEF"/>
                </a:solidFill>
              </a:defRPr>
            </a:lvl5pPr>
            <a:lvl6pPr marL="2743200" lvl="5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EFEFEF"/>
              </a:buClr>
              <a:buSzPts val="5600"/>
              <a:buChar char="■"/>
              <a:defRPr sz="5600">
                <a:solidFill>
                  <a:srgbClr val="EFEFEF"/>
                </a:solidFill>
              </a:defRPr>
            </a:lvl6pPr>
            <a:lvl7pPr marL="3200400" lvl="6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EFEFEF"/>
              </a:buClr>
              <a:buSzPts val="5600"/>
              <a:buChar char="●"/>
              <a:defRPr sz="5600">
                <a:solidFill>
                  <a:srgbClr val="EFEFEF"/>
                </a:solidFill>
              </a:defRPr>
            </a:lvl7pPr>
            <a:lvl8pPr marL="3657600" lvl="7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EFEFEF"/>
              </a:buClr>
              <a:buSzPts val="5600"/>
              <a:buChar char="○"/>
              <a:defRPr sz="5600">
                <a:solidFill>
                  <a:srgbClr val="EFEFEF"/>
                </a:solidFill>
              </a:defRPr>
            </a:lvl8pPr>
            <a:lvl9pPr marL="4114800" lvl="8" indent="-584200" rtl="0">
              <a:lnSpc>
                <a:spcPct val="115000"/>
              </a:lnSpc>
              <a:spcBef>
                <a:spcPts val="6400"/>
              </a:spcBef>
              <a:spcAft>
                <a:spcPts val="6400"/>
              </a:spcAft>
              <a:buClr>
                <a:srgbClr val="EFEFEF"/>
              </a:buClr>
              <a:buSzPts val="5600"/>
              <a:buChar char="■"/>
              <a:defRPr sz="5600">
                <a:solidFill>
                  <a:srgbClr val="EFEFEF"/>
                </a:solidFill>
              </a:defRPr>
            </a:lvl9pPr>
          </a:lstStyle>
          <a:p>
            <a:endParaRPr/>
          </a:p>
        </p:txBody>
      </p:sp>
      <p:pic>
        <p:nvPicPr>
          <p:cNvPr id="91" name="Google Shape;91;p1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4128000" y="18225050"/>
            <a:ext cx="2578803" cy="25788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25">
          <p15:clr>
            <a:srgbClr val="F9AD4C"/>
          </p15:clr>
        </p15:guide>
        <p15:guide id="2" pos="15307">
          <p15:clr>
            <a:srgbClr val="F9AD4C"/>
          </p15:clr>
        </p15:guide>
        <p15:guide id="3" orient="horz" pos="5357">
          <p15:clr>
            <a:srgbClr val="F9AD4C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ark image R+chyron [Learn]">
  <p:cSld name="TITLE_1_2_3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6"/>
          <p:cNvSpPr/>
          <p:nvPr/>
        </p:nvSpPr>
        <p:spPr>
          <a:xfrm>
            <a:off x="-100" y="18355850"/>
            <a:ext cx="36576000" cy="2217600"/>
          </a:xfrm>
          <a:prstGeom prst="rect">
            <a:avLst/>
          </a:prstGeom>
          <a:solidFill>
            <a:srgbClr val="B7B7B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00" tIns="91400" rIns="91400" bIns="914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4" name="Google Shape;94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758052" y="753500"/>
            <a:ext cx="12059398" cy="167551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/>
            </a:outerShdw>
          </a:effectLst>
        </p:spPr>
      </p:pic>
      <p:sp>
        <p:nvSpPr>
          <p:cNvPr id="95" name="Google Shape;95;p16"/>
          <p:cNvSpPr txBox="1">
            <a:spLocks noGrp="1"/>
          </p:cNvSpPr>
          <p:nvPr>
            <p:ph type="title"/>
          </p:nvPr>
        </p:nvSpPr>
        <p:spPr>
          <a:xfrm>
            <a:off x="758050" y="1240950"/>
            <a:ext cx="12060000" cy="3374400"/>
          </a:xfrm>
          <a:prstGeom prst="rect">
            <a:avLst/>
          </a:prstGeom>
          <a:noFill/>
        </p:spPr>
        <p:txBody>
          <a:bodyPr spcFirstLastPara="1" wrap="square" lIns="365700" tIns="365700" rIns="365700" bIns="36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BF0DFA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body" idx="1"/>
          </p:nvPr>
        </p:nvSpPr>
        <p:spPr>
          <a:xfrm>
            <a:off x="1289350" y="8504450"/>
            <a:ext cx="10996800" cy="85740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marL="457200" lvl="0" indent="-6350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6400"/>
              <a:buChar char="■"/>
              <a:defRPr sz="6400">
                <a:solidFill>
                  <a:srgbClr val="EFEFEF"/>
                </a:solidFill>
              </a:defRPr>
            </a:lvl1pPr>
            <a:lvl2pPr marL="914400" lvl="1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EFEFEF"/>
              </a:buClr>
              <a:buSzPts val="5600"/>
              <a:buChar char="○"/>
              <a:defRPr sz="5600">
                <a:solidFill>
                  <a:srgbClr val="EFEFEF"/>
                </a:solidFill>
              </a:defRPr>
            </a:lvl2pPr>
            <a:lvl3pPr marL="1371600" lvl="2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EFEFEF"/>
              </a:buClr>
              <a:buSzPts val="5600"/>
              <a:buChar char="■"/>
              <a:defRPr sz="5600">
                <a:solidFill>
                  <a:srgbClr val="EFEFEF"/>
                </a:solidFill>
              </a:defRPr>
            </a:lvl3pPr>
            <a:lvl4pPr marL="1828800" lvl="3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EFEFEF"/>
              </a:buClr>
              <a:buSzPts val="5600"/>
              <a:buChar char="●"/>
              <a:defRPr sz="5600">
                <a:solidFill>
                  <a:srgbClr val="EFEFEF"/>
                </a:solidFill>
              </a:defRPr>
            </a:lvl4pPr>
            <a:lvl5pPr marL="2286000" lvl="4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EFEFEF"/>
              </a:buClr>
              <a:buSzPts val="5600"/>
              <a:buChar char="○"/>
              <a:defRPr sz="5600">
                <a:solidFill>
                  <a:srgbClr val="EFEFEF"/>
                </a:solidFill>
              </a:defRPr>
            </a:lvl5pPr>
            <a:lvl6pPr marL="2743200" lvl="5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EFEFEF"/>
              </a:buClr>
              <a:buSzPts val="5600"/>
              <a:buChar char="■"/>
              <a:defRPr sz="5600">
                <a:solidFill>
                  <a:srgbClr val="EFEFEF"/>
                </a:solidFill>
              </a:defRPr>
            </a:lvl6pPr>
            <a:lvl7pPr marL="3200400" lvl="6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EFEFEF"/>
              </a:buClr>
              <a:buSzPts val="5600"/>
              <a:buChar char="●"/>
              <a:defRPr sz="5600">
                <a:solidFill>
                  <a:srgbClr val="EFEFEF"/>
                </a:solidFill>
              </a:defRPr>
            </a:lvl7pPr>
            <a:lvl8pPr marL="3657600" lvl="7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EFEFEF"/>
              </a:buClr>
              <a:buSzPts val="5600"/>
              <a:buChar char="○"/>
              <a:defRPr sz="5600">
                <a:solidFill>
                  <a:srgbClr val="EFEFEF"/>
                </a:solidFill>
              </a:defRPr>
            </a:lvl8pPr>
            <a:lvl9pPr marL="4114800" lvl="8" indent="-584200" rtl="0">
              <a:lnSpc>
                <a:spcPct val="115000"/>
              </a:lnSpc>
              <a:spcBef>
                <a:spcPts val="6400"/>
              </a:spcBef>
              <a:spcAft>
                <a:spcPts val="6400"/>
              </a:spcAft>
              <a:buClr>
                <a:srgbClr val="EFEFEF"/>
              </a:buClr>
              <a:buSzPts val="5600"/>
              <a:buChar char="■"/>
              <a:defRPr sz="5600">
                <a:solidFill>
                  <a:srgbClr val="EFEFEF"/>
                </a:solidFill>
              </a:defRPr>
            </a:lvl9pPr>
          </a:lstStyle>
          <a:p>
            <a:endParaRPr/>
          </a:p>
        </p:txBody>
      </p:sp>
      <p:pic>
        <p:nvPicPr>
          <p:cNvPr id="97" name="Google Shape;97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4128000" y="18225050"/>
            <a:ext cx="2578803" cy="2578803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5720000" y="18548500"/>
            <a:ext cx="5190091" cy="19318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25">
          <p15:clr>
            <a:srgbClr val="F9AD4C"/>
          </p15:clr>
        </p15:guide>
        <p15:guide id="2" pos="15307">
          <p15:clr>
            <a:srgbClr val="F9AD4C"/>
          </p15:clr>
        </p15:guide>
        <p15:guide id="3" orient="horz" pos="5357">
          <p15:clr>
            <a:srgbClr val="F9AD4C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ark image R+chyron [Time]">
  <p:cSld name="TITLE_1_2_3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7"/>
          <p:cNvSpPr/>
          <p:nvPr/>
        </p:nvSpPr>
        <p:spPr>
          <a:xfrm>
            <a:off x="-100" y="18355850"/>
            <a:ext cx="36576000" cy="2217600"/>
          </a:xfrm>
          <a:prstGeom prst="rect">
            <a:avLst/>
          </a:prstGeom>
          <a:solidFill>
            <a:srgbClr val="B7B7B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00" tIns="91400" rIns="91400" bIns="914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1" name="Google Shape;10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758052" y="753500"/>
            <a:ext cx="12059398" cy="167551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/>
            </a:outerShdw>
          </a:effectLst>
        </p:spPr>
      </p:pic>
      <p:sp>
        <p:nvSpPr>
          <p:cNvPr id="102" name="Google Shape;102;p17"/>
          <p:cNvSpPr txBox="1">
            <a:spLocks noGrp="1"/>
          </p:cNvSpPr>
          <p:nvPr>
            <p:ph type="title"/>
          </p:nvPr>
        </p:nvSpPr>
        <p:spPr>
          <a:xfrm>
            <a:off x="758050" y="1240950"/>
            <a:ext cx="12060000" cy="3374400"/>
          </a:xfrm>
          <a:prstGeom prst="rect">
            <a:avLst/>
          </a:prstGeom>
          <a:noFill/>
        </p:spPr>
        <p:txBody>
          <a:bodyPr spcFirstLastPara="1" wrap="square" lIns="365700" tIns="365700" rIns="365700" bIns="36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BF0DFA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103" name="Google Shape;103;p17"/>
          <p:cNvSpPr txBox="1">
            <a:spLocks noGrp="1"/>
          </p:cNvSpPr>
          <p:nvPr>
            <p:ph type="body" idx="1"/>
          </p:nvPr>
        </p:nvSpPr>
        <p:spPr>
          <a:xfrm>
            <a:off x="1289350" y="8504450"/>
            <a:ext cx="10996800" cy="85740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marL="457200" lvl="0" indent="-6350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6400"/>
              <a:buChar char="■"/>
              <a:defRPr sz="6400">
                <a:solidFill>
                  <a:srgbClr val="EFEFEF"/>
                </a:solidFill>
              </a:defRPr>
            </a:lvl1pPr>
            <a:lvl2pPr marL="914400" lvl="1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EFEFEF"/>
              </a:buClr>
              <a:buSzPts val="5600"/>
              <a:buChar char="○"/>
              <a:defRPr sz="5600">
                <a:solidFill>
                  <a:srgbClr val="EFEFEF"/>
                </a:solidFill>
              </a:defRPr>
            </a:lvl2pPr>
            <a:lvl3pPr marL="1371600" lvl="2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EFEFEF"/>
              </a:buClr>
              <a:buSzPts val="5600"/>
              <a:buChar char="■"/>
              <a:defRPr sz="5600">
                <a:solidFill>
                  <a:srgbClr val="EFEFEF"/>
                </a:solidFill>
              </a:defRPr>
            </a:lvl3pPr>
            <a:lvl4pPr marL="1828800" lvl="3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EFEFEF"/>
              </a:buClr>
              <a:buSzPts val="5600"/>
              <a:buChar char="●"/>
              <a:defRPr sz="5600">
                <a:solidFill>
                  <a:srgbClr val="EFEFEF"/>
                </a:solidFill>
              </a:defRPr>
            </a:lvl4pPr>
            <a:lvl5pPr marL="2286000" lvl="4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EFEFEF"/>
              </a:buClr>
              <a:buSzPts val="5600"/>
              <a:buChar char="○"/>
              <a:defRPr sz="5600">
                <a:solidFill>
                  <a:srgbClr val="EFEFEF"/>
                </a:solidFill>
              </a:defRPr>
            </a:lvl5pPr>
            <a:lvl6pPr marL="2743200" lvl="5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EFEFEF"/>
              </a:buClr>
              <a:buSzPts val="5600"/>
              <a:buChar char="■"/>
              <a:defRPr sz="5600">
                <a:solidFill>
                  <a:srgbClr val="EFEFEF"/>
                </a:solidFill>
              </a:defRPr>
            </a:lvl6pPr>
            <a:lvl7pPr marL="3200400" lvl="6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EFEFEF"/>
              </a:buClr>
              <a:buSzPts val="5600"/>
              <a:buChar char="●"/>
              <a:defRPr sz="5600">
                <a:solidFill>
                  <a:srgbClr val="EFEFEF"/>
                </a:solidFill>
              </a:defRPr>
            </a:lvl7pPr>
            <a:lvl8pPr marL="3657600" lvl="7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EFEFEF"/>
              </a:buClr>
              <a:buSzPts val="5600"/>
              <a:buChar char="○"/>
              <a:defRPr sz="5600">
                <a:solidFill>
                  <a:srgbClr val="EFEFEF"/>
                </a:solidFill>
              </a:defRPr>
            </a:lvl8pPr>
            <a:lvl9pPr marL="4114800" lvl="8" indent="-584200" rtl="0">
              <a:lnSpc>
                <a:spcPct val="115000"/>
              </a:lnSpc>
              <a:spcBef>
                <a:spcPts val="6400"/>
              </a:spcBef>
              <a:spcAft>
                <a:spcPts val="6400"/>
              </a:spcAft>
              <a:buClr>
                <a:srgbClr val="EFEFEF"/>
              </a:buClr>
              <a:buSzPts val="5600"/>
              <a:buChar char="■"/>
              <a:defRPr sz="5600">
                <a:solidFill>
                  <a:srgbClr val="EFEFEF"/>
                </a:solidFill>
              </a:defRPr>
            </a:lvl9pPr>
          </a:lstStyle>
          <a:p>
            <a:endParaRPr/>
          </a:p>
        </p:txBody>
      </p:sp>
      <p:pic>
        <p:nvPicPr>
          <p:cNvPr id="104" name="Google Shape;104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4128000" y="18225050"/>
            <a:ext cx="2578803" cy="25788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5720000" y="18548500"/>
            <a:ext cx="5190091" cy="19318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25">
          <p15:clr>
            <a:srgbClr val="F9AD4C"/>
          </p15:clr>
        </p15:guide>
        <p15:guide id="2" pos="15307">
          <p15:clr>
            <a:srgbClr val="F9AD4C"/>
          </p15:clr>
        </p15:guide>
        <p15:guide id="3" orient="horz" pos="5357">
          <p15:clr>
            <a:srgbClr val="F9AD4C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ark image R+chyron [Help]">
  <p:cSld name="TITLE_1_2_3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8"/>
          <p:cNvSpPr/>
          <p:nvPr/>
        </p:nvSpPr>
        <p:spPr>
          <a:xfrm>
            <a:off x="-100" y="18355850"/>
            <a:ext cx="36576000" cy="2217600"/>
          </a:xfrm>
          <a:prstGeom prst="rect">
            <a:avLst/>
          </a:prstGeom>
          <a:solidFill>
            <a:srgbClr val="B7B7B7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00" tIns="91400" rIns="91400" bIns="914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8" name="Google Shape;10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758052" y="753500"/>
            <a:ext cx="12059398" cy="167551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/>
            </a:outerShdw>
          </a:effectLst>
        </p:spPr>
      </p:pic>
      <p:sp>
        <p:nvSpPr>
          <p:cNvPr id="109" name="Google Shape;109;p18"/>
          <p:cNvSpPr txBox="1">
            <a:spLocks noGrp="1"/>
          </p:cNvSpPr>
          <p:nvPr>
            <p:ph type="title"/>
          </p:nvPr>
        </p:nvSpPr>
        <p:spPr>
          <a:xfrm>
            <a:off x="758050" y="1240950"/>
            <a:ext cx="12060000" cy="3374400"/>
          </a:xfrm>
          <a:prstGeom prst="rect">
            <a:avLst/>
          </a:prstGeom>
          <a:noFill/>
        </p:spPr>
        <p:txBody>
          <a:bodyPr spcFirstLastPara="1" wrap="square" lIns="365700" tIns="365700" rIns="365700" bIns="36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BF0DFA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110" name="Google Shape;110;p18"/>
          <p:cNvSpPr txBox="1">
            <a:spLocks noGrp="1"/>
          </p:cNvSpPr>
          <p:nvPr>
            <p:ph type="body" idx="1"/>
          </p:nvPr>
        </p:nvSpPr>
        <p:spPr>
          <a:xfrm>
            <a:off x="1289350" y="8504450"/>
            <a:ext cx="10996800" cy="85740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marL="457200" lvl="0" indent="-6350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6400"/>
              <a:buChar char="■"/>
              <a:defRPr sz="6400">
                <a:solidFill>
                  <a:srgbClr val="EFEFEF"/>
                </a:solidFill>
              </a:defRPr>
            </a:lvl1pPr>
            <a:lvl2pPr marL="914400" lvl="1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EFEFEF"/>
              </a:buClr>
              <a:buSzPts val="5600"/>
              <a:buChar char="○"/>
              <a:defRPr sz="5600">
                <a:solidFill>
                  <a:srgbClr val="EFEFEF"/>
                </a:solidFill>
              </a:defRPr>
            </a:lvl2pPr>
            <a:lvl3pPr marL="1371600" lvl="2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EFEFEF"/>
              </a:buClr>
              <a:buSzPts val="5600"/>
              <a:buChar char="■"/>
              <a:defRPr sz="5600">
                <a:solidFill>
                  <a:srgbClr val="EFEFEF"/>
                </a:solidFill>
              </a:defRPr>
            </a:lvl3pPr>
            <a:lvl4pPr marL="1828800" lvl="3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EFEFEF"/>
              </a:buClr>
              <a:buSzPts val="5600"/>
              <a:buChar char="●"/>
              <a:defRPr sz="5600">
                <a:solidFill>
                  <a:srgbClr val="EFEFEF"/>
                </a:solidFill>
              </a:defRPr>
            </a:lvl4pPr>
            <a:lvl5pPr marL="2286000" lvl="4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EFEFEF"/>
              </a:buClr>
              <a:buSzPts val="5600"/>
              <a:buChar char="○"/>
              <a:defRPr sz="5600">
                <a:solidFill>
                  <a:srgbClr val="EFEFEF"/>
                </a:solidFill>
              </a:defRPr>
            </a:lvl5pPr>
            <a:lvl6pPr marL="2743200" lvl="5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EFEFEF"/>
              </a:buClr>
              <a:buSzPts val="5600"/>
              <a:buChar char="■"/>
              <a:defRPr sz="5600">
                <a:solidFill>
                  <a:srgbClr val="EFEFEF"/>
                </a:solidFill>
              </a:defRPr>
            </a:lvl6pPr>
            <a:lvl7pPr marL="3200400" lvl="6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EFEFEF"/>
              </a:buClr>
              <a:buSzPts val="5600"/>
              <a:buChar char="●"/>
              <a:defRPr sz="5600">
                <a:solidFill>
                  <a:srgbClr val="EFEFEF"/>
                </a:solidFill>
              </a:defRPr>
            </a:lvl7pPr>
            <a:lvl8pPr marL="3657600" lvl="7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EFEFEF"/>
              </a:buClr>
              <a:buSzPts val="5600"/>
              <a:buChar char="○"/>
              <a:defRPr sz="5600">
                <a:solidFill>
                  <a:srgbClr val="EFEFEF"/>
                </a:solidFill>
              </a:defRPr>
            </a:lvl8pPr>
            <a:lvl9pPr marL="4114800" lvl="8" indent="-584200" rtl="0">
              <a:lnSpc>
                <a:spcPct val="115000"/>
              </a:lnSpc>
              <a:spcBef>
                <a:spcPts val="6400"/>
              </a:spcBef>
              <a:spcAft>
                <a:spcPts val="6400"/>
              </a:spcAft>
              <a:buClr>
                <a:srgbClr val="EFEFEF"/>
              </a:buClr>
              <a:buSzPts val="5600"/>
              <a:buChar char="■"/>
              <a:defRPr sz="5600">
                <a:solidFill>
                  <a:srgbClr val="EFEFEF"/>
                </a:solidFill>
              </a:defRPr>
            </a:lvl9pPr>
          </a:lstStyle>
          <a:p>
            <a:endParaRPr/>
          </a:p>
        </p:txBody>
      </p:sp>
      <p:pic>
        <p:nvPicPr>
          <p:cNvPr id="111" name="Google Shape;111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4128000" y="18225050"/>
            <a:ext cx="2578803" cy="25788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1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5720000" y="18548500"/>
            <a:ext cx="5190091" cy="19318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25">
          <p15:clr>
            <a:srgbClr val="F9AD4C"/>
          </p15:clr>
        </p15:guide>
        <p15:guide id="2" pos="15307">
          <p15:clr>
            <a:srgbClr val="F9AD4C"/>
          </p15:clr>
        </p15:guide>
        <p15:guide id="3" orient="horz" pos="5357">
          <p15:clr>
            <a:srgbClr val="F9AD4C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ight image R+chyron [Help]">
  <p:cSld name="TITLE_1_3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9"/>
          <p:cNvSpPr/>
          <p:nvPr/>
        </p:nvSpPr>
        <p:spPr>
          <a:xfrm>
            <a:off x="-100" y="18355850"/>
            <a:ext cx="36576000" cy="2217600"/>
          </a:xfrm>
          <a:prstGeom prst="rect">
            <a:avLst/>
          </a:prstGeom>
          <a:solidFill>
            <a:srgbClr val="0D1A7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00" tIns="91400" rIns="91400" bIns="914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5" name="Google Shape;115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720000" y="18548500"/>
            <a:ext cx="5190091" cy="19318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758052" y="753500"/>
            <a:ext cx="12059398" cy="1675510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19"/>
          <p:cNvSpPr txBox="1">
            <a:spLocks noGrp="1"/>
          </p:cNvSpPr>
          <p:nvPr>
            <p:ph type="title"/>
          </p:nvPr>
        </p:nvSpPr>
        <p:spPr>
          <a:xfrm>
            <a:off x="758050" y="1240950"/>
            <a:ext cx="12060000" cy="3374400"/>
          </a:xfrm>
          <a:prstGeom prst="rect">
            <a:avLst/>
          </a:prstGeom>
          <a:noFill/>
        </p:spPr>
        <p:txBody>
          <a:bodyPr spcFirstLastPara="1" wrap="square" lIns="365700" tIns="365700" rIns="365700" bIns="36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0D1A7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0D1A75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0D1A75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0D1A75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0D1A75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0D1A75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0D1A75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0D1A75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0D1A75"/>
                </a:solidFill>
              </a:defRPr>
            </a:lvl9pPr>
          </a:lstStyle>
          <a:p>
            <a:endParaRPr/>
          </a:p>
        </p:txBody>
      </p:sp>
      <p:sp>
        <p:nvSpPr>
          <p:cNvPr id="118" name="Google Shape;118;p19"/>
          <p:cNvSpPr txBox="1">
            <a:spLocks noGrp="1"/>
          </p:cNvSpPr>
          <p:nvPr>
            <p:ph type="body" idx="1"/>
          </p:nvPr>
        </p:nvSpPr>
        <p:spPr>
          <a:xfrm>
            <a:off x="1289350" y="8504450"/>
            <a:ext cx="10996800" cy="85740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marL="457200" lvl="0" indent="-6350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00"/>
              <a:buChar char="■"/>
              <a:defRPr sz="6400">
                <a:solidFill>
                  <a:srgbClr val="000000"/>
                </a:solidFill>
              </a:defRPr>
            </a:lvl1pPr>
            <a:lvl2pPr marL="914400" lvl="1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○"/>
              <a:defRPr sz="5600">
                <a:solidFill>
                  <a:srgbClr val="000000"/>
                </a:solidFill>
              </a:defRPr>
            </a:lvl2pPr>
            <a:lvl3pPr marL="1371600" lvl="2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■"/>
              <a:defRPr sz="5600">
                <a:solidFill>
                  <a:srgbClr val="000000"/>
                </a:solidFill>
              </a:defRPr>
            </a:lvl3pPr>
            <a:lvl4pPr marL="1828800" lvl="3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●"/>
              <a:defRPr sz="5600">
                <a:solidFill>
                  <a:srgbClr val="000000"/>
                </a:solidFill>
              </a:defRPr>
            </a:lvl4pPr>
            <a:lvl5pPr marL="2286000" lvl="4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○"/>
              <a:defRPr sz="5600">
                <a:solidFill>
                  <a:srgbClr val="000000"/>
                </a:solidFill>
              </a:defRPr>
            </a:lvl5pPr>
            <a:lvl6pPr marL="2743200" lvl="5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■"/>
              <a:defRPr sz="5600">
                <a:solidFill>
                  <a:srgbClr val="000000"/>
                </a:solidFill>
              </a:defRPr>
            </a:lvl6pPr>
            <a:lvl7pPr marL="3200400" lvl="6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●"/>
              <a:defRPr sz="5600">
                <a:solidFill>
                  <a:srgbClr val="000000"/>
                </a:solidFill>
              </a:defRPr>
            </a:lvl7pPr>
            <a:lvl8pPr marL="3657600" lvl="7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○"/>
              <a:defRPr sz="5600">
                <a:solidFill>
                  <a:srgbClr val="000000"/>
                </a:solidFill>
              </a:defRPr>
            </a:lvl8pPr>
            <a:lvl9pPr marL="4114800" lvl="8" indent="-584200" rtl="0">
              <a:lnSpc>
                <a:spcPct val="115000"/>
              </a:lnSpc>
              <a:spcBef>
                <a:spcPts val="6400"/>
              </a:spcBef>
              <a:spcAft>
                <a:spcPts val="6400"/>
              </a:spcAft>
              <a:buClr>
                <a:srgbClr val="000000"/>
              </a:buClr>
              <a:buSzPts val="5600"/>
              <a:buChar char="■"/>
              <a:defRPr sz="56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pic>
        <p:nvPicPr>
          <p:cNvPr id="119" name="Google Shape;119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4128000" y="18225050"/>
            <a:ext cx="2578803" cy="25788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25">
          <p15:clr>
            <a:srgbClr val="F9AD4C"/>
          </p15:clr>
        </p15:guide>
        <p15:guide id="2" pos="15307">
          <p15:clr>
            <a:srgbClr val="F9AD4C"/>
          </p15:clr>
        </p15:guide>
        <p15:guide id="3" orient="horz" pos="5357">
          <p15:clr>
            <a:srgbClr val="F9AD4C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ight image R+chyron [Learn]">
  <p:cSld name="TITLE_1_4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0"/>
          <p:cNvSpPr/>
          <p:nvPr/>
        </p:nvSpPr>
        <p:spPr>
          <a:xfrm>
            <a:off x="-100" y="18355850"/>
            <a:ext cx="36576000" cy="2217600"/>
          </a:xfrm>
          <a:prstGeom prst="rect">
            <a:avLst/>
          </a:prstGeom>
          <a:solidFill>
            <a:srgbClr val="0D1A7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00" tIns="91400" rIns="91400" bIns="914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2" name="Google Shape;122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720000" y="18548500"/>
            <a:ext cx="5190091" cy="19318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758052" y="753500"/>
            <a:ext cx="12059398" cy="16755100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20"/>
          <p:cNvSpPr txBox="1">
            <a:spLocks noGrp="1"/>
          </p:cNvSpPr>
          <p:nvPr>
            <p:ph type="title"/>
          </p:nvPr>
        </p:nvSpPr>
        <p:spPr>
          <a:xfrm>
            <a:off x="758050" y="1240950"/>
            <a:ext cx="12060000" cy="3374400"/>
          </a:xfrm>
          <a:prstGeom prst="rect">
            <a:avLst/>
          </a:prstGeom>
          <a:noFill/>
        </p:spPr>
        <p:txBody>
          <a:bodyPr spcFirstLastPara="1" wrap="square" lIns="365700" tIns="365700" rIns="365700" bIns="36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0D1A7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BF0DFA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BF0DFA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BF0DFA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BF0DFA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BF0DFA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BF0DFA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BF0DFA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BF0DFA"/>
                </a:solidFill>
              </a:defRPr>
            </a:lvl9pPr>
          </a:lstStyle>
          <a:p>
            <a:endParaRPr/>
          </a:p>
        </p:txBody>
      </p:sp>
      <p:sp>
        <p:nvSpPr>
          <p:cNvPr id="125" name="Google Shape;125;p20"/>
          <p:cNvSpPr txBox="1">
            <a:spLocks noGrp="1"/>
          </p:cNvSpPr>
          <p:nvPr>
            <p:ph type="body" idx="1"/>
          </p:nvPr>
        </p:nvSpPr>
        <p:spPr>
          <a:xfrm>
            <a:off x="1289350" y="8504450"/>
            <a:ext cx="10996800" cy="85740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marL="457200" lvl="0" indent="-6350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00"/>
              <a:buChar char="■"/>
              <a:defRPr sz="6400">
                <a:solidFill>
                  <a:srgbClr val="000000"/>
                </a:solidFill>
              </a:defRPr>
            </a:lvl1pPr>
            <a:lvl2pPr marL="914400" lvl="1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○"/>
              <a:defRPr sz="5600">
                <a:solidFill>
                  <a:srgbClr val="000000"/>
                </a:solidFill>
              </a:defRPr>
            </a:lvl2pPr>
            <a:lvl3pPr marL="1371600" lvl="2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■"/>
              <a:defRPr sz="5600">
                <a:solidFill>
                  <a:srgbClr val="000000"/>
                </a:solidFill>
              </a:defRPr>
            </a:lvl3pPr>
            <a:lvl4pPr marL="1828800" lvl="3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●"/>
              <a:defRPr sz="5600">
                <a:solidFill>
                  <a:srgbClr val="000000"/>
                </a:solidFill>
              </a:defRPr>
            </a:lvl4pPr>
            <a:lvl5pPr marL="2286000" lvl="4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○"/>
              <a:defRPr sz="5600">
                <a:solidFill>
                  <a:srgbClr val="000000"/>
                </a:solidFill>
              </a:defRPr>
            </a:lvl5pPr>
            <a:lvl6pPr marL="2743200" lvl="5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■"/>
              <a:defRPr sz="5600">
                <a:solidFill>
                  <a:srgbClr val="000000"/>
                </a:solidFill>
              </a:defRPr>
            </a:lvl6pPr>
            <a:lvl7pPr marL="3200400" lvl="6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●"/>
              <a:defRPr sz="5600">
                <a:solidFill>
                  <a:srgbClr val="000000"/>
                </a:solidFill>
              </a:defRPr>
            </a:lvl7pPr>
            <a:lvl8pPr marL="3657600" lvl="7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○"/>
              <a:defRPr sz="5600">
                <a:solidFill>
                  <a:srgbClr val="000000"/>
                </a:solidFill>
              </a:defRPr>
            </a:lvl8pPr>
            <a:lvl9pPr marL="4114800" lvl="8" indent="-584200" rtl="0">
              <a:lnSpc>
                <a:spcPct val="115000"/>
              </a:lnSpc>
              <a:spcBef>
                <a:spcPts val="6400"/>
              </a:spcBef>
              <a:spcAft>
                <a:spcPts val="6400"/>
              </a:spcAft>
              <a:buClr>
                <a:srgbClr val="000000"/>
              </a:buClr>
              <a:buSzPts val="5600"/>
              <a:buChar char="■"/>
              <a:defRPr sz="56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pic>
        <p:nvPicPr>
          <p:cNvPr id="126" name="Google Shape;126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4128000" y="18225050"/>
            <a:ext cx="2578803" cy="25788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25">
          <p15:clr>
            <a:srgbClr val="F9AD4C"/>
          </p15:clr>
        </p15:guide>
        <p15:guide id="2" pos="15307">
          <p15:clr>
            <a:srgbClr val="F9AD4C"/>
          </p15:clr>
        </p15:guide>
        <p15:guide id="3" orient="horz" pos="5357">
          <p15:clr>
            <a:srgbClr val="F9AD4C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ight quote R+chyron [Intersect]" type="tx">
  <p:cSld name="TITLE_AND_BOD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>
            <a:spLocks noGrp="1"/>
          </p:cNvSpPr>
          <p:nvPr>
            <p:ph type="body" idx="1"/>
          </p:nvPr>
        </p:nvSpPr>
        <p:spPr>
          <a:xfrm>
            <a:off x="8491300" y="2415625"/>
            <a:ext cx="27352500" cy="10347900"/>
          </a:xfrm>
          <a:prstGeom prst="rect">
            <a:avLst/>
          </a:prstGeom>
        </p:spPr>
        <p:txBody>
          <a:bodyPr spcFirstLastPara="1" wrap="square" lIns="365700" tIns="365700" rIns="365700" bIns="365700" anchor="b" anchorCtr="0">
            <a:noAutofit/>
          </a:bodyPr>
          <a:lstStyle>
            <a:lvl1pPr marL="457200" lvl="0" indent="-60960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Lato"/>
              <a:buChar char="■"/>
              <a:defRPr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584200" algn="ctr" rtl="0"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Font typeface="Lato"/>
              <a:buChar char="○"/>
              <a:defRPr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584200" algn="ctr" rtl="0"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Font typeface="Lato"/>
              <a:buChar char="■"/>
              <a:defRPr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584200" algn="ctr" rtl="0"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Font typeface="Lato"/>
              <a:buChar char="●"/>
              <a:defRPr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584200" algn="ctr" rtl="0"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Font typeface="Lato"/>
              <a:buChar char="○"/>
              <a:defRPr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584200" algn="ctr" rtl="0"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Font typeface="Lato"/>
              <a:buChar char="■"/>
              <a:defRPr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584200" algn="ctr" rtl="0"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Font typeface="Lato"/>
              <a:buChar char="●"/>
              <a:defRPr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584200" algn="ctr" rtl="0"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Font typeface="Lato"/>
              <a:buChar char="○"/>
              <a:defRPr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584200" algn="ctr" rtl="0">
              <a:spcBef>
                <a:spcPts val="6400"/>
              </a:spcBef>
              <a:spcAft>
                <a:spcPts val="6400"/>
              </a:spcAft>
              <a:buClr>
                <a:srgbClr val="000000"/>
              </a:buClr>
              <a:buSzPts val="5600"/>
              <a:buFont typeface="Lato"/>
              <a:buChar char="■"/>
              <a:defRPr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pic>
        <p:nvPicPr>
          <p:cNvPr id="18" name="Google Shape;18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758050" y="753500"/>
            <a:ext cx="6903624" cy="16755100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8491300" y="12763400"/>
            <a:ext cx="25888800" cy="45834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BF0DFA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BF0DFA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BF0DFA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BF0DFA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BF0DFA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BF0DFA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BF0DFA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BF0DFA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BF0DFA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/>
          <p:nvPr/>
        </p:nvSpPr>
        <p:spPr>
          <a:xfrm>
            <a:off x="-100" y="18355850"/>
            <a:ext cx="36576000" cy="2217600"/>
          </a:xfrm>
          <a:prstGeom prst="rect">
            <a:avLst/>
          </a:prstGeom>
          <a:solidFill>
            <a:srgbClr val="0D1A75"/>
          </a:solidFill>
          <a:ln w="9525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00" tIns="91400" rIns="91400" bIns="914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1" name="Google Shape;21;p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128000" y="18225050"/>
            <a:ext cx="2578803" cy="257880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Google Shape;22;p3"/>
          <p:cNvPicPr preferRelativeResize="0"/>
          <p:nvPr/>
        </p:nvPicPr>
        <p:blipFill rotWithShape="1">
          <a:blip r:embed="rId5">
            <a:alphaModFix/>
          </a:blip>
          <a:srcRect l="27270" t="17540" r="7658" b="17540"/>
          <a:stretch/>
        </p:blipFill>
        <p:spPr>
          <a:xfrm>
            <a:off x="15300800" y="18219900"/>
            <a:ext cx="5974405" cy="2217603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 txBox="1">
            <a:spLocks noGrp="1"/>
          </p:cNvSpPr>
          <p:nvPr>
            <p:ph type="subTitle" idx="2"/>
          </p:nvPr>
        </p:nvSpPr>
        <p:spPr>
          <a:xfrm>
            <a:off x="8491300" y="753500"/>
            <a:ext cx="27352500" cy="47451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>
              <a:lnSpc>
                <a:spcPct val="100000"/>
              </a:lnSpc>
              <a:spcBef>
                <a:spcPts val="6400"/>
              </a:spcBef>
              <a:spcAft>
                <a:spcPts val="0"/>
              </a:spcAft>
              <a:buNone/>
              <a:defRPr/>
            </a:lvl3pPr>
            <a:lvl4pPr lvl="3" algn="ctr">
              <a:lnSpc>
                <a:spcPct val="100000"/>
              </a:lnSpc>
              <a:spcBef>
                <a:spcPts val="6400"/>
              </a:spcBef>
              <a:spcAft>
                <a:spcPts val="0"/>
              </a:spcAft>
              <a:buNone/>
              <a:defRPr/>
            </a:lvl4pPr>
            <a:lvl5pPr lvl="4" algn="ctr">
              <a:lnSpc>
                <a:spcPct val="100000"/>
              </a:lnSpc>
              <a:spcBef>
                <a:spcPts val="6400"/>
              </a:spcBef>
              <a:spcAft>
                <a:spcPts val="0"/>
              </a:spcAft>
              <a:buNone/>
              <a:defRPr/>
            </a:lvl5pPr>
            <a:lvl6pPr lvl="5" algn="ctr">
              <a:lnSpc>
                <a:spcPct val="100000"/>
              </a:lnSpc>
              <a:spcBef>
                <a:spcPts val="6400"/>
              </a:spcBef>
              <a:spcAft>
                <a:spcPts val="0"/>
              </a:spcAft>
              <a:buNone/>
              <a:defRPr/>
            </a:lvl6pPr>
            <a:lvl7pPr lvl="6" algn="ctr">
              <a:lnSpc>
                <a:spcPct val="100000"/>
              </a:lnSpc>
              <a:spcBef>
                <a:spcPts val="6400"/>
              </a:spcBef>
              <a:spcAft>
                <a:spcPts val="0"/>
              </a:spcAft>
              <a:buNone/>
              <a:defRPr/>
            </a:lvl7pPr>
            <a:lvl8pPr lvl="7" algn="ctr">
              <a:lnSpc>
                <a:spcPct val="100000"/>
              </a:lnSpc>
              <a:spcBef>
                <a:spcPts val="6400"/>
              </a:spcBef>
              <a:spcAft>
                <a:spcPts val="0"/>
              </a:spcAft>
              <a:buNone/>
              <a:defRPr/>
            </a:lvl8pPr>
            <a:lvl9pPr lvl="8" algn="ctr">
              <a:lnSpc>
                <a:spcPct val="100000"/>
              </a:lnSpc>
              <a:spcBef>
                <a:spcPts val="6400"/>
              </a:spcBef>
              <a:spcAft>
                <a:spcPts val="64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ight image R+chyron [Energy]">
  <p:cSld name="TITLE_1_5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1"/>
          <p:cNvSpPr/>
          <p:nvPr/>
        </p:nvSpPr>
        <p:spPr>
          <a:xfrm>
            <a:off x="-100" y="18355850"/>
            <a:ext cx="36576000" cy="2218200"/>
          </a:xfrm>
          <a:prstGeom prst="rect">
            <a:avLst/>
          </a:prstGeom>
          <a:solidFill>
            <a:srgbClr val="0D1A7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9" name="Google Shape;129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758050" y="753500"/>
            <a:ext cx="12059400" cy="16755100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21"/>
          <p:cNvSpPr txBox="1">
            <a:spLocks noGrp="1"/>
          </p:cNvSpPr>
          <p:nvPr>
            <p:ph type="title"/>
          </p:nvPr>
        </p:nvSpPr>
        <p:spPr>
          <a:xfrm>
            <a:off x="758050" y="1240950"/>
            <a:ext cx="12059400" cy="3374100"/>
          </a:xfrm>
          <a:prstGeom prst="rect">
            <a:avLst/>
          </a:prstGeom>
          <a:noFill/>
        </p:spPr>
        <p:txBody>
          <a:bodyPr spcFirstLastPara="1" wrap="square" lIns="365700" tIns="365700" rIns="365700" bIns="36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0D1A7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0D1A75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0D1A75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0D1A75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0D1A75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0D1A75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0D1A75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0D1A75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0D1A75"/>
                </a:solidFill>
              </a:defRPr>
            </a:lvl9pPr>
          </a:lstStyle>
          <a:p>
            <a:endParaRPr/>
          </a:p>
        </p:txBody>
      </p:sp>
      <p:pic>
        <p:nvPicPr>
          <p:cNvPr id="131" name="Google Shape;131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720000" y="18548500"/>
            <a:ext cx="5190098" cy="1931875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21"/>
          <p:cNvSpPr txBox="1">
            <a:spLocks noGrp="1"/>
          </p:cNvSpPr>
          <p:nvPr>
            <p:ph type="body" idx="1"/>
          </p:nvPr>
        </p:nvSpPr>
        <p:spPr>
          <a:xfrm>
            <a:off x="1289350" y="8504450"/>
            <a:ext cx="10996800" cy="85737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marL="457200" lvl="0" indent="-6350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00"/>
              <a:buChar char="■"/>
              <a:defRPr sz="6400">
                <a:solidFill>
                  <a:srgbClr val="000000"/>
                </a:solidFill>
              </a:defRPr>
            </a:lvl1pPr>
            <a:lvl2pPr marL="914400" lvl="1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○"/>
              <a:defRPr sz="5600">
                <a:solidFill>
                  <a:srgbClr val="000000"/>
                </a:solidFill>
              </a:defRPr>
            </a:lvl2pPr>
            <a:lvl3pPr marL="1371600" lvl="2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■"/>
              <a:defRPr sz="5600">
                <a:solidFill>
                  <a:srgbClr val="000000"/>
                </a:solidFill>
              </a:defRPr>
            </a:lvl3pPr>
            <a:lvl4pPr marL="1828800" lvl="3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●"/>
              <a:defRPr sz="5600">
                <a:solidFill>
                  <a:srgbClr val="000000"/>
                </a:solidFill>
              </a:defRPr>
            </a:lvl4pPr>
            <a:lvl5pPr marL="2286000" lvl="4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○"/>
              <a:defRPr sz="5600">
                <a:solidFill>
                  <a:srgbClr val="000000"/>
                </a:solidFill>
              </a:defRPr>
            </a:lvl5pPr>
            <a:lvl6pPr marL="2743200" lvl="5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■"/>
              <a:defRPr sz="5600">
                <a:solidFill>
                  <a:srgbClr val="000000"/>
                </a:solidFill>
              </a:defRPr>
            </a:lvl6pPr>
            <a:lvl7pPr marL="3200400" lvl="6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●"/>
              <a:defRPr sz="5600">
                <a:solidFill>
                  <a:srgbClr val="000000"/>
                </a:solidFill>
              </a:defRPr>
            </a:lvl7pPr>
            <a:lvl8pPr marL="3657600" lvl="7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○"/>
              <a:defRPr sz="5600">
                <a:solidFill>
                  <a:srgbClr val="000000"/>
                </a:solidFill>
              </a:defRPr>
            </a:lvl8pPr>
            <a:lvl9pPr marL="4114800" lvl="8" indent="-584200" rtl="0">
              <a:lnSpc>
                <a:spcPct val="115000"/>
              </a:lnSpc>
              <a:spcBef>
                <a:spcPts val="6400"/>
              </a:spcBef>
              <a:spcAft>
                <a:spcPts val="6400"/>
              </a:spcAft>
              <a:buClr>
                <a:srgbClr val="000000"/>
              </a:buClr>
              <a:buSzPts val="5600"/>
              <a:buChar char="■"/>
              <a:defRPr sz="56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pic>
        <p:nvPicPr>
          <p:cNvPr id="133" name="Google Shape;133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4128000" y="18225050"/>
            <a:ext cx="2578801" cy="25788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25">
          <p15:clr>
            <a:srgbClr val="F9AD4C"/>
          </p15:clr>
        </p15:guide>
        <p15:guide id="2" pos="15307">
          <p15:clr>
            <a:srgbClr val="F9AD4C"/>
          </p15:clr>
        </p15:guide>
        <p15:guide id="3" orient="horz" pos="5357">
          <p15:clr>
            <a:srgbClr val="F9AD4C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ight image R+chyron [Time]">
  <p:cSld name="TITLE_1_7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2"/>
          <p:cNvSpPr/>
          <p:nvPr/>
        </p:nvSpPr>
        <p:spPr>
          <a:xfrm>
            <a:off x="-100" y="18355850"/>
            <a:ext cx="36576000" cy="2218200"/>
          </a:xfrm>
          <a:prstGeom prst="rect">
            <a:avLst/>
          </a:prstGeom>
          <a:solidFill>
            <a:srgbClr val="0D1A7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36" name="Google Shape;136;p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720000" y="18548500"/>
            <a:ext cx="5190098" cy="1931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758050" y="753500"/>
            <a:ext cx="12059400" cy="16755100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22"/>
          <p:cNvSpPr txBox="1">
            <a:spLocks noGrp="1"/>
          </p:cNvSpPr>
          <p:nvPr>
            <p:ph type="title"/>
          </p:nvPr>
        </p:nvSpPr>
        <p:spPr>
          <a:xfrm>
            <a:off x="758050" y="1240950"/>
            <a:ext cx="12059400" cy="3374100"/>
          </a:xfrm>
          <a:prstGeom prst="rect">
            <a:avLst/>
          </a:prstGeom>
          <a:noFill/>
        </p:spPr>
        <p:txBody>
          <a:bodyPr spcFirstLastPara="1" wrap="square" lIns="365700" tIns="365700" rIns="365700" bIns="36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0D1A7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0D1A75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0D1A75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0D1A75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0D1A75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0D1A75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0D1A75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0D1A75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0D1A75"/>
                </a:solidFill>
              </a:defRPr>
            </a:lvl9pPr>
          </a:lstStyle>
          <a:p>
            <a:endParaRPr/>
          </a:p>
        </p:txBody>
      </p:sp>
      <p:sp>
        <p:nvSpPr>
          <p:cNvPr id="139" name="Google Shape;139;p22"/>
          <p:cNvSpPr txBox="1">
            <a:spLocks noGrp="1"/>
          </p:cNvSpPr>
          <p:nvPr>
            <p:ph type="body" idx="1"/>
          </p:nvPr>
        </p:nvSpPr>
        <p:spPr>
          <a:xfrm>
            <a:off x="1289350" y="8504450"/>
            <a:ext cx="10996800" cy="85737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marL="457200" lvl="0" indent="-6350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00"/>
              <a:buChar char="■"/>
              <a:defRPr sz="6400">
                <a:solidFill>
                  <a:srgbClr val="000000"/>
                </a:solidFill>
              </a:defRPr>
            </a:lvl1pPr>
            <a:lvl2pPr marL="914400" lvl="1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○"/>
              <a:defRPr sz="5600">
                <a:solidFill>
                  <a:srgbClr val="000000"/>
                </a:solidFill>
              </a:defRPr>
            </a:lvl2pPr>
            <a:lvl3pPr marL="1371600" lvl="2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■"/>
              <a:defRPr sz="5600">
                <a:solidFill>
                  <a:srgbClr val="000000"/>
                </a:solidFill>
              </a:defRPr>
            </a:lvl3pPr>
            <a:lvl4pPr marL="1828800" lvl="3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●"/>
              <a:defRPr sz="5600">
                <a:solidFill>
                  <a:srgbClr val="000000"/>
                </a:solidFill>
              </a:defRPr>
            </a:lvl4pPr>
            <a:lvl5pPr marL="2286000" lvl="4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○"/>
              <a:defRPr sz="5600">
                <a:solidFill>
                  <a:srgbClr val="000000"/>
                </a:solidFill>
              </a:defRPr>
            </a:lvl5pPr>
            <a:lvl6pPr marL="2743200" lvl="5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■"/>
              <a:defRPr sz="5600">
                <a:solidFill>
                  <a:srgbClr val="000000"/>
                </a:solidFill>
              </a:defRPr>
            </a:lvl6pPr>
            <a:lvl7pPr marL="3200400" lvl="6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●"/>
              <a:defRPr sz="5600">
                <a:solidFill>
                  <a:srgbClr val="000000"/>
                </a:solidFill>
              </a:defRPr>
            </a:lvl7pPr>
            <a:lvl8pPr marL="3657600" lvl="7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○"/>
              <a:defRPr sz="5600">
                <a:solidFill>
                  <a:srgbClr val="000000"/>
                </a:solidFill>
              </a:defRPr>
            </a:lvl8pPr>
            <a:lvl9pPr marL="4114800" lvl="8" indent="-584200" rtl="0">
              <a:lnSpc>
                <a:spcPct val="115000"/>
              </a:lnSpc>
              <a:spcBef>
                <a:spcPts val="6400"/>
              </a:spcBef>
              <a:spcAft>
                <a:spcPts val="6400"/>
              </a:spcAft>
              <a:buClr>
                <a:srgbClr val="000000"/>
              </a:buClr>
              <a:buSzPts val="5600"/>
              <a:buChar char="■"/>
              <a:defRPr sz="56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pic>
        <p:nvPicPr>
          <p:cNvPr id="140" name="Google Shape;140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4128000" y="18225050"/>
            <a:ext cx="2578801" cy="25788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25">
          <p15:clr>
            <a:srgbClr val="F9AD4C"/>
          </p15:clr>
        </p15:guide>
        <p15:guide id="2" pos="15307">
          <p15:clr>
            <a:srgbClr val="F9AD4C"/>
          </p15:clr>
        </p15:guide>
        <p15:guide id="3" orient="horz" pos="5357">
          <p15:clr>
            <a:srgbClr val="F9AD4C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ight image R+chyron [Data]">
  <p:cSld name="TITLE_1_8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3"/>
          <p:cNvSpPr/>
          <p:nvPr/>
        </p:nvSpPr>
        <p:spPr>
          <a:xfrm>
            <a:off x="-100" y="18355850"/>
            <a:ext cx="36576000" cy="2218200"/>
          </a:xfrm>
          <a:prstGeom prst="rect">
            <a:avLst/>
          </a:prstGeom>
          <a:solidFill>
            <a:srgbClr val="0D1A7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43" name="Google Shape;143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720000" y="18548500"/>
            <a:ext cx="5190098" cy="1931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>
            <a:off x="758050" y="753500"/>
            <a:ext cx="12059400" cy="16755100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23"/>
          <p:cNvSpPr txBox="1">
            <a:spLocks noGrp="1"/>
          </p:cNvSpPr>
          <p:nvPr>
            <p:ph type="title"/>
          </p:nvPr>
        </p:nvSpPr>
        <p:spPr>
          <a:xfrm>
            <a:off x="758050" y="1240950"/>
            <a:ext cx="12059400" cy="3374100"/>
          </a:xfrm>
          <a:prstGeom prst="rect">
            <a:avLst/>
          </a:prstGeom>
          <a:noFill/>
        </p:spPr>
        <p:txBody>
          <a:bodyPr spcFirstLastPara="1" wrap="square" lIns="365700" tIns="365700" rIns="365700" bIns="36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0D1A7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0D1A75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0D1A75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0D1A75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0D1A75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0D1A75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0D1A75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0D1A75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0D1A75"/>
                </a:solidFill>
              </a:defRPr>
            </a:lvl9pPr>
          </a:lstStyle>
          <a:p>
            <a:endParaRPr/>
          </a:p>
        </p:txBody>
      </p:sp>
      <p:sp>
        <p:nvSpPr>
          <p:cNvPr id="146" name="Google Shape;146;p23"/>
          <p:cNvSpPr txBox="1">
            <a:spLocks noGrp="1"/>
          </p:cNvSpPr>
          <p:nvPr>
            <p:ph type="body" idx="1"/>
          </p:nvPr>
        </p:nvSpPr>
        <p:spPr>
          <a:xfrm>
            <a:off x="1289350" y="8504450"/>
            <a:ext cx="10996800" cy="85737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marL="457200" lvl="0" indent="-6350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00"/>
              <a:buChar char="■"/>
              <a:defRPr sz="6400">
                <a:solidFill>
                  <a:srgbClr val="000000"/>
                </a:solidFill>
              </a:defRPr>
            </a:lvl1pPr>
            <a:lvl2pPr marL="914400" lvl="1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○"/>
              <a:defRPr sz="5600">
                <a:solidFill>
                  <a:srgbClr val="000000"/>
                </a:solidFill>
              </a:defRPr>
            </a:lvl2pPr>
            <a:lvl3pPr marL="1371600" lvl="2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■"/>
              <a:defRPr sz="5600">
                <a:solidFill>
                  <a:srgbClr val="000000"/>
                </a:solidFill>
              </a:defRPr>
            </a:lvl3pPr>
            <a:lvl4pPr marL="1828800" lvl="3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●"/>
              <a:defRPr sz="5600">
                <a:solidFill>
                  <a:srgbClr val="000000"/>
                </a:solidFill>
              </a:defRPr>
            </a:lvl4pPr>
            <a:lvl5pPr marL="2286000" lvl="4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○"/>
              <a:defRPr sz="5600">
                <a:solidFill>
                  <a:srgbClr val="000000"/>
                </a:solidFill>
              </a:defRPr>
            </a:lvl5pPr>
            <a:lvl6pPr marL="2743200" lvl="5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■"/>
              <a:defRPr sz="5600">
                <a:solidFill>
                  <a:srgbClr val="000000"/>
                </a:solidFill>
              </a:defRPr>
            </a:lvl6pPr>
            <a:lvl7pPr marL="3200400" lvl="6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●"/>
              <a:defRPr sz="5600">
                <a:solidFill>
                  <a:srgbClr val="000000"/>
                </a:solidFill>
              </a:defRPr>
            </a:lvl7pPr>
            <a:lvl8pPr marL="3657600" lvl="7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○"/>
              <a:defRPr sz="5600">
                <a:solidFill>
                  <a:srgbClr val="000000"/>
                </a:solidFill>
              </a:defRPr>
            </a:lvl8pPr>
            <a:lvl9pPr marL="4114800" lvl="8" indent="-584200" rtl="0">
              <a:lnSpc>
                <a:spcPct val="115000"/>
              </a:lnSpc>
              <a:spcBef>
                <a:spcPts val="6400"/>
              </a:spcBef>
              <a:spcAft>
                <a:spcPts val="6400"/>
              </a:spcAft>
              <a:buClr>
                <a:srgbClr val="000000"/>
              </a:buClr>
              <a:buSzPts val="5600"/>
              <a:buChar char="■"/>
              <a:defRPr sz="56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pic>
        <p:nvPicPr>
          <p:cNvPr id="147" name="Google Shape;147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4128000" y="18225050"/>
            <a:ext cx="2578801" cy="25788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25">
          <p15:clr>
            <a:srgbClr val="F9AD4C"/>
          </p15:clr>
        </p15:guide>
        <p15:guide id="2" pos="15307">
          <p15:clr>
            <a:srgbClr val="F9AD4C"/>
          </p15:clr>
        </p15:guide>
        <p15:guide id="3" orient="horz" pos="5357">
          <p15:clr>
            <a:srgbClr val="F9AD4C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ight image R+chyron [Space]">
  <p:cSld name="TITLE_1_8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4"/>
          <p:cNvSpPr/>
          <p:nvPr/>
        </p:nvSpPr>
        <p:spPr>
          <a:xfrm>
            <a:off x="-100" y="18355850"/>
            <a:ext cx="36576000" cy="2218200"/>
          </a:xfrm>
          <a:prstGeom prst="rect">
            <a:avLst/>
          </a:prstGeom>
          <a:solidFill>
            <a:srgbClr val="0D1A7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50" name="Google Shape;150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758050" y="753500"/>
            <a:ext cx="12059400" cy="16755100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24"/>
          <p:cNvSpPr txBox="1">
            <a:spLocks noGrp="1"/>
          </p:cNvSpPr>
          <p:nvPr>
            <p:ph type="title"/>
          </p:nvPr>
        </p:nvSpPr>
        <p:spPr>
          <a:xfrm>
            <a:off x="758050" y="1240950"/>
            <a:ext cx="12059400" cy="3374100"/>
          </a:xfrm>
          <a:prstGeom prst="rect">
            <a:avLst/>
          </a:prstGeom>
          <a:noFill/>
        </p:spPr>
        <p:txBody>
          <a:bodyPr spcFirstLastPara="1" wrap="square" lIns="365700" tIns="365700" rIns="365700" bIns="36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0D1A7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0D1A75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0D1A75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0D1A75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0D1A75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0D1A75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0D1A75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0D1A75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0D1A75"/>
                </a:solidFill>
              </a:defRPr>
            </a:lvl9pPr>
          </a:lstStyle>
          <a:p>
            <a:endParaRPr/>
          </a:p>
        </p:txBody>
      </p:sp>
      <p:sp>
        <p:nvSpPr>
          <p:cNvPr id="152" name="Google Shape;152;p24"/>
          <p:cNvSpPr txBox="1">
            <a:spLocks noGrp="1"/>
          </p:cNvSpPr>
          <p:nvPr>
            <p:ph type="body" idx="1"/>
          </p:nvPr>
        </p:nvSpPr>
        <p:spPr>
          <a:xfrm>
            <a:off x="1289350" y="8504450"/>
            <a:ext cx="10996800" cy="85737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marL="457200" lvl="0" indent="-6350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00"/>
              <a:buChar char="■"/>
              <a:defRPr sz="6400">
                <a:solidFill>
                  <a:srgbClr val="000000"/>
                </a:solidFill>
              </a:defRPr>
            </a:lvl1pPr>
            <a:lvl2pPr marL="914400" lvl="1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○"/>
              <a:defRPr sz="5600">
                <a:solidFill>
                  <a:srgbClr val="000000"/>
                </a:solidFill>
              </a:defRPr>
            </a:lvl2pPr>
            <a:lvl3pPr marL="1371600" lvl="2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■"/>
              <a:defRPr sz="5600">
                <a:solidFill>
                  <a:srgbClr val="000000"/>
                </a:solidFill>
              </a:defRPr>
            </a:lvl3pPr>
            <a:lvl4pPr marL="1828800" lvl="3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●"/>
              <a:defRPr sz="5600">
                <a:solidFill>
                  <a:srgbClr val="000000"/>
                </a:solidFill>
              </a:defRPr>
            </a:lvl4pPr>
            <a:lvl5pPr marL="2286000" lvl="4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○"/>
              <a:defRPr sz="5600">
                <a:solidFill>
                  <a:srgbClr val="000000"/>
                </a:solidFill>
              </a:defRPr>
            </a:lvl5pPr>
            <a:lvl6pPr marL="2743200" lvl="5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■"/>
              <a:defRPr sz="5600">
                <a:solidFill>
                  <a:srgbClr val="000000"/>
                </a:solidFill>
              </a:defRPr>
            </a:lvl6pPr>
            <a:lvl7pPr marL="3200400" lvl="6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●"/>
              <a:defRPr sz="5600">
                <a:solidFill>
                  <a:srgbClr val="000000"/>
                </a:solidFill>
              </a:defRPr>
            </a:lvl7pPr>
            <a:lvl8pPr marL="3657600" lvl="7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○"/>
              <a:defRPr sz="5600">
                <a:solidFill>
                  <a:srgbClr val="000000"/>
                </a:solidFill>
              </a:defRPr>
            </a:lvl8pPr>
            <a:lvl9pPr marL="4114800" lvl="8" indent="-584200" rtl="0">
              <a:lnSpc>
                <a:spcPct val="115000"/>
              </a:lnSpc>
              <a:spcBef>
                <a:spcPts val="6400"/>
              </a:spcBef>
              <a:spcAft>
                <a:spcPts val="6400"/>
              </a:spcAft>
              <a:buClr>
                <a:srgbClr val="000000"/>
              </a:buClr>
              <a:buSzPts val="5600"/>
              <a:buChar char="■"/>
              <a:defRPr sz="56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pic>
        <p:nvPicPr>
          <p:cNvPr id="153" name="Google Shape;153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128000" y="18225050"/>
            <a:ext cx="2578801" cy="25788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2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5720000" y="18548500"/>
            <a:ext cx="5190098" cy="1931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25">
          <p15:clr>
            <a:srgbClr val="F9AD4C"/>
          </p15:clr>
        </p15:guide>
        <p15:guide id="2" pos="15307">
          <p15:clr>
            <a:srgbClr val="F9AD4C"/>
          </p15:clr>
        </p15:guide>
        <p15:guide id="3" orient="horz" pos="5357">
          <p15:clr>
            <a:srgbClr val="F9AD4C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Wordslide">
  <p:cSld name="Wordslide"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5"/>
          <p:cNvSpPr txBox="1">
            <a:spLocks noGrp="1"/>
          </p:cNvSpPr>
          <p:nvPr>
            <p:ph type="title"/>
          </p:nvPr>
        </p:nvSpPr>
        <p:spPr>
          <a:xfrm>
            <a:off x="1934308" y="570699"/>
            <a:ext cx="32706900" cy="178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58200" rIns="316475" bIns="0" anchor="b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200"/>
              <a:buNone/>
              <a:defRPr/>
            </a:lvl9pPr>
          </a:lstStyle>
          <a:p>
            <a:endParaRPr/>
          </a:p>
        </p:txBody>
      </p:sp>
      <p:sp>
        <p:nvSpPr>
          <p:cNvPr id="157" name="Google Shape;157;p25"/>
          <p:cNvSpPr txBox="1">
            <a:spLocks noGrp="1"/>
          </p:cNvSpPr>
          <p:nvPr>
            <p:ph type="body" idx="1"/>
          </p:nvPr>
        </p:nvSpPr>
        <p:spPr>
          <a:xfrm>
            <a:off x="1934308" y="3477600"/>
            <a:ext cx="32706900" cy="1479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62000" rIns="311550" bIns="162000" anchor="t" anchorCtr="0">
            <a:noAutofit/>
          </a:bodyPr>
          <a:lstStyle>
            <a:lvl1pPr marL="457200" lvl="0" indent="-533400" algn="l" rtl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SzPts val="4800"/>
              <a:buChar char="■"/>
              <a:defRPr sz="4800"/>
            </a:lvl1pPr>
            <a:lvl2pPr marL="914400" lvl="1" indent="-692150" algn="l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7300"/>
              <a:buChar char="○"/>
              <a:defRPr sz="4800"/>
            </a:lvl2pPr>
            <a:lvl3pPr marL="1371600" lvl="2" indent="-692150" algn="l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7300"/>
              <a:buChar char="■"/>
              <a:defRPr sz="4800"/>
            </a:lvl3pPr>
            <a:lvl4pPr marL="1828800" lvl="3" indent="-692150" algn="l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7300"/>
              <a:buChar char="●"/>
              <a:defRPr sz="4800"/>
            </a:lvl4pPr>
            <a:lvl5pPr marL="2286000" lvl="4" indent="-692150" algn="l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7300"/>
              <a:buChar char="○"/>
              <a:defRPr sz="4800"/>
            </a:lvl5pPr>
            <a:lvl6pPr marL="2743200" lvl="5" indent="-622300" algn="l" rtl="0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6200"/>
              <a:buChar char="■"/>
              <a:defRPr/>
            </a:lvl6pPr>
            <a:lvl7pPr marL="3200400" lvl="6" indent="-622300" algn="l" rtl="0">
              <a:lnSpc>
                <a:spcPct val="90000"/>
              </a:lnSpc>
              <a:spcBef>
                <a:spcPts val="6400"/>
              </a:spcBef>
              <a:spcAft>
                <a:spcPts val="0"/>
              </a:spcAft>
              <a:buClr>
                <a:schemeClr val="dk1"/>
              </a:buClr>
              <a:buSzPts val="6200"/>
              <a:buChar char="●"/>
              <a:defRPr/>
            </a:lvl7pPr>
            <a:lvl8pPr marL="3657600" lvl="7" indent="-622300" algn="l" rtl="0">
              <a:lnSpc>
                <a:spcPct val="90000"/>
              </a:lnSpc>
              <a:spcBef>
                <a:spcPts val="6400"/>
              </a:spcBef>
              <a:spcAft>
                <a:spcPts val="0"/>
              </a:spcAft>
              <a:buClr>
                <a:schemeClr val="dk1"/>
              </a:buClr>
              <a:buSzPts val="6200"/>
              <a:buChar char="○"/>
              <a:defRPr/>
            </a:lvl8pPr>
            <a:lvl9pPr marL="4114800" lvl="8" indent="-622300" algn="l" rtl="0">
              <a:lnSpc>
                <a:spcPct val="90000"/>
              </a:lnSpc>
              <a:spcBef>
                <a:spcPts val="6400"/>
              </a:spcBef>
              <a:spcAft>
                <a:spcPts val="6400"/>
              </a:spcAft>
              <a:buClr>
                <a:schemeClr val="dk1"/>
              </a:buClr>
              <a:buSzPts val="62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hoto Cover ">
  <p:cSld name="Photo Cover 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6"/>
          <p:cNvSpPr/>
          <p:nvPr/>
        </p:nvSpPr>
        <p:spPr>
          <a:xfrm>
            <a:off x="22221434" y="20794200"/>
            <a:ext cx="9606900" cy="1062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316475" tIns="158200" rIns="316475" bIns="1582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6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" name="Google Shape;160;p26"/>
          <p:cNvSpPr txBox="1">
            <a:spLocks noGrp="1"/>
          </p:cNvSpPr>
          <p:nvPr>
            <p:ph type="ctrTitle"/>
          </p:nvPr>
        </p:nvSpPr>
        <p:spPr>
          <a:xfrm>
            <a:off x="1940677" y="15355248"/>
            <a:ext cx="19219500" cy="124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4625" rIns="0" bIns="0" anchor="t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300"/>
              <a:buFont typeface="Arial"/>
              <a:buNone/>
              <a:defRPr sz="8300" b="1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200"/>
              <a:buNone/>
              <a:defRPr/>
            </a:lvl9pPr>
          </a:lstStyle>
          <a:p>
            <a:endParaRPr/>
          </a:p>
        </p:txBody>
      </p:sp>
      <p:sp>
        <p:nvSpPr>
          <p:cNvPr id="161" name="Google Shape;161;p26"/>
          <p:cNvSpPr txBox="1">
            <a:spLocks noGrp="1"/>
          </p:cNvSpPr>
          <p:nvPr>
            <p:ph type="subTitle" idx="1"/>
          </p:nvPr>
        </p:nvSpPr>
        <p:spPr>
          <a:xfrm>
            <a:off x="1940677" y="16596840"/>
            <a:ext cx="19219500" cy="15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4625" rIns="0" bIns="0" anchor="t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200"/>
              <a:buNone/>
              <a:defRPr sz="6200" b="1">
                <a:solidFill>
                  <a:srgbClr val="6F6F6F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Clr>
                <a:srgbClr val="888888"/>
              </a:buClr>
              <a:buSzPts val="7300"/>
              <a:buNone/>
              <a:defRPr>
                <a:solidFill>
                  <a:srgbClr val="888888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Clr>
                <a:srgbClr val="888888"/>
              </a:buClr>
              <a:buSzPts val="7300"/>
              <a:buNone/>
              <a:defRPr>
                <a:solidFill>
                  <a:srgbClr val="888888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Clr>
                <a:srgbClr val="888888"/>
              </a:buClr>
              <a:buSzPts val="7300"/>
              <a:buNone/>
              <a:defRPr>
                <a:solidFill>
                  <a:srgbClr val="888888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Clr>
                <a:srgbClr val="888888"/>
              </a:buClr>
              <a:buSzPts val="7300"/>
              <a:buNone/>
              <a:defRPr>
                <a:solidFill>
                  <a:srgbClr val="888888"/>
                </a:solidFill>
              </a:defRPr>
            </a:lvl5pPr>
            <a:lvl6pPr lvl="5" algn="ctr" rtl="0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rgbClr val="888888"/>
              </a:buClr>
              <a:buSzPts val="6200"/>
              <a:buNone/>
              <a:defRPr>
                <a:solidFill>
                  <a:srgbClr val="888888"/>
                </a:solidFill>
              </a:defRPr>
            </a:lvl6pPr>
            <a:lvl7pPr lvl="6" algn="ctr" rtl="0">
              <a:lnSpc>
                <a:spcPct val="90000"/>
              </a:lnSpc>
              <a:spcBef>
                <a:spcPts val="6400"/>
              </a:spcBef>
              <a:spcAft>
                <a:spcPts val="0"/>
              </a:spcAft>
              <a:buClr>
                <a:srgbClr val="888888"/>
              </a:buClr>
              <a:buSzPts val="6200"/>
              <a:buNone/>
              <a:defRPr>
                <a:solidFill>
                  <a:srgbClr val="888888"/>
                </a:solidFill>
              </a:defRPr>
            </a:lvl7pPr>
            <a:lvl8pPr lvl="7" algn="ctr" rtl="0">
              <a:lnSpc>
                <a:spcPct val="90000"/>
              </a:lnSpc>
              <a:spcBef>
                <a:spcPts val="6400"/>
              </a:spcBef>
              <a:spcAft>
                <a:spcPts val="0"/>
              </a:spcAft>
              <a:buClr>
                <a:srgbClr val="888888"/>
              </a:buClr>
              <a:buSzPts val="6200"/>
              <a:buNone/>
              <a:defRPr>
                <a:solidFill>
                  <a:srgbClr val="888888"/>
                </a:solidFill>
              </a:defRPr>
            </a:lvl8pPr>
            <a:lvl9pPr lvl="8" algn="ctr" rtl="0">
              <a:lnSpc>
                <a:spcPct val="90000"/>
              </a:lnSpc>
              <a:spcBef>
                <a:spcPts val="6400"/>
              </a:spcBef>
              <a:spcAft>
                <a:spcPts val="6400"/>
              </a:spcAft>
              <a:buClr>
                <a:srgbClr val="888888"/>
              </a:buClr>
              <a:buSzPts val="62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62" name="Google Shape;162;p26"/>
          <p:cNvSpPr txBox="1">
            <a:spLocks noGrp="1"/>
          </p:cNvSpPr>
          <p:nvPr>
            <p:ph type="body" idx="2"/>
          </p:nvPr>
        </p:nvSpPr>
        <p:spPr>
          <a:xfrm>
            <a:off x="1940677" y="18288975"/>
            <a:ext cx="19219500" cy="9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4625" rIns="0" bIns="0" anchor="t" anchorCtr="0">
            <a:noAutofit/>
          </a:bodyPr>
          <a:lstStyle>
            <a:lvl1pPr marL="457200" lvl="0" indent="-228600" algn="l" rtl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SzPts val="4800"/>
              <a:buNone/>
              <a:defRPr sz="4800" b="1">
                <a:solidFill>
                  <a:schemeClr val="accent1"/>
                </a:solidFill>
              </a:defRPr>
            </a:lvl1pPr>
            <a:lvl2pPr marL="914400" lvl="1" indent="-228600" algn="l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7300"/>
              <a:buNone/>
              <a:defRPr/>
            </a:lvl2pPr>
            <a:lvl3pPr marL="1371600" lvl="2" indent="-228600" algn="l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7300"/>
              <a:buNone/>
              <a:defRPr/>
            </a:lvl3pPr>
            <a:lvl4pPr marL="1828800" lvl="3" indent="-819150" algn="l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9300"/>
              <a:buChar char="●"/>
              <a:defRPr/>
            </a:lvl4pPr>
            <a:lvl5pPr marL="2286000" lvl="4" indent="-819150" algn="l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9300"/>
              <a:buChar char="○"/>
              <a:defRPr/>
            </a:lvl5pPr>
            <a:lvl6pPr marL="2743200" lvl="5" indent="-622300" algn="l" rtl="0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6200"/>
              <a:buChar char="■"/>
              <a:defRPr/>
            </a:lvl6pPr>
            <a:lvl7pPr marL="3200400" lvl="6" indent="-622300" algn="l" rtl="0">
              <a:lnSpc>
                <a:spcPct val="90000"/>
              </a:lnSpc>
              <a:spcBef>
                <a:spcPts val="6400"/>
              </a:spcBef>
              <a:spcAft>
                <a:spcPts val="0"/>
              </a:spcAft>
              <a:buClr>
                <a:schemeClr val="dk1"/>
              </a:buClr>
              <a:buSzPts val="6200"/>
              <a:buChar char="●"/>
              <a:defRPr/>
            </a:lvl7pPr>
            <a:lvl8pPr marL="3657600" lvl="7" indent="-622300" algn="l" rtl="0">
              <a:lnSpc>
                <a:spcPct val="90000"/>
              </a:lnSpc>
              <a:spcBef>
                <a:spcPts val="6400"/>
              </a:spcBef>
              <a:spcAft>
                <a:spcPts val="0"/>
              </a:spcAft>
              <a:buClr>
                <a:schemeClr val="dk1"/>
              </a:buClr>
              <a:buSzPts val="6200"/>
              <a:buChar char="○"/>
              <a:defRPr/>
            </a:lvl8pPr>
            <a:lvl9pPr marL="4114800" lvl="8" indent="-622300" algn="l" rtl="0">
              <a:lnSpc>
                <a:spcPct val="90000"/>
              </a:lnSpc>
              <a:spcBef>
                <a:spcPts val="6400"/>
              </a:spcBef>
              <a:spcAft>
                <a:spcPts val="6400"/>
              </a:spcAft>
              <a:buClr>
                <a:schemeClr val="dk1"/>
              </a:buClr>
              <a:buSzPts val="6200"/>
              <a:buChar char="■"/>
              <a:defRPr/>
            </a:lvl9pPr>
          </a:lstStyle>
          <a:p>
            <a:endParaRPr/>
          </a:p>
        </p:txBody>
      </p:sp>
      <p:sp>
        <p:nvSpPr>
          <p:cNvPr id="163" name="Google Shape;163;p26" descr="[DISCLAIMER]"/>
          <p:cNvSpPr/>
          <p:nvPr/>
        </p:nvSpPr>
        <p:spPr>
          <a:xfrm>
            <a:off x="1965618" y="19327092"/>
            <a:ext cx="32938200" cy="85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58200" rIns="316475" bIns="1582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b="0" i="0" u="none" strike="noStrike" cap="none">
              <a:solidFill>
                <a:srgbClr val="DDDDDD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4" name="Google Shape;164;p2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1084088" y="15205404"/>
            <a:ext cx="4022910" cy="4022910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26"/>
          <p:cNvSpPr>
            <a:spLocks noGrp="1"/>
          </p:cNvSpPr>
          <p:nvPr>
            <p:ph type="pic" idx="3"/>
          </p:nvPr>
        </p:nvSpPr>
        <p:spPr>
          <a:xfrm>
            <a:off x="0" y="-70323"/>
            <a:ext cx="36576000" cy="151182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0" tIns="162000" rIns="311550" bIns="1620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4200"/>
              </a:spcBef>
              <a:spcAft>
                <a:spcPts val="0"/>
              </a:spcAft>
              <a:buClr>
                <a:srgbClr val="005C42"/>
              </a:buClr>
              <a:buSzPts val="4800"/>
              <a:buFont typeface="Noto Sans Symbols"/>
              <a:buChar char="●"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7300"/>
              <a:buFont typeface="Arial"/>
              <a:buChar char="-"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7300"/>
              <a:buFont typeface="Arial"/>
              <a:buChar char="-"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7300"/>
              <a:buFont typeface="Arial"/>
              <a:buChar char="-"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7300"/>
              <a:buFont typeface="Arial"/>
              <a:buChar char="-"/>
              <a:defRPr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6200"/>
              <a:buFont typeface="Arial"/>
              <a:buChar char="•"/>
              <a:defRPr sz="6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chemeClr val="dk1"/>
              </a:buClr>
              <a:buSzPts val="6200"/>
              <a:buFont typeface="Arial"/>
              <a:buChar char="•"/>
              <a:defRPr sz="6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chemeClr val="dk1"/>
              </a:buClr>
              <a:buSzPts val="6200"/>
              <a:buFont typeface="Arial"/>
              <a:buChar char="•"/>
              <a:defRPr sz="6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chemeClr val="dk1"/>
              </a:buClr>
              <a:buSzPts val="6200"/>
              <a:buFont typeface="Arial"/>
              <a:buChar char="•"/>
              <a:defRPr sz="6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166" name="Google Shape;166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93386" y="-1686084"/>
            <a:ext cx="29793881" cy="167560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93386" y="-950994"/>
            <a:ext cx="14258044" cy="48058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1">
  <p:cSld name="TITLE_1_9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7"/>
          <p:cNvSpPr txBox="1">
            <a:spLocks noGrp="1"/>
          </p:cNvSpPr>
          <p:nvPr>
            <p:ph type="ctrTitle"/>
          </p:nvPr>
        </p:nvSpPr>
        <p:spPr>
          <a:xfrm>
            <a:off x="2097152" y="4953593"/>
            <a:ext cx="17322000" cy="3542400"/>
          </a:xfrm>
          <a:prstGeom prst="rect">
            <a:avLst/>
          </a:prstGeom>
        </p:spPr>
        <p:txBody>
          <a:bodyPr spcFirstLastPara="1" wrap="square" lIns="365700" tIns="365700" rIns="365700" bIns="36570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Lato"/>
              <a:buNone/>
              <a:defRPr sz="120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800"/>
              <a:buFont typeface="Lato"/>
              <a:buNone/>
              <a:defRPr sz="20800">
                <a:latin typeface="Lato"/>
                <a:ea typeface="Lato"/>
                <a:cs typeface="Lato"/>
                <a:sym typeface="Lat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800"/>
              <a:buFont typeface="Lato"/>
              <a:buNone/>
              <a:defRPr sz="20800">
                <a:latin typeface="Lato"/>
                <a:ea typeface="Lato"/>
                <a:cs typeface="Lato"/>
                <a:sym typeface="Lat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800"/>
              <a:buFont typeface="Lato"/>
              <a:buNone/>
              <a:defRPr sz="20800">
                <a:latin typeface="Lato"/>
                <a:ea typeface="Lato"/>
                <a:cs typeface="Lato"/>
                <a:sym typeface="Lat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800"/>
              <a:buFont typeface="Lato"/>
              <a:buNone/>
              <a:defRPr sz="20800">
                <a:latin typeface="Lato"/>
                <a:ea typeface="Lato"/>
                <a:cs typeface="Lato"/>
                <a:sym typeface="Lat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800"/>
              <a:buFont typeface="Lato"/>
              <a:buNone/>
              <a:defRPr sz="20800">
                <a:latin typeface="Lato"/>
                <a:ea typeface="Lato"/>
                <a:cs typeface="Lato"/>
                <a:sym typeface="Lat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800"/>
              <a:buFont typeface="Lato"/>
              <a:buNone/>
              <a:defRPr sz="20800">
                <a:latin typeface="Lato"/>
                <a:ea typeface="Lato"/>
                <a:cs typeface="Lato"/>
                <a:sym typeface="Lat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800"/>
              <a:buFont typeface="Lato"/>
              <a:buNone/>
              <a:defRPr sz="20800">
                <a:latin typeface="Lato"/>
                <a:ea typeface="Lato"/>
                <a:cs typeface="Lato"/>
                <a:sym typeface="Lat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800"/>
              <a:buFont typeface="Lato"/>
              <a:buNone/>
              <a:defRPr sz="20800"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170" name="Google Shape;170;p27"/>
          <p:cNvSpPr txBox="1">
            <a:spLocks noGrp="1"/>
          </p:cNvSpPr>
          <p:nvPr>
            <p:ph type="subTitle" idx="1"/>
          </p:nvPr>
        </p:nvSpPr>
        <p:spPr>
          <a:xfrm>
            <a:off x="2097152" y="9070200"/>
            <a:ext cx="13842000" cy="31704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400"/>
              <a:buFont typeface="Lato"/>
              <a:buNone/>
              <a:defRPr sz="64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200"/>
              <a:buFont typeface="Lato"/>
              <a:buNone/>
              <a:defRPr sz="112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200"/>
              <a:buFont typeface="Lato"/>
              <a:buNone/>
              <a:defRPr sz="112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200"/>
              <a:buFont typeface="Lato"/>
              <a:buNone/>
              <a:defRPr sz="112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200"/>
              <a:buFont typeface="Lato"/>
              <a:buNone/>
              <a:defRPr sz="112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200"/>
              <a:buFont typeface="Lato"/>
              <a:buNone/>
              <a:defRPr sz="112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200"/>
              <a:buFont typeface="Lato"/>
              <a:buNone/>
              <a:defRPr sz="112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200"/>
              <a:buFont typeface="Lato"/>
              <a:buNone/>
              <a:defRPr sz="112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200"/>
              <a:buFont typeface="Lato"/>
              <a:buNone/>
              <a:defRPr sz="112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8"/>
          <p:cNvSpPr txBox="1">
            <a:spLocks noGrp="1"/>
          </p:cNvSpPr>
          <p:nvPr>
            <p:ph type="title"/>
          </p:nvPr>
        </p:nvSpPr>
        <p:spPr>
          <a:xfrm>
            <a:off x="1246800" y="8603400"/>
            <a:ext cx="34082400" cy="3367200"/>
          </a:xfrm>
          <a:prstGeom prst="rect">
            <a:avLst/>
          </a:prstGeom>
        </p:spPr>
        <p:txBody>
          <a:bodyPr spcFirstLastPara="1" wrap="square" lIns="91400" tIns="91400" rIns="91400" bIns="914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SzPts val="14400"/>
              <a:buNone/>
              <a:defRPr sz="14400" b="1">
                <a:solidFill>
                  <a:srgbClr val="FF6600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400"/>
              <a:buNone/>
              <a:defRPr sz="14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400"/>
              <a:buNone/>
              <a:defRPr sz="14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400"/>
              <a:buNone/>
              <a:defRPr sz="14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400"/>
              <a:buNone/>
              <a:defRPr sz="14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400"/>
              <a:buNone/>
              <a:defRPr sz="14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400"/>
              <a:buNone/>
              <a:defRPr sz="14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400"/>
              <a:buNone/>
              <a:defRPr sz="14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400"/>
              <a:buNone/>
              <a:defRPr sz="14400"/>
            </a:lvl9pPr>
          </a:lstStyle>
          <a:p>
            <a:endParaRPr/>
          </a:p>
        </p:txBody>
      </p:sp>
      <p:sp>
        <p:nvSpPr>
          <p:cNvPr id="173" name="Google Shape;173;p28"/>
          <p:cNvSpPr txBox="1">
            <a:spLocks noGrp="1"/>
          </p:cNvSpPr>
          <p:nvPr>
            <p:ph type="sldNum" idx="12"/>
          </p:nvPr>
        </p:nvSpPr>
        <p:spPr>
          <a:xfrm>
            <a:off x="33889831" y="18652867"/>
            <a:ext cx="2194800" cy="157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5700" tIns="365700" rIns="365700" bIns="365700" anchor="ctr" anchorCtr="0">
            <a:noAutofit/>
          </a:bodyPr>
          <a:lstStyle>
            <a:lvl1pPr lvl="0" rtl="0">
              <a:buNone/>
              <a:defRPr sz="5600"/>
            </a:lvl1pPr>
            <a:lvl2pPr lvl="1" rtl="0">
              <a:buNone/>
              <a:defRPr sz="5600"/>
            </a:lvl2pPr>
            <a:lvl3pPr lvl="2" rtl="0">
              <a:buNone/>
              <a:defRPr sz="5600"/>
            </a:lvl3pPr>
            <a:lvl4pPr lvl="3" rtl="0">
              <a:buNone/>
              <a:defRPr sz="5600"/>
            </a:lvl4pPr>
            <a:lvl5pPr lvl="4" rtl="0">
              <a:buNone/>
              <a:defRPr sz="5600"/>
            </a:lvl5pPr>
            <a:lvl6pPr lvl="5" rtl="0">
              <a:buNone/>
              <a:defRPr sz="5600"/>
            </a:lvl6pPr>
            <a:lvl7pPr lvl="6" rtl="0">
              <a:buNone/>
              <a:defRPr sz="5600"/>
            </a:lvl7pPr>
            <a:lvl8pPr lvl="7" rtl="0">
              <a:buNone/>
              <a:defRPr sz="5600"/>
            </a:lvl8pPr>
            <a:lvl9pPr lvl="8" rtl="0">
              <a:buNone/>
              <a:defRPr sz="5600"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rgbClr val="212121"/>
        </a:solidFill>
        <a:effectLst/>
      </p:bgPr>
    </p:bg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0"/>
          <p:cNvSpPr txBox="1">
            <a:spLocks noGrp="1"/>
          </p:cNvSpPr>
          <p:nvPr>
            <p:ph type="ctrTitle"/>
          </p:nvPr>
        </p:nvSpPr>
        <p:spPr>
          <a:xfrm>
            <a:off x="1246833" y="2978300"/>
            <a:ext cx="34082400" cy="821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91400" rIns="91400" bIns="9140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800"/>
              <a:buChar char="●"/>
              <a:defRPr sz="20800" b="1">
                <a:solidFill>
                  <a:srgbClr val="FFFFFF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800"/>
              <a:buChar char="○"/>
              <a:defRPr sz="20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800"/>
              <a:buChar char="■"/>
              <a:defRPr sz="20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800"/>
              <a:buChar char="●"/>
              <a:defRPr sz="20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800"/>
              <a:buChar char="○"/>
              <a:defRPr sz="20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800"/>
              <a:buChar char="■"/>
              <a:defRPr sz="20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800"/>
              <a:buChar char="●"/>
              <a:defRPr sz="20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800"/>
              <a:buChar char="○"/>
              <a:defRPr sz="20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800"/>
              <a:buChar char="■"/>
              <a:defRPr sz="20800"/>
            </a:lvl9pPr>
          </a:lstStyle>
          <a:p>
            <a:endParaRPr/>
          </a:p>
        </p:txBody>
      </p:sp>
      <p:sp>
        <p:nvSpPr>
          <p:cNvPr id="179" name="Google Shape;179;p30"/>
          <p:cNvSpPr txBox="1">
            <a:spLocks noGrp="1"/>
          </p:cNvSpPr>
          <p:nvPr>
            <p:ph type="subTitle" idx="1"/>
          </p:nvPr>
        </p:nvSpPr>
        <p:spPr>
          <a:xfrm>
            <a:off x="1246800" y="11336500"/>
            <a:ext cx="34082400" cy="31704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SzPts val="11200"/>
              <a:buNone/>
              <a:defRPr sz="11200" b="1">
                <a:solidFill>
                  <a:srgbClr val="FF6600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200"/>
              <a:buNone/>
              <a:defRPr sz="112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200"/>
              <a:buNone/>
              <a:defRPr sz="112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200"/>
              <a:buNone/>
              <a:defRPr sz="112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200"/>
              <a:buNone/>
              <a:defRPr sz="112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200"/>
              <a:buNone/>
              <a:defRPr sz="112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200"/>
              <a:buNone/>
              <a:defRPr sz="112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200"/>
              <a:buNone/>
              <a:defRPr sz="112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200"/>
              <a:buNone/>
              <a:defRPr sz="11200"/>
            </a:lvl9pPr>
          </a:lstStyle>
          <a:p>
            <a:endParaRPr/>
          </a:p>
        </p:txBody>
      </p:sp>
      <p:sp>
        <p:nvSpPr>
          <p:cNvPr id="180" name="Google Shape;180;p30"/>
          <p:cNvSpPr txBox="1">
            <a:spLocks noGrp="1"/>
          </p:cNvSpPr>
          <p:nvPr>
            <p:ph type="sldNum" idx="12"/>
          </p:nvPr>
        </p:nvSpPr>
        <p:spPr>
          <a:xfrm>
            <a:off x="33889831" y="18652867"/>
            <a:ext cx="2194800" cy="1574400"/>
          </a:xfrm>
          <a:prstGeom prst="rect">
            <a:avLst/>
          </a:prstGeom>
        </p:spPr>
        <p:txBody>
          <a:bodyPr spcFirstLastPara="1" wrap="square" lIns="365700" tIns="365700" rIns="365700" bIns="36570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31"/>
          <p:cNvSpPr txBox="1">
            <a:spLocks noGrp="1"/>
          </p:cNvSpPr>
          <p:nvPr>
            <p:ph type="title"/>
          </p:nvPr>
        </p:nvSpPr>
        <p:spPr>
          <a:xfrm>
            <a:off x="1246800" y="8603400"/>
            <a:ext cx="34082400" cy="336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91400" rIns="91400" bIns="914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SzPts val="14400"/>
              <a:buChar char="●"/>
              <a:defRPr sz="14400" b="1">
                <a:solidFill>
                  <a:srgbClr val="FF6600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400"/>
              <a:buChar char="○"/>
              <a:defRPr sz="14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400"/>
              <a:buChar char="■"/>
              <a:defRPr sz="14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400"/>
              <a:buChar char="●"/>
              <a:defRPr sz="14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400"/>
              <a:buChar char="○"/>
              <a:defRPr sz="14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400"/>
              <a:buChar char="■"/>
              <a:defRPr sz="14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400"/>
              <a:buChar char="●"/>
              <a:defRPr sz="14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400"/>
              <a:buChar char="○"/>
              <a:defRPr sz="14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400"/>
              <a:buChar char="■"/>
              <a:defRPr sz="14400"/>
            </a:lvl9pPr>
          </a:lstStyle>
          <a:p>
            <a:endParaRPr/>
          </a:p>
        </p:txBody>
      </p:sp>
      <p:sp>
        <p:nvSpPr>
          <p:cNvPr id="183" name="Google Shape;183;p31"/>
          <p:cNvSpPr txBox="1">
            <a:spLocks noGrp="1"/>
          </p:cNvSpPr>
          <p:nvPr>
            <p:ph type="sldNum" idx="12"/>
          </p:nvPr>
        </p:nvSpPr>
        <p:spPr>
          <a:xfrm>
            <a:off x="33889831" y="18652867"/>
            <a:ext cx="2194800" cy="1574400"/>
          </a:xfrm>
          <a:prstGeom prst="rect">
            <a:avLst/>
          </a:prstGeom>
        </p:spPr>
        <p:txBody>
          <a:bodyPr spcFirstLastPara="1" wrap="square" lIns="365700" tIns="365700" rIns="365700" bIns="36570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ight image L+chyron [Intersect]">
  <p:cSld name="TITLE_AND_BODY_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Google Shape;25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19066848" y="753500"/>
            <a:ext cx="16720452" cy="16755100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Google Shape;26;p4"/>
          <p:cNvSpPr txBox="1">
            <a:spLocks noGrp="1"/>
          </p:cNvSpPr>
          <p:nvPr>
            <p:ph type="title"/>
          </p:nvPr>
        </p:nvSpPr>
        <p:spPr>
          <a:xfrm>
            <a:off x="19086568" y="884075"/>
            <a:ext cx="16720800" cy="3710400"/>
          </a:xfrm>
          <a:prstGeom prst="rect">
            <a:avLst/>
          </a:prstGeom>
        </p:spPr>
        <p:txBody>
          <a:bodyPr spcFirstLastPara="1" wrap="square" lIns="365700" tIns="365700" rIns="365700" bIns="36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BF0DFA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BF0DFA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BF0DFA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BF0DFA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BF0DFA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BF0DFA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BF0DFA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BF0DFA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BF0DFA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body" idx="1"/>
          </p:nvPr>
        </p:nvSpPr>
        <p:spPr>
          <a:xfrm>
            <a:off x="19737247" y="4594175"/>
            <a:ext cx="15458400" cy="12322800"/>
          </a:xfrm>
          <a:prstGeom prst="rect">
            <a:avLst/>
          </a:prstGeom>
        </p:spPr>
        <p:txBody>
          <a:bodyPr spcFirstLastPara="1" wrap="square" lIns="365700" tIns="365700" rIns="365700" bIns="365700" anchor="ctr" anchorCtr="0">
            <a:noAutofit/>
          </a:bodyPr>
          <a:lstStyle>
            <a:lvl1pPr marL="457200" lvl="0" indent="-609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Char char="○"/>
              <a:defRPr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584200" algn="ctr" rtl="0"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5600"/>
              <a:buFont typeface="Lato"/>
              <a:buChar char="○"/>
              <a:defRPr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584200" algn="ctr" rtl="0"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Font typeface="Lato"/>
              <a:buChar char="■"/>
              <a:defRPr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584200" algn="ctr" rtl="0"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Font typeface="Lato"/>
              <a:buChar char="●"/>
              <a:defRPr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584200" algn="ctr" rtl="0"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Font typeface="Lato"/>
              <a:buChar char="○"/>
              <a:defRPr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584200" algn="ctr" rtl="0"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Font typeface="Lato"/>
              <a:buChar char="■"/>
              <a:defRPr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584200" algn="ctr" rtl="0"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Font typeface="Lato"/>
              <a:buChar char="●"/>
              <a:defRPr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584200" algn="ctr" rtl="0"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Font typeface="Lato"/>
              <a:buChar char="○"/>
              <a:defRPr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584200" algn="ctr" rtl="0">
              <a:spcBef>
                <a:spcPts val="6400"/>
              </a:spcBef>
              <a:spcAft>
                <a:spcPts val="6400"/>
              </a:spcAft>
              <a:buClr>
                <a:srgbClr val="000000"/>
              </a:buClr>
              <a:buSzPts val="5600"/>
              <a:buFont typeface="Lato"/>
              <a:buChar char="■"/>
              <a:defRPr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28" name="Google Shape;28;p4"/>
          <p:cNvSpPr/>
          <p:nvPr/>
        </p:nvSpPr>
        <p:spPr>
          <a:xfrm>
            <a:off x="-100" y="18355850"/>
            <a:ext cx="36576000" cy="2217600"/>
          </a:xfrm>
          <a:prstGeom prst="rect">
            <a:avLst/>
          </a:prstGeom>
          <a:solidFill>
            <a:srgbClr val="0D1A75"/>
          </a:solidFill>
          <a:ln w="9525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00" tIns="91400" rIns="91400" bIns="914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9" name="Google Shape;29;p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128000" y="18225050"/>
            <a:ext cx="2578803" cy="2578803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oogle Shape;30;p4"/>
          <p:cNvPicPr preferRelativeResize="0"/>
          <p:nvPr/>
        </p:nvPicPr>
        <p:blipFill rotWithShape="1">
          <a:blip r:embed="rId5">
            <a:alphaModFix/>
          </a:blip>
          <a:srcRect l="27270" t="17540" r="7658" b="17540"/>
          <a:stretch/>
        </p:blipFill>
        <p:spPr>
          <a:xfrm>
            <a:off x="15300800" y="18219900"/>
            <a:ext cx="5974405" cy="2217603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4"/>
          <p:cNvSpPr txBox="1">
            <a:spLocks noGrp="1"/>
          </p:cNvSpPr>
          <p:nvPr>
            <p:ph type="subTitle" idx="2"/>
          </p:nvPr>
        </p:nvSpPr>
        <p:spPr>
          <a:xfrm>
            <a:off x="813400" y="1076075"/>
            <a:ext cx="16720800" cy="3326400"/>
          </a:xfrm>
          <a:prstGeom prst="rect">
            <a:avLst/>
          </a:prstGeom>
        </p:spPr>
        <p:txBody>
          <a:bodyPr spcFirstLastPara="1" wrap="square" lIns="365700" tIns="365700" rIns="365700" bIns="36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84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spcBef>
                <a:spcPts val="6400"/>
              </a:spcBef>
              <a:spcAft>
                <a:spcPts val="0"/>
              </a:spcAft>
              <a:buNone/>
              <a:defRPr/>
            </a:lvl3pPr>
            <a:lvl4pPr lvl="3" algn="ctr" rtl="0">
              <a:spcBef>
                <a:spcPts val="6400"/>
              </a:spcBef>
              <a:spcAft>
                <a:spcPts val="0"/>
              </a:spcAft>
              <a:buNone/>
              <a:defRPr/>
            </a:lvl4pPr>
            <a:lvl5pPr lvl="4" algn="ctr" rtl="0">
              <a:spcBef>
                <a:spcPts val="6400"/>
              </a:spcBef>
              <a:spcAft>
                <a:spcPts val="0"/>
              </a:spcAft>
              <a:buNone/>
              <a:defRPr/>
            </a:lvl5pPr>
            <a:lvl6pPr lvl="5" algn="ctr" rtl="0">
              <a:spcBef>
                <a:spcPts val="6400"/>
              </a:spcBef>
              <a:spcAft>
                <a:spcPts val="0"/>
              </a:spcAft>
              <a:buNone/>
              <a:defRPr/>
            </a:lvl6pPr>
            <a:lvl7pPr lvl="6" algn="ctr" rtl="0">
              <a:spcBef>
                <a:spcPts val="6400"/>
              </a:spcBef>
              <a:spcAft>
                <a:spcPts val="0"/>
              </a:spcAft>
              <a:buNone/>
              <a:defRPr/>
            </a:lvl7pPr>
            <a:lvl8pPr lvl="7" algn="ctr" rtl="0">
              <a:spcBef>
                <a:spcPts val="6400"/>
              </a:spcBef>
              <a:spcAft>
                <a:spcPts val="0"/>
              </a:spcAft>
              <a:buNone/>
              <a:defRPr/>
            </a:lvl8pPr>
            <a:lvl9pPr lvl="8" algn="ctr" rtl="0">
              <a:spcBef>
                <a:spcPts val="6400"/>
              </a:spcBef>
              <a:spcAft>
                <a:spcPts val="64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5779">
          <p15:clr>
            <a:srgbClr val="F9AD4C"/>
          </p15:clr>
        </p15:guide>
        <p15:guide id="2" orient="horz" pos="5752">
          <p15:clr>
            <a:srgbClr val="F9AD4C"/>
          </p15:clr>
        </p15:guide>
        <p15:guide id="3" pos="11520">
          <p15:clr>
            <a:srgbClr val="F9AD4C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32"/>
          <p:cNvSpPr txBox="1">
            <a:spLocks noGrp="1"/>
          </p:cNvSpPr>
          <p:nvPr>
            <p:ph type="sldNum" idx="12"/>
          </p:nvPr>
        </p:nvSpPr>
        <p:spPr>
          <a:xfrm>
            <a:off x="33889831" y="18652867"/>
            <a:ext cx="2194800" cy="1574400"/>
          </a:xfrm>
          <a:prstGeom prst="rect">
            <a:avLst/>
          </a:prstGeom>
        </p:spPr>
        <p:txBody>
          <a:bodyPr spcFirstLastPara="1" wrap="square" lIns="365700" tIns="365700" rIns="365700" bIns="36570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86" name="Google Shape;186;p32"/>
          <p:cNvSpPr/>
          <p:nvPr/>
        </p:nvSpPr>
        <p:spPr>
          <a:xfrm>
            <a:off x="0" y="18356400"/>
            <a:ext cx="36576000" cy="2217600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txBody>
          <a:bodyPr spcFirstLastPara="1" wrap="square" lIns="91400" tIns="91400" rIns="91400" bIns="914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87" name="Google Shape;187;p32"/>
          <p:cNvPicPr preferRelativeResize="0"/>
          <p:nvPr/>
        </p:nvPicPr>
        <p:blipFill rotWithShape="1">
          <a:blip r:embed="rId3">
            <a:alphaModFix/>
          </a:blip>
          <a:srcRect l="8068" r="8319" b="18507"/>
          <a:stretch/>
        </p:blipFill>
        <p:spPr>
          <a:xfrm>
            <a:off x="30294679" y="18239275"/>
            <a:ext cx="5789938" cy="21004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32"/>
          <p:cNvPicPr preferRelativeResize="0"/>
          <p:nvPr/>
        </p:nvPicPr>
        <p:blipFill rotWithShape="1">
          <a:blip r:embed="rId4">
            <a:alphaModFix/>
          </a:blip>
          <a:srcRect l="19735" t="18571" r="18975" b="20378"/>
          <a:stretch/>
        </p:blipFill>
        <p:spPr>
          <a:xfrm>
            <a:off x="455400" y="18239263"/>
            <a:ext cx="2411024" cy="2401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" name="Google Shape;189;p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flipH="1">
            <a:off x="758052" y="753500"/>
            <a:ext cx="12059398" cy="167551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/>
            </a:outerShdw>
          </a:effectLst>
        </p:spPr>
      </p:pic>
      <p:sp>
        <p:nvSpPr>
          <p:cNvPr id="190" name="Google Shape;190;p32"/>
          <p:cNvSpPr txBox="1">
            <a:spLocks noGrp="1"/>
          </p:cNvSpPr>
          <p:nvPr>
            <p:ph type="title"/>
          </p:nvPr>
        </p:nvSpPr>
        <p:spPr>
          <a:xfrm>
            <a:off x="803675" y="830450"/>
            <a:ext cx="12060000" cy="458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91400" rIns="91400" bIns="914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1200">
                <a:solidFill>
                  <a:srgbClr val="BF0DFA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1200">
                <a:latin typeface="Lato"/>
                <a:ea typeface="Lato"/>
                <a:cs typeface="Lato"/>
                <a:sym typeface="Lat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1200">
                <a:latin typeface="Lato"/>
                <a:ea typeface="Lato"/>
                <a:cs typeface="Lato"/>
                <a:sym typeface="Lat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1200">
                <a:latin typeface="Lato"/>
                <a:ea typeface="Lato"/>
                <a:cs typeface="Lato"/>
                <a:sym typeface="Lat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1200">
                <a:latin typeface="Lato"/>
                <a:ea typeface="Lato"/>
                <a:cs typeface="Lato"/>
                <a:sym typeface="Lat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1200">
                <a:latin typeface="Lato"/>
                <a:ea typeface="Lato"/>
                <a:cs typeface="Lato"/>
                <a:sym typeface="Lat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1200">
                <a:latin typeface="Lato"/>
                <a:ea typeface="Lato"/>
                <a:cs typeface="Lato"/>
                <a:sym typeface="Lat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1200">
                <a:latin typeface="Lato"/>
                <a:ea typeface="Lato"/>
                <a:cs typeface="Lato"/>
                <a:sym typeface="Lat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1200"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191" name="Google Shape;191;p32"/>
          <p:cNvSpPr txBox="1">
            <a:spLocks noGrp="1"/>
          </p:cNvSpPr>
          <p:nvPr>
            <p:ph type="body" idx="1"/>
          </p:nvPr>
        </p:nvSpPr>
        <p:spPr>
          <a:xfrm>
            <a:off x="830450" y="6991950"/>
            <a:ext cx="11986800" cy="105168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marL="457200" lvl="0" indent="-609600" algn="ctr" rtl="0">
              <a:spcBef>
                <a:spcPts val="0"/>
              </a:spcBef>
              <a:spcAft>
                <a:spcPts val="0"/>
              </a:spcAft>
              <a:buSzPts val="6000"/>
              <a:buFont typeface="Lato"/>
              <a:buChar char="●"/>
              <a:defRPr sz="6000">
                <a:latin typeface="Lato"/>
                <a:ea typeface="Lato"/>
                <a:cs typeface="Lato"/>
                <a:sym typeface="Lato"/>
              </a:defRPr>
            </a:lvl1pPr>
            <a:lvl2pPr marL="914400" lvl="1" indent="-609600" algn="ctr" rtl="0">
              <a:spcBef>
                <a:spcPts val="6400"/>
              </a:spcBef>
              <a:spcAft>
                <a:spcPts val="0"/>
              </a:spcAft>
              <a:buSzPts val="6000"/>
              <a:buFont typeface="Lato"/>
              <a:buChar char="○"/>
              <a:defRPr sz="6000">
                <a:latin typeface="Lato"/>
                <a:ea typeface="Lato"/>
                <a:cs typeface="Lato"/>
                <a:sym typeface="Lato"/>
              </a:defRPr>
            </a:lvl2pPr>
            <a:lvl3pPr marL="1371600" lvl="2" indent="-609600" algn="ctr" rtl="0">
              <a:spcBef>
                <a:spcPts val="6400"/>
              </a:spcBef>
              <a:spcAft>
                <a:spcPts val="0"/>
              </a:spcAft>
              <a:buSzPts val="6000"/>
              <a:buFont typeface="Lato"/>
              <a:buChar char="■"/>
              <a:defRPr sz="6000">
                <a:latin typeface="Lato"/>
                <a:ea typeface="Lato"/>
                <a:cs typeface="Lato"/>
                <a:sym typeface="Lato"/>
              </a:defRPr>
            </a:lvl3pPr>
            <a:lvl4pPr marL="1828800" lvl="3" indent="-609600" algn="ctr" rtl="0">
              <a:spcBef>
                <a:spcPts val="6400"/>
              </a:spcBef>
              <a:spcAft>
                <a:spcPts val="0"/>
              </a:spcAft>
              <a:buSzPts val="6000"/>
              <a:buFont typeface="Lato"/>
              <a:buChar char="●"/>
              <a:defRPr sz="6000">
                <a:latin typeface="Lato"/>
                <a:ea typeface="Lato"/>
                <a:cs typeface="Lato"/>
                <a:sym typeface="Lato"/>
              </a:defRPr>
            </a:lvl4pPr>
            <a:lvl5pPr marL="2286000" lvl="4" indent="-609600" algn="ctr" rtl="0">
              <a:spcBef>
                <a:spcPts val="6400"/>
              </a:spcBef>
              <a:spcAft>
                <a:spcPts val="0"/>
              </a:spcAft>
              <a:buSzPts val="6000"/>
              <a:buFont typeface="Lato"/>
              <a:buChar char="○"/>
              <a:defRPr sz="6000">
                <a:latin typeface="Lato"/>
                <a:ea typeface="Lato"/>
                <a:cs typeface="Lato"/>
                <a:sym typeface="Lato"/>
              </a:defRPr>
            </a:lvl5pPr>
            <a:lvl6pPr marL="2743200" lvl="5" indent="-609600" algn="ctr" rtl="0">
              <a:spcBef>
                <a:spcPts val="6400"/>
              </a:spcBef>
              <a:spcAft>
                <a:spcPts val="0"/>
              </a:spcAft>
              <a:buSzPts val="6000"/>
              <a:buFont typeface="Lato"/>
              <a:buChar char="■"/>
              <a:defRPr sz="6000">
                <a:latin typeface="Lato"/>
                <a:ea typeface="Lato"/>
                <a:cs typeface="Lato"/>
                <a:sym typeface="Lato"/>
              </a:defRPr>
            </a:lvl6pPr>
            <a:lvl7pPr marL="3200400" lvl="6" indent="-609600" algn="ctr" rtl="0">
              <a:spcBef>
                <a:spcPts val="6400"/>
              </a:spcBef>
              <a:spcAft>
                <a:spcPts val="0"/>
              </a:spcAft>
              <a:buSzPts val="6000"/>
              <a:buFont typeface="Lato"/>
              <a:buChar char="●"/>
              <a:defRPr sz="6000">
                <a:latin typeface="Lato"/>
                <a:ea typeface="Lato"/>
                <a:cs typeface="Lato"/>
                <a:sym typeface="Lato"/>
              </a:defRPr>
            </a:lvl7pPr>
            <a:lvl8pPr marL="3657600" lvl="7" indent="-609600" algn="ctr" rtl="0">
              <a:spcBef>
                <a:spcPts val="6400"/>
              </a:spcBef>
              <a:spcAft>
                <a:spcPts val="0"/>
              </a:spcAft>
              <a:buSzPts val="6000"/>
              <a:buFont typeface="Lato"/>
              <a:buChar char="○"/>
              <a:defRPr sz="6000">
                <a:latin typeface="Lato"/>
                <a:ea typeface="Lato"/>
                <a:cs typeface="Lato"/>
                <a:sym typeface="Lato"/>
              </a:defRPr>
            </a:lvl8pPr>
            <a:lvl9pPr marL="4114800" lvl="8" indent="-609600" algn="ctr" rtl="0">
              <a:spcBef>
                <a:spcPts val="6400"/>
              </a:spcBef>
              <a:spcAft>
                <a:spcPts val="6400"/>
              </a:spcAft>
              <a:buSzPts val="6000"/>
              <a:buFont typeface="Lato"/>
              <a:buChar char="■"/>
              <a:defRPr sz="6000"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33"/>
          <p:cNvSpPr txBox="1">
            <a:spLocks noGrp="1"/>
          </p:cNvSpPr>
          <p:nvPr>
            <p:ph type="sldNum" idx="12"/>
          </p:nvPr>
        </p:nvSpPr>
        <p:spPr>
          <a:xfrm>
            <a:off x="33889831" y="18652867"/>
            <a:ext cx="2194800" cy="1574400"/>
          </a:xfrm>
          <a:prstGeom prst="rect">
            <a:avLst/>
          </a:prstGeom>
        </p:spPr>
        <p:txBody>
          <a:bodyPr spcFirstLastPara="1" wrap="square" lIns="365700" tIns="365700" rIns="365700" bIns="36570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94" name="Google Shape;194;p33"/>
          <p:cNvSpPr/>
          <p:nvPr/>
        </p:nvSpPr>
        <p:spPr>
          <a:xfrm>
            <a:off x="0" y="18331275"/>
            <a:ext cx="36576000" cy="2217600"/>
          </a:xfrm>
          <a:prstGeom prst="rect">
            <a:avLst/>
          </a:prstGeom>
          <a:solidFill>
            <a:srgbClr val="0D1A75"/>
          </a:solidFill>
          <a:ln>
            <a:noFill/>
          </a:ln>
        </p:spPr>
        <p:txBody>
          <a:bodyPr spcFirstLastPara="1" wrap="square" lIns="91400" tIns="91400" rIns="91400" bIns="914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95" name="Google Shape;195;p33"/>
          <p:cNvPicPr preferRelativeResize="0"/>
          <p:nvPr/>
        </p:nvPicPr>
        <p:blipFill rotWithShape="1">
          <a:blip r:embed="rId3">
            <a:alphaModFix/>
          </a:blip>
          <a:srcRect l="23133" t="23641" r="21081" b="21301"/>
          <a:stretch/>
        </p:blipFill>
        <p:spPr>
          <a:xfrm>
            <a:off x="563512" y="18382157"/>
            <a:ext cx="2194797" cy="21660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33"/>
          <p:cNvPicPr preferRelativeResize="0"/>
          <p:nvPr/>
        </p:nvPicPr>
        <p:blipFill rotWithShape="1">
          <a:blip r:embed="rId4">
            <a:alphaModFix/>
          </a:blip>
          <a:srcRect l="8873" r="8269" b="13103"/>
          <a:stretch/>
        </p:blipFill>
        <p:spPr>
          <a:xfrm>
            <a:off x="30349275" y="18239263"/>
            <a:ext cx="5680757" cy="22175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3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flipH="1">
            <a:off x="758052" y="753500"/>
            <a:ext cx="12059398" cy="16755100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33"/>
          <p:cNvSpPr txBox="1">
            <a:spLocks noGrp="1"/>
          </p:cNvSpPr>
          <p:nvPr>
            <p:ph type="title"/>
          </p:nvPr>
        </p:nvSpPr>
        <p:spPr>
          <a:xfrm>
            <a:off x="803675" y="830450"/>
            <a:ext cx="12060000" cy="458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91400" rIns="91400" bIns="914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1200">
                <a:solidFill>
                  <a:srgbClr val="BF0DFA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1200">
                <a:latin typeface="Lato"/>
                <a:ea typeface="Lato"/>
                <a:cs typeface="Lato"/>
                <a:sym typeface="Lat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1200">
                <a:latin typeface="Lato"/>
                <a:ea typeface="Lato"/>
                <a:cs typeface="Lato"/>
                <a:sym typeface="Lat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1200">
                <a:latin typeface="Lato"/>
                <a:ea typeface="Lato"/>
                <a:cs typeface="Lato"/>
                <a:sym typeface="Lat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1200">
                <a:latin typeface="Lato"/>
                <a:ea typeface="Lato"/>
                <a:cs typeface="Lato"/>
                <a:sym typeface="Lat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1200">
                <a:latin typeface="Lato"/>
                <a:ea typeface="Lato"/>
                <a:cs typeface="Lato"/>
                <a:sym typeface="Lat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1200">
                <a:latin typeface="Lato"/>
                <a:ea typeface="Lato"/>
                <a:cs typeface="Lato"/>
                <a:sym typeface="Lat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1200">
                <a:latin typeface="Lato"/>
                <a:ea typeface="Lato"/>
                <a:cs typeface="Lato"/>
                <a:sym typeface="Lat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1200"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199" name="Google Shape;199;p33"/>
          <p:cNvSpPr txBox="1">
            <a:spLocks noGrp="1"/>
          </p:cNvSpPr>
          <p:nvPr>
            <p:ph type="body" idx="1"/>
          </p:nvPr>
        </p:nvSpPr>
        <p:spPr>
          <a:xfrm>
            <a:off x="830450" y="6991950"/>
            <a:ext cx="11986800" cy="105168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marL="457200" lvl="0" indent="-60960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Lato"/>
              <a:buChar char="●"/>
              <a:defRPr sz="6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609600" algn="ctr" rtl="0"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Lato"/>
              <a:buChar char="○"/>
              <a:defRPr sz="6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609600" algn="ctr" rtl="0"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Lato"/>
              <a:buChar char="■"/>
              <a:defRPr sz="6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609600" algn="ctr" rtl="0"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Lato"/>
              <a:buChar char="●"/>
              <a:defRPr sz="6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609600" algn="ctr" rtl="0"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Lato"/>
              <a:buChar char="○"/>
              <a:defRPr sz="6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609600" algn="ctr" rtl="0"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Lato"/>
              <a:buChar char="■"/>
              <a:defRPr sz="6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609600" algn="ctr" rtl="0"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Lato"/>
              <a:buChar char="●"/>
              <a:defRPr sz="6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609600" algn="ctr" rtl="0"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Lato"/>
              <a:buChar char="○"/>
              <a:defRPr sz="6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609600" algn="ctr" rtl="0">
              <a:spcBef>
                <a:spcPts val="6400"/>
              </a:spcBef>
              <a:spcAft>
                <a:spcPts val="6400"/>
              </a:spcAft>
              <a:buClr>
                <a:srgbClr val="000000"/>
              </a:buClr>
              <a:buSzPts val="6000"/>
              <a:buFont typeface="Lato"/>
              <a:buChar char="■"/>
              <a:defRPr sz="6000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">
  <p:cSld name="TITLE_AND_BODY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4"/>
          <p:cNvSpPr txBox="1">
            <a:spLocks noGrp="1"/>
          </p:cNvSpPr>
          <p:nvPr>
            <p:ph type="sldNum" idx="12"/>
          </p:nvPr>
        </p:nvSpPr>
        <p:spPr>
          <a:xfrm>
            <a:off x="33889831" y="18652867"/>
            <a:ext cx="2194800" cy="1574400"/>
          </a:xfrm>
          <a:prstGeom prst="rect">
            <a:avLst/>
          </a:prstGeom>
        </p:spPr>
        <p:txBody>
          <a:bodyPr spcFirstLastPara="1" wrap="square" lIns="365700" tIns="365700" rIns="365700" bIns="36570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02" name="Google Shape;202;p34"/>
          <p:cNvSpPr/>
          <p:nvPr/>
        </p:nvSpPr>
        <p:spPr>
          <a:xfrm>
            <a:off x="0" y="18356400"/>
            <a:ext cx="36576000" cy="2217600"/>
          </a:xfrm>
          <a:prstGeom prst="rect">
            <a:avLst/>
          </a:prstGeom>
          <a:solidFill>
            <a:srgbClr val="B7B7B7"/>
          </a:solidFill>
          <a:ln w="9525" cap="flat" cmpd="sng">
            <a:solidFill>
              <a:srgbClr val="59595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00" tIns="91400" rIns="91400" bIns="914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03" name="Google Shape;203;p34"/>
          <p:cNvPicPr preferRelativeResize="0"/>
          <p:nvPr/>
        </p:nvPicPr>
        <p:blipFill rotWithShape="1">
          <a:blip r:embed="rId3">
            <a:alphaModFix/>
          </a:blip>
          <a:srcRect l="8068" r="8319" b="18507"/>
          <a:stretch/>
        </p:blipFill>
        <p:spPr>
          <a:xfrm>
            <a:off x="30294679" y="18239275"/>
            <a:ext cx="5789945" cy="2100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p34"/>
          <p:cNvPicPr preferRelativeResize="0"/>
          <p:nvPr/>
        </p:nvPicPr>
        <p:blipFill rotWithShape="1">
          <a:blip r:embed="rId4">
            <a:alphaModFix/>
          </a:blip>
          <a:srcRect l="19735" t="18571" r="18975" b="20378"/>
          <a:stretch/>
        </p:blipFill>
        <p:spPr>
          <a:xfrm>
            <a:off x="455400" y="18239263"/>
            <a:ext cx="2411024" cy="2401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arn@10 light image R">
  <p:cSld name="TITLE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35"/>
          <p:cNvSpPr/>
          <p:nvPr/>
        </p:nvSpPr>
        <p:spPr>
          <a:xfrm>
            <a:off x="-100" y="18355850"/>
            <a:ext cx="36576000" cy="2217600"/>
          </a:xfrm>
          <a:prstGeom prst="rect">
            <a:avLst/>
          </a:prstGeom>
          <a:solidFill>
            <a:srgbClr val="0D1A7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00" tIns="91400" rIns="91400" bIns="914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07" name="Google Shape;207;p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720000" y="18548500"/>
            <a:ext cx="5190091" cy="193187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78426" y="18830138"/>
            <a:ext cx="1851247" cy="1269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Google Shape;209;p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flipH="1">
            <a:off x="758052" y="753500"/>
            <a:ext cx="12059398" cy="16755100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35"/>
          <p:cNvSpPr txBox="1">
            <a:spLocks noGrp="1"/>
          </p:cNvSpPr>
          <p:nvPr>
            <p:ph type="title"/>
          </p:nvPr>
        </p:nvSpPr>
        <p:spPr>
          <a:xfrm>
            <a:off x="758050" y="1240950"/>
            <a:ext cx="12060000" cy="337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BF0DFA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BF0DFA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BF0DFA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BF0DFA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BF0DFA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BF0DFA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BF0DFA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BF0DFA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BF0DFA"/>
                </a:solidFill>
              </a:defRPr>
            </a:lvl9pPr>
          </a:lstStyle>
          <a:p>
            <a:endParaRPr/>
          </a:p>
        </p:txBody>
      </p:sp>
      <p:sp>
        <p:nvSpPr>
          <p:cNvPr id="211" name="Google Shape;211;p35"/>
          <p:cNvSpPr txBox="1">
            <a:spLocks noGrp="1"/>
          </p:cNvSpPr>
          <p:nvPr>
            <p:ph type="body" idx="1"/>
          </p:nvPr>
        </p:nvSpPr>
        <p:spPr>
          <a:xfrm>
            <a:off x="1289350" y="8504450"/>
            <a:ext cx="10996800" cy="85740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marL="457200" lvl="0" indent="-6350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00"/>
              <a:buChar char="●"/>
              <a:defRPr sz="6400">
                <a:solidFill>
                  <a:srgbClr val="000000"/>
                </a:solidFill>
              </a:defRPr>
            </a:lvl1pPr>
            <a:lvl2pPr marL="914400" lvl="1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○"/>
              <a:defRPr sz="5600">
                <a:solidFill>
                  <a:srgbClr val="000000"/>
                </a:solidFill>
              </a:defRPr>
            </a:lvl2pPr>
            <a:lvl3pPr marL="1371600" lvl="2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■"/>
              <a:defRPr sz="5600">
                <a:solidFill>
                  <a:srgbClr val="000000"/>
                </a:solidFill>
              </a:defRPr>
            </a:lvl3pPr>
            <a:lvl4pPr marL="1828800" lvl="3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●"/>
              <a:defRPr sz="5600">
                <a:solidFill>
                  <a:srgbClr val="000000"/>
                </a:solidFill>
              </a:defRPr>
            </a:lvl4pPr>
            <a:lvl5pPr marL="2286000" lvl="4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○"/>
              <a:defRPr sz="5600">
                <a:solidFill>
                  <a:srgbClr val="000000"/>
                </a:solidFill>
              </a:defRPr>
            </a:lvl5pPr>
            <a:lvl6pPr marL="2743200" lvl="5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■"/>
              <a:defRPr sz="5600">
                <a:solidFill>
                  <a:srgbClr val="000000"/>
                </a:solidFill>
              </a:defRPr>
            </a:lvl6pPr>
            <a:lvl7pPr marL="3200400" lvl="6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●"/>
              <a:defRPr sz="5600">
                <a:solidFill>
                  <a:srgbClr val="000000"/>
                </a:solidFill>
              </a:defRPr>
            </a:lvl7pPr>
            <a:lvl8pPr marL="3657600" lvl="7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○"/>
              <a:defRPr sz="5600">
                <a:solidFill>
                  <a:srgbClr val="000000"/>
                </a:solidFill>
              </a:defRPr>
            </a:lvl8pPr>
            <a:lvl9pPr marL="4114800" lvl="8" indent="-584200" rtl="0">
              <a:lnSpc>
                <a:spcPct val="115000"/>
              </a:lnSpc>
              <a:spcBef>
                <a:spcPts val="6400"/>
              </a:spcBef>
              <a:spcAft>
                <a:spcPts val="6400"/>
              </a:spcAft>
              <a:buClr>
                <a:srgbClr val="000000"/>
              </a:buClr>
              <a:buSzPts val="5600"/>
              <a:buChar char="■"/>
              <a:defRPr sz="56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pic>
        <p:nvPicPr>
          <p:cNvPr id="212" name="Google Shape;212;p3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4128000" y="18225050"/>
            <a:ext cx="2578803" cy="25788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25">
          <p15:clr>
            <a:srgbClr val="F9AD4C"/>
          </p15:clr>
        </p15:guide>
        <p15:guide id="2" pos="15307">
          <p15:clr>
            <a:srgbClr val="F9AD4C"/>
          </p15:clr>
        </p15:guide>
        <p15:guide id="3" orient="horz" pos="5357">
          <p15:clr>
            <a:srgbClr val="F9AD4C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tage@10 light blank">
  <p:cSld name="TITLE_AND_BODY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36"/>
          <p:cNvSpPr txBox="1">
            <a:spLocks noGrp="1"/>
          </p:cNvSpPr>
          <p:nvPr>
            <p:ph type="title"/>
          </p:nvPr>
        </p:nvSpPr>
        <p:spPr>
          <a:xfrm>
            <a:off x="1577375" y="1774575"/>
            <a:ext cx="20368200" cy="193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9600" b="1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ight image - plain R+chyron [Learn]">
  <p:cSld name="TITLE_1_4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37"/>
          <p:cNvSpPr/>
          <p:nvPr/>
        </p:nvSpPr>
        <p:spPr>
          <a:xfrm>
            <a:off x="-100" y="18355850"/>
            <a:ext cx="36576000" cy="2217600"/>
          </a:xfrm>
          <a:prstGeom prst="rect">
            <a:avLst/>
          </a:prstGeom>
          <a:solidFill>
            <a:srgbClr val="0D1A75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00" tIns="91400" rIns="91400" bIns="914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17" name="Google Shape;217;p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720000" y="18548500"/>
            <a:ext cx="5190091" cy="1931878"/>
          </a:xfrm>
          <a:prstGeom prst="rect">
            <a:avLst/>
          </a:prstGeom>
          <a:noFill/>
          <a:ln>
            <a:noFill/>
          </a:ln>
        </p:spPr>
      </p:pic>
      <p:sp>
        <p:nvSpPr>
          <p:cNvPr id="218" name="Google Shape;218;p37"/>
          <p:cNvSpPr txBox="1">
            <a:spLocks noGrp="1"/>
          </p:cNvSpPr>
          <p:nvPr>
            <p:ph type="title"/>
          </p:nvPr>
        </p:nvSpPr>
        <p:spPr>
          <a:xfrm>
            <a:off x="758050" y="1240950"/>
            <a:ext cx="12060000" cy="337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0D1A7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BF0DFA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BF0DFA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BF0DFA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BF0DFA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BF0DFA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BF0DFA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BF0DFA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8400" b="1">
                <a:solidFill>
                  <a:srgbClr val="BF0DFA"/>
                </a:solidFill>
              </a:defRPr>
            </a:lvl9pPr>
          </a:lstStyle>
          <a:p>
            <a:endParaRPr/>
          </a:p>
        </p:txBody>
      </p:sp>
      <p:sp>
        <p:nvSpPr>
          <p:cNvPr id="219" name="Google Shape;219;p37"/>
          <p:cNvSpPr txBox="1">
            <a:spLocks noGrp="1"/>
          </p:cNvSpPr>
          <p:nvPr>
            <p:ph type="body" idx="1"/>
          </p:nvPr>
        </p:nvSpPr>
        <p:spPr>
          <a:xfrm>
            <a:off x="1289350" y="8504450"/>
            <a:ext cx="10996800" cy="85740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marL="457200" lvl="0" indent="-6350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00"/>
              <a:buChar char="●"/>
              <a:defRPr sz="6400">
                <a:solidFill>
                  <a:srgbClr val="000000"/>
                </a:solidFill>
              </a:defRPr>
            </a:lvl1pPr>
            <a:lvl2pPr marL="914400" lvl="1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○"/>
              <a:defRPr sz="5600">
                <a:solidFill>
                  <a:srgbClr val="000000"/>
                </a:solidFill>
              </a:defRPr>
            </a:lvl2pPr>
            <a:lvl3pPr marL="1371600" lvl="2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■"/>
              <a:defRPr sz="5600">
                <a:solidFill>
                  <a:srgbClr val="000000"/>
                </a:solidFill>
              </a:defRPr>
            </a:lvl3pPr>
            <a:lvl4pPr marL="1828800" lvl="3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●"/>
              <a:defRPr sz="5600">
                <a:solidFill>
                  <a:srgbClr val="000000"/>
                </a:solidFill>
              </a:defRPr>
            </a:lvl4pPr>
            <a:lvl5pPr marL="2286000" lvl="4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○"/>
              <a:defRPr sz="5600">
                <a:solidFill>
                  <a:srgbClr val="000000"/>
                </a:solidFill>
              </a:defRPr>
            </a:lvl5pPr>
            <a:lvl6pPr marL="2743200" lvl="5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■"/>
              <a:defRPr sz="5600">
                <a:solidFill>
                  <a:srgbClr val="000000"/>
                </a:solidFill>
              </a:defRPr>
            </a:lvl6pPr>
            <a:lvl7pPr marL="3200400" lvl="6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●"/>
              <a:defRPr sz="5600">
                <a:solidFill>
                  <a:srgbClr val="000000"/>
                </a:solidFill>
              </a:defRPr>
            </a:lvl7pPr>
            <a:lvl8pPr marL="3657600" lvl="7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○"/>
              <a:defRPr sz="5600">
                <a:solidFill>
                  <a:srgbClr val="000000"/>
                </a:solidFill>
              </a:defRPr>
            </a:lvl8pPr>
            <a:lvl9pPr marL="4114800" lvl="8" indent="-584200" rtl="0">
              <a:lnSpc>
                <a:spcPct val="115000"/>
              </a:lnSpc>
              <a:spcBef>
                <a:spcPts val="6400"/>
              </a:spcBef>
              <a:spcAft>
                <a:spcPts val="6400"/>
              </a:spcAft>
              <a:buClr>
                <a:srgbClr val="000000"/>
              </a:buClr>
              <a:buSzPts val="5600"/>
              <a:buChar char="■"/>
              <a:defRPr sz="5600"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pic>
        <p:nvPicPr>
          <p:cNvPr id="220" name="Google Shape;220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128000" y="18225050"/>
            <a:ext cx="2578803" cy="25788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25">
          <p15:clr>
            <a:srgbClr val="F9AD4C"/>
          </p15:clr>
        </p15:guide>
        <p15:guide id="2" pos="15307">
          <p15:clr>
            <a:srgbClr val="F9AD4C"/>
          </p15:clr>
        </p15:guide>
        <p15:guide id="3" orient="horz" pos="5357">
          <p15:clr>
            <a:srgbClr val="F9AD4C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tage@10 light blank 1">
  <p:cSld name="TITLE_AND_BODY_1_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38"/>
          <p:cNvSpPr txBox="1">
            <a:spLocks noGrp="1"/>
          </p:cNvSpPr>
          <p:nvPr>
            <p:ph type="title"/>
          </p:nvPr>
        </p:nvSpPr>
        <p:spPr>
          <a:xfrm>
            <a:off x="1577375" y="1774575"/>
            <a:ext cx="20368200" cy="193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9600" b="1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1">
  <p:cSld name="TITLE_1_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39"/>
          <p:cNvSpPr txBox="1">
            <a:spLocks noGrp="1"/>
          </p:cNvSpPr>
          <p:nvPr>
            <p:ph type="ctrTitle"/>
          </p:nvPr>
        </p:nvSpPr>
        <p:spPr>
          <a:xfrm>
            <a:off x="2097152" y="4953593"/>
            <a:ext cx="17322000" cy="354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0"/>
              <a:buFont typeface="Lato"/>
              <a:buChar char="●"/>
              <a:defRPr sz="120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0800"/>
              <a:buFont typeface="Lato"/>
              <a:buChar char="○"/>
              <a:defRPr sz="20800">
                <a:latin typeface="Lato"/>
                <a:ea typeface="Lato"/>
                <a:cs typeface="Lato"/>
                <a:sym typeface="Lato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0800"/>
              <a:buFont typeface="Lato"/>
              <a:buChar char="■"/>
              <a:defRPr sz="20800">
                <a:latin typeface="Lato"/>
                <a:ea typeface="Lato"/>
                <a:cs typeface="Lato"/>
                <a:sym typeface="Lato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0800"/>
              <a:buFont typeface="Lato"/>
              <a:buChar char="●"/>
              <a:defRPr sz="20800">
                <a:latin typeface="Lato"/>
                <a:ea typeface="Lato"/>
                <a:cs typeface="Lato"/>
                <a:sym typeface="Lato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0800"/>
              <a:buFont typeface="Lato"/>
              <a:buChar char="○"/>
              <a:defRPr sz="20800">
                <a:latin typeface="Lato"/>
                <a:ea typeface="Lato"/>
                <a:cs typeface="Lato"/>
                <a:sym typeface="Lato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0800"/>
              <a:buFont typeface="Lato"/>
              <a:buChar char="■"/>
              <a:defRPr sz="20800">
                <a:latin typeface="Lato"/>
                <a:ea typeface="Lato"/>
                <a:cs typeface="Lato"/>
                <a:sym typeface="Lato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0800"/>
              <a:buFont typeface="Lato"/>
              <a:buChar char="●"/>
              <a:defRPr sz="20800">
                <a:latin typeface="Lato"/>
                <a:ea typeface="Lato"/>
                <a:cs typeface="Lato"/>
                <a:sym typeface="Lato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0800"/>
              <a:buFont typeface="Lato"/>
              <a:buChar char="○"/>
              <a:defRPr sz="20800">
                <a:latin typeface="Lato"/>
                <a:ea typeface="Lato"/>
                <a:cs typeface="Lato"/>
                <a:sym typeface="Lato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0800"/>
              <a:buFont typeface="Lato"/>
              <a:buChar char="■"/>
              <a:defRPr sz="20800"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225" name="Google Shape;225;p39"/>
          <p:cNvSpPr txBox="1">
            <a:spLocks noGrp="1"/>
          </p:cNvSpPr>
          <p:nvPr>
            <p:ph type="subTitle" idx="1"/>
          </p:nvPr>
        </p:nvSpPr>
        <p:spPr>
          <a:xfrm>
            <a:off x="2097152" y="9070200"/>
            <a:ext cx="13842000" cy="31704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400"/>
              <a:buFont typeface="Lato"/>
              <a:buNone/>
              <a:defRPr sz="64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200"/>
              <a:buFont typeface="Lato"/>
              <a:buNone/>
              <a:defRPr sz="112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200"/>
              <a:buFont typeface="Lato"/>
              <a:buNone/>
              <a:defRPr sz="112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200"/>
              <a:buFont typeface="Lato"/>
              <a:buNone/>
              <a:defRPr sz="112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200"/>
              <a:buFont typeface="Lato"/>
              <a:buNone/>
              <a:defRPr sz="112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200"/>
              <a:buFont typeface="Lato"/>
              <a:buNone/>
              <a:defRPr sz="112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200"/>
              <a:buFont typeface="Lato"/>
              <a:buNone/>
              <a:defRPr sz="112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200"/>
              <a:buFont typeface="Lato"/>
              <a:buNone/>
              <a:defRPr sz="112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200"/>
              <a:buFont typeface="Lato"/>
              <a:buNone/>
              <a:defRPr sz="112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lunar night">
  <p:cSld name="TITLE_AND_BODY_1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40"/>
          <p:cNvSpPr txBox="1">
            <a:spLocks noGrp="1"/>
          </p:cNvSpPr>
          <p:nvPr>
            <p:ph type="title"/>
          </p:nvPr>
        </p:nvSpPr>
        <p:spPr>
          <a:xfrm>
            <a:off x="2386325" y="1768425"/>
            <a:ext cx="28064400" cy="194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228" name="Google Shape;228;p40"/>
          <p:cNvSpPr txBox="1">
            <a:spLocks noGrp="1"/>
          </p:cNvSpPr>
          <p:nvPr>
            <p:ph type="body" idx="1"/>
          </p:nvPr>
        </p:nvSpPr>
        <p:spPr>
          <a:xfrm>
            <a:off x="2386325" y="4620600"/>
            <a:ext cx="31741200" cy="138708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marL="457200" lvl="0" indent="-685800" rtl="0"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7200"/>
              <a:buChar char="■"/>
              <a:defRPr>
                <a:solidFill>
                  <a:srgbClr val="CCCCCC"/>
                </a:solidFill>
              </a:defRPr>
            </a:lvl1pPr>
            <a:lvl2pPr marL="914400" lvl="1" indent="-584200" rtl="0">
              <a:spcBef>
                <a:spcPts val="6400"/>
              </a:spcBef>
              <a:spcAft>
                <a:spcPts val="0"/>
              </a:spcAft>
              <a:buClr>
                <a:srgbClr val="CCCCCC"/>
              </a:buClr>
              <a:buSzPts val="5600"/>
              <a:buChar char="○"/>
              <a:defRPr>
                <a:solidFill>
                  <a:srgbClr val="CCCCCC"/>
                </a:solidFill>
              </a:defRPr>
            </a:lvl2pPr>
            <a:lvl3pPr marL="1371600" lvl="2" indent="-584200" rtl="0">
              <a:spcBef>
                <a:spcPts val="6400"/>
              </a:spcBef>
              <a:spcAft>
                <a:spcPts val="0"/>
              </a:spcAft>
              <a:buClr>
                <a:srgbClr val="CCCCCC"/>
              </a:buClr>
              <a:buSzPts val="5600"/>
              <a:buChar char="■"/>
              <a:defRPr>
                <a:solidFill>
                  <a:srgbClr val="CCCCCC"/>
                </a:solidFill>
              </a:defRPr>
            </a:lvl3pPr>
            <a:lvl4pPr marL="1828800" lvl="3" indent="-584200" rtl="0">
              <a:spcBef>
                <a:spcPts val="6400"/>
              </a:spcBef>
              <a:spcAft>
                <a:spcPts val="0"/>
              </a:spcAft>
              <a:buClr>
                <a:srgbClr val="CCCCCC"/>
              </a:buClr>
              <a:buSzPts val="5600"/>
              <a:buChar char="●"/>
              <a:defRPr>
                <a:solidFill>
                  <a:srgbClr val="CCCCCC"/>
                </a:solidFill>
              </a:defRPr>
            </a:lvl4pPr>
            <a:lvl5pPr marL="2286000" lvl="4" indent="-584200" rtl="0">
              <a:spcBef>
                <a:spcPts val="6400"/>
              </a:spcBef>
              <a:spcAft>
                <a:spcPts val="0"/>
              </a:spcAft>
              <a:buClr>
                <a:srgbClr val="CCCCCC"/>
              </a:buClr>
              <a:buSzPts val="5600"/>
              <a:buChar char="○"/>
              <a:defRPr>
                <a:solidFill>
                  <a:srgbClr val="CCCCCC"/>
                </a:solidFill>
              </a:defRPr>
            </a:lvl5pPr>
            <a:lvl6pPr marL="2743200" lvl="5" indent="-584200" rtl="0">
              <a:spcBef>
                <a:spcPts val="6400"/>
              </a:spcBef>
              <a:spcAft>
                <a:spcPts val="0"/>
              </a:spcAft>
              <a:buClr>
                <a:srgbClr val="CCCCCC"/>
              </a:buClr>
              <a:buSzPts val="5600"/>
              <a:buChar char="■"/>
              <a:defRPr>
                <a:solidFill>
                  <a:srgbClr val="CCCCCC"/>
                </a:solidFill>
              </a:defRPr>
            </a:lvl6pPr>
            <a:lvl7pPr marL="3200400" lvl="6" indent="-584200" rtl="0">
              <a:spcBef>
                <a:spcPts val="6400"/>
              </a:spcBef>
              <a:spcAft>
                <a:spcPts val="0"/>
              </a:spcAft>
              <a:buClr>
                <a:srgbClr val="CCCCCC"/>
              </a:buClr>
              <a:buSzPts val="5600"/>
              <a:buChar char="●"/>
              <a:defRPr>
                <a:solidFill>
                  <a:srgbClr val="CCCCCC"/>
                </a:solidFill>
              </a:defRPr>
            </a:lvl7pPr>
            <a:lvl8pPr marL="3657600" lvl="7" indent="-584200" rtl="0">
              <a:spcBef>
                <a:spcPts val="6400"/>
              </a:spcBef>
              <a:spcAft>
                <a:spcPts val="0"/>
              </a:spcAft>
              <a:buClr>
                <a:srgbClr val="CCCCCC"/>
              </a:buClr>
              <a:buSzPts val="5600"/>
              <a:buChar char="○"/>
              <a:defRPr>
                <a:solidFill>
                  <a:srgbClr val="CCCCCC"/>
                </a:solidFill>
              </a:defRPr>
            </a:lvl8pPr>
            <a:lvl9pPr marL="4114800" lvl="8" indent="-584200" rtl="0">
              <a:spcBef>
                <a:spcPts val="6400"/>
              </a:spcBef>
              <a:spcAft>
                <a:spcPts val="6400"/>
              </a:spcAft>
              <a:buClr>
                <a:srgbClr val="CCCCCC"/>
              </a:buClr>
              <a:buSzPts val="5600"/>
              <a:buChar char="■"/>
              <a:defRPr>
                <a:solidFill>
                  <a:srgbClr val="CCCCCC"/>
                </a:solidFill>
              </a:defRPr>
            </a:lvl9pPr>
          </a:lstStyle>
          <a:p>
            <a:endParaRPr/>
          </a:p>
        </p:txBody>
      </p:sp>
      <p:pic>
        <p:nvPicPr>
          <p:cNvPr id="229" name="Google Shape;229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128000" y="18225050"/>
            <a:ext cx="2578803" cy="2578803"/>
          </a:xfrm>
          <a:prstGeom prst="rect">
            <a:avLst/>
          </a:prstGeom>
          <a:noFill/>
          <a:ln>
            <a:noFill/>
          </a:ln>
        </p:spPr>
      </p:pic>
      <p:sp>
        <p:nvSpPr>
          <p:cNvPr id="230" name="Google Shape;230;p40"/>
          <p:cNvSpPr txBox="1">
            <a:spLocks noGrp="1"/>
          </p:cNvSpPr>
          <p:nvPr>
            <p:ph type="subTitle" idx="2"/>
          </p:nvPr>
        </p:nvSpPr>
        <p:spPr>
          <a:xfrm>
            <a:off x="2386450" y="16280675"/>
            <a:ext cx="31741200" cy="19440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6400"/>
              </a:spcBef>
              <a:spcAft>
                <a:spcPts val="6400"/>
              </a:spcAft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TITLE_AND_BODY_1_4"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41"/>
          <p:cNvSpPr txBox="1">
            <a:spLocks noGrp="1"/>
          </p:cNvSpPr>
          <p:nvPr>
            <p:ph type="title"/>
          </p:nvPr>
        </p:nvSpPr>
        <p:spPr>
          <a:xfrm>
            <a:off x="2386325" y="1768425"/>
            <a:ext cx="28064100" cy="194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233" name="Google Shape;233;p41"/>
          <p:cNvSpPr txBox="1">
            <a:spLocks noGrp="1"/>
          </p:cNvSpPr>
          <p:nvPr>
            <p:ph type="body" idx="1"/>
          </p:nvPr>
        </p:nvSpPr>
        <p:spPr>
          <a:xfrm>
            <a:off x="2386325" y="4620600"/>
            <a:ext cx="31741500" cy="138705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marL="457200" lvl="0" indent="-6858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200"/>
              <a:buChar char="■"/>
              <a:defRPr>
                <a:solidFill>
                  <a:srgbClr val="000000"/>
                </a:solidFill>
              </a:defRPr>
            </a:lvl1pPr>
            <a:lvl2pPr marL="914400" lvl="1" indent="-584200" rtl="0"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○"/>
              <a:defRPr>
                <a:solidFill>
                  <a:srgbClr val="000000"/>
                </a:solidFill>
              </a:defRPr>
            </a:lvl2pPr>
            <a:lvl3pPr marL="1371600" lvl="2" indent="-584200" rtl="0"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■"/>
              <a:defRPr>
                <a:solidFill>
                  <a:srgbClr val="000000"/>
                </a:solidFill>
              </a:defRPr>
            </a:lvl3pPr>
            <a:lvl4pPr marL="1828800" lvl="3" indent="-584200" rtl="0"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●"/>
              <a:defRPr>
                <a:solidFill>
                  <a:srgbClr val="000000"/>
                </a:solidFill>
              </a:defRPr>
            </a:lvl4pPr>
            <a:lvl5pPr marL="2286000" lvl="4" indent="-584200" rtl="0"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○"/>
              <a:defRPr>
                <a:solidFill>
                  <a:srgbClr val="000000"/>
                </a:solidFill>
              </a:defRPr>
            </a:lvl5pPr>
            <a:lvl6pPr marL="2743200" lvl="5" indent="-584200" rtl="0"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■"/>
              <a:defRPr>
                <a:solidFill>
                  <a:srgbClr val="000000"/>
                </a:solidFill>
              </a:defRPr>
            </a:lvl6pPr>
            <a:lvl7pPr marL="3200400" lvl="6" indent="-584200" rtl="0"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●"/>
              <a:defRPr>
                <a:solidFill>
                  <a:srgbClr val="000000"/>
                </a:solidFill>
              </a:defRPr>
            </a:lvl7pPr>
            <a:lvl8pPr marL="3657600" lvl="7" indent="-584200" rtl="0"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○"/>
              <a:defRPr>
                <a:solidFill>
                  <a:srgbClr val="000000"/>
                </a:solidFill>
              </a:defRPr>
            </a:lvl8pPr>
            <a:lvl9pPr marL="4114800" lvl="8" indent="-584200" rtl="0">
              <a:spcBef>
                <a:spcPts val="6400"/>
              </a:spcBef>
              <a:spcAft>
                <a:spcPts val="6400"/>
              </a:spcAft>
              <a:buClr>
                <a:srgbClr val="000000"/>
              </a:buClr>
              <a:buSzPts val="5600"/>
              <a:buChar char="■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234" name="Google Shape;234;p41"/>
          <p:cNvSpPr txBox="1">
            <a:spLocks noGrp="1"/>
          </p:cNvSpPr>
          <p:nvPr>
            <p:ph type="subTitle" idx="2"/>
          </p:nvPr>
        </p:nvSpPr>
        <p:spPr>
          <a:xfrm>
            <a:off x="2386450" y="16280675"/>
            <a:ext cx="31741500" cy="19443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2pPr>
            <a:lvl3pPr lvl="2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3pPr>
            <a:lvl4pPr lvl="3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4pPr>
            <a:lvl5pPr lvl="4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5pPr>
            <a:lvl6pPr lvl="5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6pPr>
            <a:lvl7pPr lvl="6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7pPr>
            <a:lvl8pPr lvl="7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8pPr>
            <a:lvl9pPr lvl="8" rtl="0">
              <a:spcBef>
                <a:spcPts val="6400"/>
              </a:spcBef>
              <a:spcAft>
                <a:spcPts val="6400"/>
              </a:spcAft>
              <a:buNone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lunar day">
  <p:cSld name="TITLE_AND_BODY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Google Shape;33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128000" y="18225050"/>
            <a:ext cx="2578801" cy="2578801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Google Shape;34;p5"/>
          <p:cNvSpPr txBox="1">
            <a:spLocks noGrp="1"/>
          </p:cNvSpPr>
          <p:nvPr>
            <p:ph type="title"/>
          </p:nvPr>
        </p:nvSpPr>
        <p:spPr>
          <a:xfrm>
            <a:off x="2074025" y="1753725"/>
            <a:ext cx="32305800" cy="1932000"/>
          </a:xfrm>
          <a:prstGeom prst="rect">
            <a:avLst/>
          </a:prstGeom>
        </p:spPr>
        <p:txBody>
          <a:bodyPr spcFirstLastPara="1" wrap="square" lIns="365700" tIns="365700" rIns="365700" bIns="36570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body" idx="1"/>
          </p:nvPr>
        </p:nvSpPr>
        <p:spPr>
          <a:xfrm>
            <a:off x="2074025" y="4591800"/>
            <a:ext cx="32305800" cy="138582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marL="457200" lvl="0" indent="-609600">
              <a:spcBef>
                <a:spcPts val="0"/>
              </a:spcBef>
              <a:spcAft>
                <a:spcPts val="0"/>
              </a:spcAft>
              <a:buSzPts val="6000"/>
              <a:buChar char="■"/>
              <a:defRPr/>
            </a:lvl1pPr>
            <a:lvl2pPr marL="914400" lvl="1" indent="-584200">
              <a:spcBef>
                <a:spcPts val="6400"/>
              </a:spcBef>
              <a:spcAft>
                <a:spcPts val="0"/>
              </a:spcAft>
              <a:buSzPts val="5600"/>
              <a:buChar char="○"/>
              <a:defRPr/>
            </a:lvl2pPr>
            <a:lvl3pPr marL="1371600" lvl="2" indent="-584200">
              <a:spcBef>
                <a:spcPts val="6400"/>
              </a:spcBef>
              <a:spcAft>
                <a:spcPts val="0"/>
              </a:spcAft>
              <a:buSzPts val="5600"/>
              <a:buChar char="■"/>
              <a:defRPr/>
            </a:lvl3pPr>
            <a:lvl4pPr marL="1828800" lvl="3" indent="-584200">
              <a:spcBef>
                <a:spcPts val="6400"/>
              </a:spcBef>
              <a:spcAft>
                <a:spcPts val="0"/>
              </a:spcAft>
              <a:buSzPts val="5600"/>
              <a:buChar char="●"/>
              <a:defRPr/>
            </a:lvl4pPr>
            <a:lvl5pPr marL="2286000" lvl="4" indent="-584200">
              <a:spcBef>
                <a:spcPts val="6400"/>
              </a:spcBef>
              <a:spcAft>
                <a:spcPts val="0"/>
              </a:spcAft>
              <a:buSzPts val="5600"/>
              <a:buChar char="○"/>
              <a:defRPr/>
            </a:lvl5pPr>
            <a:lvl6pPr marL="2743200" lvl="5" indent="-584200">
              <a:spcBef>
                <a:spcPts val="6400"/>
              </a:spcBef>
              <a:spcAft>
                <a:spcPts val="0"/>
              </a:spcAft>
              <a:buSzPts val="5600"/>
              <a:buChar char="■"/>
              <a:defRPr/>
            </a:lvl6pPr>
            <a:lvl7pPr marL="3200400" lvl="6" indent="-584200">
              <a:spcBef>
                <a:spcPts val="6400"/>
              </a:spcBef>
              <a:spcAft>
                <a:spcPts val="0"/>
              </a:spcAft>
              <a:buSzPts val="5600"/>
              <a:buChar char="●"/>
              <a:defRPr/>
            </a:lvl7pPr>
            <a:lvl8pPr marL="3657600" lvl="7" indent="-584200">
              <a:spcBef>
                <a:spcPts val="6400"/>
              </a:spcBef>
              <a:spcAft>
                <a:spcPts val="0"/>
              </a:spcAft>
              <a:buSzPts val="5600"/>
              <a:buChar char="○"/>
              <a:defRPr/>
            </a:lvl8pPr>
            <a:lvl9pPr marL="4114800" lvl="8" indent="-584200">
              <a:spcBef>
                <a:spcPts val="6400"/>
              </a:spcBef>
              <a:spcAft>
                <a:spcPts val="6400"/>
              </a:spcAft>
              <a:buSzPts val="5600"/>
              <a:buChar char="■"/>
              <a:defRPr/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subTitle" idx="2"/>
          </p:nvPr>
        </p:nvSpPr>
        <p:spPr>
          <a:xfrm>
            <a:off x="2386450" y="16280675"/>
            <a:ext cx="31741500" cy="19443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D1A7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2060"/>
                </a:solidFill>
              </a:defRPr>
            </a:lvl2pPr>
            <a:lvl3pPr lvl="2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rgbClr val="002060"/>
                </a:solidFill>
              </a:defRPr>
            </a:lvl3pPr>
            <a:lvl4pPr lvl="3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rgbClr val="002060"/>
                </a:solidFill>
              </a:defRPr>
            </a:lvl4pPr>
            <a:lvl5pPr lvl="4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rgbClr val="002060"/>
                </a:solidFill>
              </a:defRPr>
            </a:lvl5pPr>
            <a:lvl6pPr lvl="5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rgbClr val="002060"/>
                </a:solidFill>
              </a:defRPr>
            </a:lvl6pPr>
            <a:lvl7pPr lvl="6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rgbClr val="002060"/>
                </a:solidFill>
              </a:defRPr>
            </a:lvl7pPr>
            <a:lvl8pPr lvl="7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rgbClr val="002060"/>
                </a:solidFill>
              </a:defRPr>
            </a:lvl8pPr>
            <a:lvl9pPr lvl="8" rtl="0">
              <a:spcBef>
                <a:spcPts val="6400"/>
              </a:spcBef>
              <a:spcAft>
                <a:spcPts val="6400"/>
              </a:spcAft>
              <a:buNone/>
              <a:defRPr>
                <a:solidFill>
                  <a:srgbClr val="002060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1">
  <p:cSld name="TITLE_AND_BODY_1_4_1"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42"/>
          <p:cNvSpPr txBox="1">
            <a:spLocks noGrp="1"/>
          </p:cNvSpPr>
          <p:nvPr>
            <p:ph type="title"/>
          </p:nvPr>
        </p:nvSpPr>
        <p:spPr>
          <a:xfrm>
            <a:off x="2386325" y="1768425"/>
            <a:ext cx="28064100" cy="194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237" name="Google Shape;237;p42"/>
          <p:cNvSpPr txBox="1">
            <a:spLocks noGrp="1"/>
          </p:cNvSpPr>
          <p:nvPr>
            <p:ph type="body" idx="1"/>
          </p:nvPr>
        </p:nvSpPr>
        <p:spPr>
          <a:xfrm>
            <a:off x="11927525" y="3551225"/>
            <a:ext cx="22200300" cy="142821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marL="457200" lvl="0" indent="-6858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200"/>
              <a:buChar char="■"/>
              <a:defRPr>
                <a:solidFill>
                  <a:srgbClr val="000000"/>
                </a:solidFill>
              </a:defRPr>
            </a:lvl1pPr>
            <a:lvl2pPr marL="914400" lvl="1" indent="-584200" rtl="0"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○"/>
              <a:defRPr>
                <a:solidFill>
                  <a:srgbClr val="000000"/>
                </a:solidFill>
              </a:defRPr>
            </a:lvl2pPr>
            <a:lvl3pPr marL="1371600" lvl="2" indent="-584200" rtl="0"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■"/>
              <a:defRPr>
                <a:solidFill>
                  <a:srgbClr val="000000"/>
                </a:solidFill>
              </a:defRPr>
            </a:lvl3pPr>
            <a:lvl4pPr marL="1828800" lvl="3" indent="-584200" rtl="0"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●"/>
              <a:defRPr>
                <a:solidFill>
                  <a:srgbClr val="000000"/>
                </a:solidFill>
              </a:defRPr>
            </a:lvl4pPr>
            <a:lvl5pPr marL="2286000" lvl="4" indent="-584200" rtl="0"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○"/>
              <a:defRPr>
                <a:solidFill>
                  <a:srgbClr val="000000"/>
                </a:solidFill>
              </a:defRPr>
            </a:lvl5pPr>
            <a:lvl6pPr marL="2743200" lvl="5" indent="-584200" rtl="0"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■"/>
              <a:defRPr>
                <a:solidFill>
                  <a:srgbClr val="000000"/>
                </a:solidFill>
              </a:defRPr>
            </a:lvl6pPr>
            <a:lvl7pPr marL="3200400" lvl="6" indent="-584200" rtl="0"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●"/>
              <a:defRPr>
                <a:solidFill>
                  <a:srgbClr val="000000"/>
                </a:solidFill>
              </a:defRPr>
            </a:lvl7pPr>
            <a:lvl8pPr marL="3657600" lvl="7" indent="-584200" rtl="0"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○"/>
              <a:defRPr>
                <a:solidFill>
                  <a:srgbClr val="000000"/>
                </a:solidFill>
              </a:defRPr>
            </a:lvl8pPr>
            <a:lvl9pPr marL="4114800" lvl="8" indent="-584200" rtl="0">
              <a:spcBef>
                <a:spcPts val="6400"/>
              </a:spcBef>
              <a:spcAft>
                <a:spcPts val="6400"/>
              </a:spcAft>
              <a:buClr>
                <a:srgbClr val="000000"/>
              </a:buClr>
              <a:buSzPts val="5600"/>
              <a:buChar char="■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238" name="Google Shape;238;p42"/>
          <p:cNvSpPr/>
          <p:nvPr/>
        </p:nvSpPr>
        <p:spPr>
          <a:xfrm>
            <a:off x="0" y="0"/>
            <a:ext cx="10321800" cy="20574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239" name="Google Shape;239;p42"/>
          <p:cNvCxnSpPr/>
          <p:nvPr/>
        </p:nvCxnSpPr>
        <p:spPr>
          <a:xfrm>
            <a:off x="10501025" y="0"/>
            <a:ext cx="0" cy="20574000"/>
          </a:xfrm>
          <a:prstGeom prst="straightConnector1">
            <a:avLst/>
          </a:prstGeom>
          <a:noFill/>
          <a:ln w="114300" cap="flat" cmpd="sng">
            <a:solidFill>
              <a:srgbClr val="440154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40" name="Google Shape;240;p4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4128000" y="18225050"/>
            <a:ext cx="2578801" cy="2578801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42"/>
          <p:cNvSpPr txBox="1">
            <a:spLocks noGrp="1"/>
          </p:cNvSpPr>
          <p:nvPr>
            <p:ph type="title" idx="2"/>
          </p:nvPr>
        </p:nvSpPr>
        <p:spPr>
          <a:xfrm>
            <a:off x="12843575" y="1118375"/>
            <a:ext cx="20368200" cy="193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9600" b="1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cxnSp>
        <p:nvCxnSpPr>
          <p:cNvPr id="242" name="Google Shape;242;p42"/>
          <p:cNvCxnSpPr/>
          <p:nvPr/>
        </p:nvCxnSpPr>
        <p:spPr>
          <a:xfrm>
            <a:off x="10694400" y="0"/>
            <a:ext cx="0" cy="20574000"/>
          </a:xfrm>
          <a:prstGeom prst="straightConnector1">
            <a:avLst/>
          </a:prstGeom>
          <a:noFill/>
          <a:ln w="38100" cap="flat" cmpd="sng">
            <a:solidFill>
              <a:srgbClr val="440154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lunar night 1">
  <p:cSld name="TITLE_AND_BODY_1_1_2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43"/>
          <p:cNvSpPr txBox="1">
            <a:spLocks noGrp="1"/>
          </p:cNvSpPr>
          <p:nvPr>
            <p:ph type="title"/>
          </p:nvPr>
        </p:nvSpPr>
        <p:spPr>
          <a:xfrm>
            <a:off x="2386325" y="1768425"/>
            <a:ext cx="28064400" cy="194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245" name="Google Shape;245;p43"/>
          <p:cNvSpPr txBox="1">
            <a:spLocks noGrp="1"/>
          </p:cNvSpPr>
          <p:nvPr>
            <p:ph type="body" idx="1"/>
          </p:nvPr>
        </p:nvSpPr>
        <p:spPr>
          <a:xfrm>
            <a:off x="2386325" y="4620600"/>
            <a:ext cx="31741200" cy="138708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marL="457200" lvl="0" indent="-685800" rtl="0"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7200"/>
              <a:buChar char="■"/>
              <a:defRPr>
                <a:solidFill>
                  <a:srgbClr val="CCCCCC"/>
                </a:solidFill>
              </a:defRPr>
            </a:lvl1pPr>
            <a:lvl2pPr marL="914400" lvl="1" indent="-584200" rtl="0">
              <a:spcBef>
                <a:spcPts val="6400"/>
              </a:spcBef>
              <a:spcAft>
                <a:spcPts val="0"/>
              </a:spcAft>
              <a:buClr>
                <a:srgbClr val="CCCCCC"/>
              </a:buClr>
              <a:buSzPts val="5600"/>
              <a:buChar char="○"/>
              <a:defRPr>
                <a:solidFill>
                  <a:srgbClr val="CCCCCC"/>
                </a:solidFill>
              </a:defRPr>
            </a:lvl2pPr>
            <a:lvl3pPr marL="1371600" lvl="2" indent="-584200" rtl="0">
              <a:spcBef>
                <a:spcPts val="6400"/>
              </a:spcBef>
              <a:spcAft>
                <a:spcPts val="0"/>
              </a:spcAft>
              <a:buClr>
                <a:srgbClr val="CCCCCC"/>
              </a:buClr>
              <a:buSzPts val="5600"/>
              <a:buChar char="■"/>
              <a:defRPr>
                <a:solidFill>
                  <a:srgbClr val="CCCCCC"/>
                </a:solidFill>
              </a:defRPr>
            </a:lvl3pPr>
            <a:lvl4pPr marL="1828800" lvl="3" indent="-584200" rtl="0">
              <a:spcBef>
                <a:spcPts val="6400"/>
              </a:spcBef>
              <a:spcAft>
                <a:spcPts val="0"/>
              </a:spcAft>
              <a:buClr>
                <a:srgbClr val="CCCCCC"/>
              </a:buClr>
              <a:buSzPts val="5600"/>
              <a:buChar char="●"/>
              <a:defRPr>
                <a:solidFill>
                  <a:srgbClr val="CCCCCC"/>
                </a:solidFill>
              </a:defRPr>
            </a:lvl4pPr>
            <a:lvl5pPr marL="2286000" lvl="4" indent="-584200" rtl="0">
              <a:spcBef>
                <a:spcPts val="6400"/>
              </a:spcBef>
              <a:spcAft>
                <a:spcPts val="0"/>
              </a:spcAft>
              <a:buClr>
                <a:srgbClr val="CCCCCC"/>
              </a:buClr>
              <a:buSzPts val="5600"/>
              <a:buChar char="○"/>
              <a:defRPr>
                <a:solidFill>
                  <a:srgbClr val="CCCCCC"/>
                </a:solidFill>
              </a:defRPr>
            </a:lvl5pPr>
            <a:lvl6pPr marL="2743200" lvl="5" indent="-584200" rtl="0">
              <a:spcBef>
                <a:spcPts val="6400"/>
              </a:spcBef>
              <a:spcAft>
                <a:spcPts val="0"/>
              </a:spcAft>
              <a:buClr>
                <a:srgbClr val="CCCCCC"/>
              </a:buClr>
              <a:buSzPts val="5600"/>
              <a:buChar char="■"/>
              <a:defRPr>
                <a:solidFill>
                  <a:srgbClr val="CCCCCC"/>
                </a:solidFill>
              </a:defRPr>
            </a:lvl6pPr>
            <a:lvl7pPr marL="3200400" lvl="6" indent="-584200" rtl="0">
              <a:spcBef>
                <a:spcPts val="6400"/>
              </a:spcBef>
              <a:spcAft>
                <a:spcPts val="0"/>
              </a:spcAft>
              <a:buClr>
                <a:srgbClr val="CCCCCC"/>
              </a:buClr>
              <a:buSzPts val="5600"/>
              <a:buChar char="●"/>
              <a:defRPr>
                <a:solidFill>
                  <a:srgbClr val="CCCCCC"/>
                </a:solidFill>
              </a:defRPr>
            </a:lvl7pPr>
            <a:lvl8pPr marL="3657600" lvl="7" indent="-584200" rtl="0">
              <a:spcBef>
                <a:spcPts val="6400"/>
              </a:spcBef>
              <a:spcAft>
                <a:spcPts val="0"/>
              </a:spcAft>
              <a:buClr>
                <a:srgbClr val="CCCCCC"/>
              </a:buClr>
              <a:buSzPts val="5600"/>
              <a:buChar char="○"/>
              <a:defRPr>
                <a:solidFill>
                  <a:srgbClr val="CCCCCC"/>
                </a:solidFill>
              </a:defRPr>
            </a:lvl8pPr>
            <a:lvl9pPr marL="4114800" lvl="8" indent="-584200" rtl="0">
              <a:spcBef>
                <a:spcPts val="6400"/>
              </a:spcBef>
              <a:spcAft>
                <a:spcPts val="6400"/>
              </a:spcAft>
              <a:buClr>
                <a:srgbClr val="CCCCCC"/>
              </a:buClr>
              <a:buSzPts val="5600"/>
              <a:buChar char="■"/>
              <a:defRPr>
                <a:solidFill>
                  <a:srgbClr val="CCCCCC"/>
                </a:solidFill>
              </a:defRPr>
            </a:lvl9pPr>
          </a:lstStyle>
          <a:p>
            <a:endParaRPr/>
          </a:p>
        </p:txBody>
      </p:sp>
      <p:pic>
        <p:nvPicPr>
          <p:cNvPr id="246" name="Google Shape;246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128000" y="18225050"/>
            <a:ext cx="2578803" cy="2578803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43"/>
          <p:cNvSpPr txBox="1">
            <a:spLocks noGrp="1"/>
          </p:cNvSpPr>
          <p:nvPr>
            <p:ph type="subTitle" idx="2"/>
          </p:nvPr>
        </p:nvSpPr>
        <p:spPr>
          <a:xfrm>
            <a:off x="2386450" y="16280675"/>
            <a:ext cx="31741200" cy="19440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6400"/>
              </a:spcBef>
              <a:spcAft>
                <a:spcPts val="6400"/>
              </a:spcAft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TITLE_AND_BODY_1_4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"/>
          <p:cNvSpPr txBox="1">
            <a:spLocks noGrp="1"/>
          </p:cNvSpPr>
          <p:nvPr>
            <p:ph type="title"/>
          </p:nvPr>
        </p:nvSpPr>
        <p:spPr>
          <a:xfrm>
            <a:off x="2386325" y="1768425"/>
            <a:ext cx="28064100" cy="19443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1"/>
          </p:nvPr>
        </p:nvSpPr>
        <p:spPr>
          <a:xfrm>
            <a:off x="2386325" y="4620600"/>
            <a:ext cx="31741500" cy="138705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marL="457200" lvl="0" indent="-60960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Char char="■"/>
              <a:defRPr>
                <a:solidFill>
                  <a:srgbClr val="000000"/>
                </a:solidFill>
              </a:defRPr>
            </a:lvl1pPr>
            <a:lvl2pPr marL="914400" lvl="1" indent="-584200" rtl="0"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○"/>
              <a:defRPr>
                <a:solidFill>
                  <a:srgbClr val="000000"/>
                </a:solidFill>
              </a:defRPr>
            </a:lvl2pPr>
            <a:lvl3pPr marL="1371600" lvl="2" indent="-584200" rtl="0"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■"/>
              <a:defRPr>
                <a:solidFill>
                  <a:srgbClr val="000000"/>
                </a:solidFill>
              </a:defRPr>
            </a:lvl3pPr>
            <a:lvl4pPr marL="1828800" lvl="3" indent="-584200" rtl="0"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●"/>
              <a:defRPr>
                <a:solidFill>
                  <a:srgbClr val="000000"/>
                </a:solidFill>
              </a:defRPr>
            </a:lvl4pPr>
            <a:lvl5pPr marL="2286000" lvl="4" indent="-584200" rtl="0"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○"/>
              <a:defRPr>
                <a:solidFill>
                  <a:srgbClr val="000000"/>
                </a:solidFill>
              </a:defRPr>
            </a:lvl5pPr>
            <a:lvl6pPr marL="2743200" lvl="5" indent="-584200" rtl="0"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■"/>
              <a:defRPr>
                <a:solidFill>
                  <a:srgbClr val="000000"/>
                </a:solidFill>
              </a:defRPr>
            </a:lvl6pPr>
            <a:lvl7pPr marL="3200400" lvl="6" indent="-584200" rtl="0"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●"/>
              <a:defRPr>
                <a:solidFill>
                  <a:srgbClr val="000000"/>
                </a:solidFill>
              </a:defRPr>
            </a:lvl7pPr>
            <a:lvl8pPr marL="3657600" lvl="7" indent="-584200" rtl="0">
              <a:spcBef>
                <a:spcPts val="6400"/>
              </a:spcBef>
              <a:spcAft>
                <a:spcPts val="0"/>
              </a:spcAft>
              <a:buClr>
                <a:srgbClr val="000000"/>
              </a:buClr>
              <a:buSzPts val="5600"/>
              <a:buChar char="○"/>
              <a:defRPr>
                <a:solidFill>
                  <a:srgbClr val="000000"/>
                </a:solidFill>
              </a:defRPr>
            </a:lvl8pPr>
            <a:lvl9pPr marL="4114800" lvl="8" indent="-584200" rtl="0">
              <a:spcBef>
                <a:spcPts val="6400"/>
              </a:spcBef>
              <a:spcAft>
                <a:spcPts val="6400"/>
              </a:spcAft>
              <a:buClr>
                <a:srgbClr val="000000"/>
              </a:buClr>
              <a:buSzPts val="5600"/>
              <a:buChar char="■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subTitle" idx="2"/>
          </p:nvPr>
        </p:nvSpPr>
        <p:spPr>
          <a:xfrm>
            <a:off x="2386450" y="16280675"/>
            <a:ext cx="31741500" cy="19443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2pPr>
            <a:lvl3pPr lvl="2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3pPr>
            <a:lvl4pPr lvl="3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4pPr>
            <a:lvl5pPr lvl="4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5pPr>
            <a:lvl6pPr lvl="5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6pPr>
            <a:lvl7pPr lvl="6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7pPr>
            <a:lvl8pPr lvl="7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rgbClr val="000000"/>
                </a:solidFill>
              </a:defRPr>
            </a:lvl8pPr>
            <a:lvl9pPr lvl="8" rtl="0">
              <a:spcBef>
                <a:spcPts val="6400"/>
              </a:spcBef>
              <a:spcAft>
                <a:spcPts val="6400"/>
              </a:spcAft>
              <a:buNone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starglow">
  <p:cSld name="TITLE_AND_BODY_1_3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Google Shape;42;p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36576000" cy="2057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Google Shape;43;p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128000" y="18225050"/>
            <a:ext cx="2578803" cy="2578803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7"/>
          <p:cNvSpPr txBox="1">
            <a:spLocks noGrp="1"/>
          </p:cNvSpPr>
          <p:nvPr>
            <p:ph type="title"/>
          </p:nvPr>
        </p:nvSpPr>
        <p:spPr>
          <a:xfrm>
            <a:off x="2386325" y="1768425"/>
            <a:ext cx="28064100" cy="19443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body" idx="1"/>
          </p:nvPr>
        </p:nvSpPr>
        <p:spPr>
          <a:xfrm>
            <a:off x="2386325" y="4620600"/>
            <a:ext cx="31741500" cy="138705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marL="457200" lvl="0" indent="-609600" rtl="0"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6000"/>
              <a:buChar char="■"/>
              <a:defRPr>
                <a:solidFill>
                  <a:srgbClr val="CCCCCC"/>
                </a:solidFill>
              </a:defRPr>
            </a:lvl1pPr>
            <a:lvl2pPr marL="914400" lvl="1" indent="-584200" rtl="0">
              <a:spcBef>
                <a:spcPts val="6400"/>
              </a:spcBef>
              <a:spcAft>
                <a:spcPts val="0"/>
              </a:spcAft>
              <a:buClr>
                <a:srgbClr val="CCCCCC"/>
              </a:buClr>
              <a:buSzPts val="5600"/>
              <a:buChar char="○"/>
              <a:defRPr>
                <a:solidFill>
                  <a:srgbClr val="CCCCCC"/>
                </a:solidFill>
              </a:defRPr>
            </a:lvl2pPr>
            <a:lvl3pPr marL="1371600" lvl="2" indent="-584200" rtl="0">
              <a:spcBef>
                <a:spcPts val="6400"/>
              </a:spcBef>
              <a:spcAft>
                <a:spcPts val="0"/>
              </a:spcAft>
              <a:buClr>
                <a:srgbClr val="CCCCCC"/>
              </a:buClr>
              <a:buSzPts val="5600"/>
              <a:buChar char="■"/>
              <a:defRPr>
                <a:solidFill>
                  <a:srgbClr val="CCCCCC"/>
                </a:solidFill>
              </a:defRPr>
            </a:lvl3pPr>
            <a:lvl4pPr marL="1828800" lvl="3" indent="-584200" rtl="0">
              <a:spcBef>
                <a:spcPts val="6400"/>
              </a:spcBef>
              <a:spcAft>
                <a:spcPts val="0"/>
              </a:spcAft>
              <a:buClr>
                <a:srgbClr val="CCCCCC"/>
              </a:buClr>
              <a:buSzPts val="5600"/>
              <a:buChar char="●"/>
              <a:defRPr>
                <a:solidFill>
                  <a:srgbClr val="CCCCCC"/>
                </a:solidFill>
              </a:defRPr>
            </a:lvl4pPr>
            <a:lvl5pPr marL="2286000" lvl="4" indent="-584200" rtl="0">
              <a:spcBef>
                <a:spcPts val="6400"/>
              </a:spcBef>
              <a:spcAft>
                <a:spcPts val="0"/>
              </a:spcAft>
              <a:buClr>
                <a:srgbClr val="CCCCCC"/>
              </a:buClr>
              <a:buSzPts val="5600"/>
              <a:buChar char="○"/>
              <a:defRPr>
                <a:solidFill>
                  <a:srgbClr val="CCCCCC"/>
                </a:solidFill>
              </a:defRPr>
            </a:lvl5pPr>
            <a:lvl6pPr marL="2743200" lvl="5" indent="-584200" rtl="0">
              <a:spcBef>
                <a:spcPts val="6400"/>
              </a:spcBef>
              <a:spcAft>
                <a:spcPts val="0"/>
              </a:spcAft>
              <a:buClr>
                <a:srgbClr val="CCCCCC"/>
              </a:buClr>
              <a:buSzPts val="5600"/>
              <a:buChar char="■"/>
              <a:defRPr>
                <a:solidFill>
                  <a:srgbClr val="CCCCCC"/>
                </a:solidFill>
              </a:defRPr>
            </a:lvl6pPr>
            <a:lvl7pPr marL="3200400" lvl="6" indent="-584200" rtl="0">
              <a:spcBef>
                <a:spcPts val="6400"/>
              </a:spcBef>
              <a:spcAft>
                <a:spcPts val="0"/>
              </a:spcAft>
              <a:buClr>
                <a:srgbClr val="CCCCCC"/>
              </a:buClr>
              <a:buSzPts val="5600"/>
              <a:buChar char="●"/>
              <a:defRPr>
                <a:solidFill>
                  <a:srgbClr val="CCCCCC"/>
                </a:solidFill>
              </a:defRPr>
            </a:lvl7pPr>
            <a:lvl8pPr marL="3657600" lvl="7" indent="-584200" rtl="0">
              <a:spcBef>
                <a:spcPts val="6400"/>
              </a:spcBef>
              <a:spcAft>
                <a:spcPts val="0"/>
              </a:spcAft>
              <a:buClr>
                <a:srgbClr val="CCCCCC"/>
              </a:buClr>
              <a:buSzPts val="5600"/>
              <a:buChar char="○"/>
              <a:defRPr>
                <a:solidFill>
                  <a:srgbClr val="CCCCCC"/>
                </a:solidFill>
              </a:defRPr>
            </a:lvl8pPr>
            <a:lvl9pPr marL="4114800" lvl="8" indent="-584200" rtl="0">
              <a:spcBef>
                <a:spcPts val="6400"/>
              </a:spcBef>
              <a:spcAft>
                <a:spcPts val="6400"/>
              </a:spcAft>
              <a:buClr>
                <a:srgbClr val="CCCCCC"/>
              </a:buClr>
              <a:buSzPts val="5600"/>
              <a:buChar char="■"/>
              <a:defRPr>
                <a:solidFill>
                  <a:srgbClr val="CCCCCC"/>
                </a:solidFill>
              </a:defRPr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subTitle" idx="2"/>
          </p:nvPr>
        </p:nvSpPr>
        <p:spPr>
          <a:xfrm>
            <a:off x="2386450" y="16280675"/>
            <a:ext cx="31741500" cy="19443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6400"/>
              </a:spcBef>
              <a:spcAft>
                <a:spcPts val="6400"/>
              </a:spcAft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indigo">
  <p:cSld name="TITLE_AND_BODY_1_2_1">
    <p:bg>
      <p:bgPr>
        <a:solidFill>
          <a:srgbClr val="0D1A75"/>
        </a:solidFill>
        <a:effectLst/>
      </p:bgPr>
    </p:bg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2386325" y="1768425"/>
            <a:ext cx="28064100" cy="19443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body" idx="1"/>
          </p:nvPr>
        </p:nvSpPr>
        <p:spPr>
          <a:xfrm>
            <a:off x="2386325" y="4620600"/>
            <a:ext cx="31741500" cy="138705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marL="457200" lvl="0" indent="-609600" rtl="0"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6000"/>
              <a:buChar char="■"/>
              <a:defRPr>
                <a:solidFill>
                  <a:srgbClr val="CCCCCC"/>
                </a:solidFill>
              </a:defRPr>
            </a:lvl1pPr>
            <a:lvl2pPr marL="914400" lvl="1" indent="-584200" rtl="0">
              <a:spcBef>
                <a:spcPts val="6400"/>
              </a:spcBef>
              <a:spcAft>
                <a:spcPts val="0"/>
              </a:spcAft>
              <a:buClr>
                <a:srgbClr val="CCCCCC"/>
              </a:buClr>
              <a:buSzPts val="5600"/>
              <a:buChar char="○"/>
              <a:defRPr>
                <a:solidFill>
                  <a:srgbClr val="CCCCCC"/>
                </a:solidFill>
              </a:defRPr>
            </a:lvl2pPr>
            <a:lvl3pPr marL="1371600" lvl="2" indent="-584200" rtl="0">
              <a:spcBef>
                <a:spcPts val="6400"/>
              </a:spcBef>
              <a:spcAft>
                <a:spcPts val="0"/>
              </a:spcAft>
              <a:buClr>
                <a:srgbClr val="CCCCCC"/>
              </a:buClr>
              <a:buSzPts val="5600"/>
              <a:buChar char="■"/>
              <a:defRPr>
                <a:solidFill>
                  <a:srgbClr val="CCCCCC"/>
                </a:solidFill>
              </a:defRPr>
            </a:lvl3pPr>
            <a:lvl4pPr marL="1828800" lvl="3" indent="-584200" rtl="0">
              <a:spcBef>
                <a:spcPts val="6400"/>
              </a:spcBef>
              <a:spcAft>
                <a:spcPts val="0"/>
              </a:spcAft>
              <a:buClr>
                <a:srgbClr val="CCCCCC"/>
              </a:buClr>
              <a:buSzPts val="5600"/>
              <a:buChar char="●"/>
              <a:defRPr>
                <a:solidFill>
                  <a:srgbClr val="CCCCCC"/>
                </a:solidFill>
              </a:defRPr>
            </a:lvl4pPr>
            <a:lvl5pPr marL="2286000" lvl="4" indent="-584200" rtl="0">
              <a:spcBef>
                <a:spcPts val="6400"/>
              </a:spcBef>
              <a:spcAft>
                <a:spcPts val="0"/>
              </a:spcAft>
              <a:buClr>
                <a:srgbClr val="CCCCCC"/>
              </a:buClr>
              <a:buSzPts val="5600"/>
              <a:buChar char="○"/>
              <a:defRPr>
                <a:solidFill>
                  <a:srgbClr val="CCCCCC"/>
                </a:solidFill>
              </a:defRPr>
            </a:lvl5pPr>
            <a:lvl6pPr marL="2743200" lvl="5" indent="-584200" rtl="0">
              <a:spcBef>
                <a:spcPts val="6400"/>
              </a:spcBef>
              <a:spcAft>
                <a:spcPts val="0"/>
              </a:spcAft>
              <a:buClr>
                <a:srgbClr val="CCCCCC"/>
              </a:buClr>
              <a:buSzPts val="5600"/>
              <a:buChar char="■"/>
              <a:defRPr>
                <a:solidFill>
                  <a:srgbClr val="CCCCCC"/>
                </a:solidFill>
              </a:defRPr>
            </a:lvl6pPr>
            <a:lvl7pPr marL="3200400" lvl="6" indent="-584200" rtl="0">
              <a:spcBef>
                <a:spcPts val="6400"/>
              </a:spcBef>
              <a:spcAft>
                <a:spcPts val="0"/>
              </a:spcAft>
              <a:buClr>
                <a:srgbClr val="CCCCCC"/>
              </a:buClr>
              <a:buSzPts val="5600"/>
              <a:buChar char="●"/>
              <a:defRPr>
                <a:solidFill>
                  <a:srgbClr val="CCCCCC"/>
                </a:solidFill>
              </a:defRPr>
            </a:lvl7pPr>
            <a:lvl8pPr marL="3657600" lvl="7" indent="-584200" rtl="0">
              <a:spcBef>
                <a:spcPts val="6400"/>
              </a:spcBef>
              <a:spcAft>
                <a:spcPts val="0"/>
              </a:spcAft>
              <a:buClr>
                <a:srgbClr val="CCCCCC"/>
              </a:buClr>
              <a:buSzPts val="5600"/>
              <a:buChar char="○"/>
              <a:defRPr>
                <a:solidFill>
                  <a:srgbClr val="CCCCCC"/>
                </a:solidFill>
              </a:defRPr>
            </a:lvl8pPr>
            <a:lvl9pPr marL="4114800" lvl="8" indent="-584200" rtl="0">
              <a:spcBef>
                <a:spcPts val="6400"/>
              </a:spcBef>
              <a:spcAft>
                <a:spcPts val="6400"/>
              </a:spcAft>
              <a:buClr>
                <a:srgbClr val="CCCCCC"/>
              </a:buClr>
              <a:buSzPts val="5600"/>
              <a:buChar char="■"/>
              <a:defRPr>
                <a:solidFill>
                  <a:srgbClr val="CCCCCC"/>
                </a:solidFill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subTitle" idx="2"/>
          </p:nvPr>
        </p:nvSpPr>
        <p:spPr>
          <a:xfrm>
            <a:off x="2386450" y="16280675"/>
            <a:ext cx="31741500" cy="19443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6400"/>
              </a:spcBef>
              <a:spcAft>
                <a:spcPts val="6400"/>
              </a:spcAft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lunar night">
  <p:cSld name="TITLE_AND_BODY_1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9"/>
          <p:cNvSpPr txBox="1">
            <a:spLocks noGrp="1"/>
          </p:cNvSpPr>
          <p:nvPr>
            <p:ph type="title"/>
          </p:nvPr>
        </p:nvSpPr>
        <p:spPr>
          <a:xfrm>
            <a:off x="2386325" y="1768425"/>
            <a:ext cx="28064100" cy="19443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body" idx="1"/>
          </p:nvPr>
        </p:nvSpPr>
        <p:spPr>
          <a:xfrm>
            <a:off x="2386325" y="4620600"/>
            <a:ext cx="31741500" cy="138705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marL="457200" lvl="0" indent="-609600"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6000"/>
              <a:buChar char="■"/>
              <a:defRPr>
                <a:solidFill>
                  <a:srgbClr val="CCCCCC"/>
                </a:solidFill>
              </a:defRPr>
            </a:lvl1pPr>
            <a:lvl2pPr marL="914400" lvl="1" indent="-584200">
              <a:spcBef>
                <a:spcPts val="6400"/>
              </a:spcBef>
              <a:spcAft>
                <a:spcPts val="0"/>
              </a:spcAft>
              <a:buClr>
                <a:srgbClr val="CCCCCC"/>
              </a:buClr>
              <a:buSzPts val="5600"/>
              <a:buChar char="○"/>
              <a:defRPr>
                <a:solidFill>
                  <a:srgbClr val="CCCCCC"/>
                </a:solidFill>
              </a:defRPr>
            </a:lvl2pPr>
            <a:lvl3pPr marL="1371600" lvl="2" indent="-584200">
              <a:spcBef>
                <a:spcPts val="6400"/>
              </a:spcBef>
              <a:spcAft>
                <a:spcPts val="0"/>
              </a:spcAft>
              <a:buClr>
                <a:srgbClr val="CCCCCC"/>
              </a:buClr>
              <a:buSzPts val="5600"/>
              <a:buChar char="■"/>
              <a:defRPr>
                <a:solidFill>
                  <a:srgbClr val="CCCCCC"/>
                </a:solidFill>
              </a:defRPr>
            </a:lvl3pPr>
            <a:lvl4pPr marL="1828800" lvl="3" indent="-584200">
              <a:spcBef>
                <a:spcPts val="6400"/>
              </a:spcBef>
              <a:spcAft>
                <a:spcPts val="0"/>
              </a:spcAft>
              <a:buClr>
                <a:srgbClr val="CCCCCC"/>
              </a:buClr>
              <a:buSzPts val="5600"/>
              <a:buChar char="●"/>
              <a:defRPr>
                <a:solidFill>
                  <a:srgbClr val="CCCCCC"/>
                </a:solidFill>
              </a:defRPr>
            </a:lvl4pPr>
            <a:lvl5pPr marL="2286000" lvl="4" indent="-584200">
              <a:spcBef>
                <a:spcPts val="6400"/>
              </a:spcBef>
              <a:spcAft>
                <a:spcPts val="0"/>
              </a:spcAft>
              <a:buClr>
                <a:srgbClr val="CCCCCC"/>
              </a:buClr>
              <a:buSzPts val="5600"/>
              <a:buChar char="○"/>
              <a:defRPr>
                <a:solidFill>
                  <a:srgbClr val="CCCCCC"/>
                </a:solidFill>
              </a:defRPr>
            </a:lvl5pPr>
            <a:lvl6pPr marL="2743200" lvl="5" indent="-584200">
              <a:spcBef>
                <a:spcPts val="6400"/>
              </a:spcBef>
              <a:spcAft>
                <a:spcPts val="0"/>
              </a:spcAft>
              <a:buClr>
                <a:srgbClr val="CCCCCC"/>
              </a:buClr>
              <a:buSzPts val="5600"/>
              <a:buChar char="■"/>
              <a:defRPr>
                <a:solidFill>
                  <a:srgbClr val="CCCCCC"/>
                </a:solidFill>
              </a:defRPr>
            </a:lvl6pPr>
            <a:lvl7pPr marL="3200400" lvl="6" indent="-584200">
              <a:spcBef>
                <a:spcPts val="6400"/>
              </a:spcBef>
              <a:spcAft>
                <a:spcPts val="0"/>
              </a:spcAft>
              <a:buClr>
                <a:srgbClr val="CCCCCC"/>
              </a:buClr>
              <a:buSzPts val="5600"/>
              <a:buChar char="●"/>
              <a:defRPr>
                <a:solidFill>
                  <a:srgbClr val="CCCCCC"/>
                </a:solidFill>
              </a:defRPr>
            </a:lvl7pPr>
            <a:lvl8pPr marL="3657600" lvl="7" indent="-584200">
              <a:spcBef>
                <a:spcPts val="6400"/>
              </a:spcBef>
              <a:spcAft>
                <a:spcPts val="0"/>
              </a:spcAft>
              <a:buClr>
                <a:srgbClr val="CCCCCC"/>
              </a:buClr>
              <a:buSzPts val="5600"/>
              <a:buChar char="○"/>
              <a:defRPr>
                <a:solidFill>
                  <a:srgbClr val="CCCCCC"/>
                </a:solidFill>
              </a:defRPr>
            </a:lvl8pPr>
            <a:lvl9pPr marL="4114800" lvl="8" indent="-584200">
              <a:spcBef>
                <a:spcPts val="6400"/>
              </a:spcBef>
              <a:spcAft>
                <a:spcPts val="6400"/>
              </a:spcAft>
              <a:buClr>
                <a:srgbClr val="CCCCCC"/>
              </a:buClr>
              <a:buSzPts val="5600"/>
              <a:buChar char="■"/>
              <a:defRPr>
                <a:solidFill>
                  <a:srgbClr val="CCCCCC"/>
                </a:solidFill>
              </a:defRPr>
            </a:lvl9pPr>
          </a:lstStyle>
          <a:p>
            <a:endParaRPr/>
          </a:p>
        </p:txBody>
      </p:sp>
      <p:pic>
        <p:nvPicPr>
          <p:cNvPr id="54" name="Google Shape;54;p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128000" y="18225050"/>
            <a:ext cx="2578803" cy="2578803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9"/>
          <p:cNvSpPr txBox="1">
            <a:spLocks noGrp="1"/>
          </p:cNvSpPr>
          <p:nvPr>
            <p:ph type="subTitle" idx="2"/>
          </p:nvPr>
        </p:nvSpPr>
        <p:spPr>
          <a:xfrm>
            <a:off x="2386450" y="16280675"/>
            <a:ext cx="31741500" cy="19443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6400"/>
              </a:spcBef>
              <a:spcAft>
                <a:spcPts val="6400"/>
              </a:spcAft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black">
  <p:cSld name="TITLE_AND_BODY_1_1_1">
    <p:bg>
      <p:bgPr>
        <a:solidFill>
          <a:srgbClr val="000000"/>
        </a:soli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0"/>
          <p:cNvSpPr txBox="1">
            <a:spLocks noGrp="1"/>
          </p:cNvSpPr>
          <p:nvPr>
            <p:ph type="title"/>
          </p:nvPr>
        </p:nvSpPr>
        <p:spPr>
          <a:xfrm>
            <a:off x="2386325" y="1768425"/>
            <a:ext cx="28064100" cy="19443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9pPr>
          </a:lstStyle>
          <a:p>
            <a:endParaRPr/>
          </a:p>
        </p:txBody>
      </p:sp>
      <p:sp>
        <p:nvSpPr>
          <p:cNvPr id="58" name="Google Shape;58;p10"/>
          <p:cNvSpPr txBox="1">
            <a:spLocks noGrp="1"/>
          </p:cNvSpPr>
          <p:nvPr>
            <p:ph type="body" idx="1"/>
          </p:nvPr>
        </p:nvSpPr>
        <p:spPr>
          <a:xfrm>
            <a:off x="2386325" y="4620600"/>
            <a:ext cx="31741500" cy="138705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marL="457200" lvl="0" indent="-609600" rtl="0"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6000"/>
              <a:buChar char="■"/>
              <a:defRPr>
                <a:solidFill>
                  <a:srgbClr val="CCCCCC"/>
                </a:solidFill>
              </a:defRPr>
            </a:lvl1pPr>
            <a:lvl2pPr marL="914400" lvl="1" indent="-584200" rtl="0">
              <a:spcBef>
                <a:spcPts val="6400"/>
              </a:spcBef>
              <a:spcAft>
                <a:spcPts val="0"/>
              </a:spcAft>
              <a:buClr>
                <a:srgbClr val="CCCCCC"/>
              </a:buClr>
              <a:buSzPts val="5600"/>
              <a:buChar char="○"/>
              <a:defRPr>
                <a:solidFill>
                  <a:srgbClr val="CCCCCC"/>
                </a:solidFill>
              </a:defRPr>
            </a:lvl2pPr>
            <a:lvl3pPr marL="1371600" lvl="2" indent="-584200" rtl="0">
              <a:spcBef>
                <a:spcPts val="6400"/>
              </a:spcBef>
              <a:spcAft>
                <a:spcPts val="0"/>
              </a:spcAft>
              <a:buClr>
                <a:srgbClr val="CCCCCC"/>
              </a:buClr>
              <a:buSzPts val="5600"/>
              <a:buChar char="■"/>
              <a:defRPr>
                <a:solidFill>
                  <a:srgbClr val="CCCCCC"/>
                </a:solidFill>
              </a:defRPr>
            </a:lvl3pPr>
            <a:lvl4pPr marL="1828800" lvl="3" indent="-584200" rtl="0">
              <a:spcBef>
                <a:spcPts val="6400"/>
              </a:spcBef>
              <a:spcAft>
                <a:spcPts val="0"/>
              </a:spcAft>
              <a:buClr>
                <a:srgbClr val="CCCCCC"/>
              </a:buClr>
              <a:buSzPts val="5600"/>
              <a:buChar char="●"/>
              <a:defRPr>
                <a:solidFill>
                  <a:srgbClr val="CCCCCC"/>
                </a:solidFill>
              </a:defRPr>
            </a:lvl4pPr>
            <a:lvl5pPr marL="2286000" lvl="4" indent="-584200" rtl="0">
              <a:spcBef>
                <a:spcPts val="6400"/>
              </a:spcBef>
              <a:spcAft>
                <a:spcPts val="0"/>
              </a:spcAft>
              <a:buClr>
                <a:srgbClr val="CCCCCC"/>
              </a:buClr>
              <a:buSzPts val="5600"/>
              <a:buChar char="○"/>
              <a:defRPr>
                <a:solidFill>
                  <a:srgbClr val="CCCCCC"/>
                </a:solidFill>
              </a:defRPr>
            </a:lvl5pPr>
            <a:lvl6pPr marL="2743200" lvl="5" indent="-584200" rtl="0">
              <a:spcBef>
                <a:spcPts val="6400"/>
              </a:spcBef>
              <a:spcAft>
                <a:spcPts val="0"/>
              </a:spcAft>
              <a:buClr>
                <a:srgbClr val="CCCCCC"/>
              </a:buClr>
              <a:buSzPts val="5600"/>
              <a:buChar char="■"/>
              <a:defRPr>
                <a:solidFill>
                  <a:srgbClr val="CCCCCC"/>
                </a:solidFill>
              </a:defRPr>
            </a:lvl6pPr>
            <a:lvl7pPr marL="3200400" lvl="6" indent="-584200" rtl="0">
              <a:spcBef>
                <a:spcPts val="6400"/>
              </a:spcBef>
              <a:spcAft>
                <a:spcPts val="0"/>
              </a:spcAft>
              <a:buClr>
                <a:srgbClr val="CCCCCC"/>
              </a:buClr>
              <a:buSzPts val="5600"/>
              <a:buChar char="●"/>
              <a:defRPr>
                <a:solidFill>
                  <a:srgbClr val="CCCCCC"/>
                </a:solidFill>
              </a:defRPr>
            </a:lvl7pPr>
            <a:lvl8pPr marL="3657600" lvl="7" indent="-584200" rtl="0">
              <a:spcBef>
                <a:spcPts val="6400"/>
              </a:spcBef>
              <a:spcAft>
                <a:spcPts val="0"/>
              </a:spcAft>
              <a:buClr>
                <a:srgbClr val="CCCCCC"/>
              </a:buClr>
              <a:buSzPts val="5600"/>
              <a:buChar char="○"/>
              <a:defRPr>
                <a:solidFill>
                  <a:srgbClr val="CCCCCC"/>
                </a:solidFill>
              </a:defRPr>
            </a:lvl8pPr>
            <a:lvl9pPr marL="4114800" lvl="8" indent="-584200" rtl="0">
              <a:spcBef>
                <a:spcPts val="6400"/>
              </a:spcBef>
              <a:spcAft>
                <a:spcPts val="6400"/>
              </a:spcAft>
              <a:buClr>
                <a:srgbClr val="CCCCCC"/>
              </a:buClr>
              <a:buSzPts val="5600"/>
              <a:buChar char="■"/>
              <a:defRPr>
                <a:solidFill>
                  <a:srgbClr val="CCCCCC"/>
                </a:solidFill>
              </a:defRPr>
            </a:lvl9pPr>
          </a:lstStyle>
          <a:p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subTitle" idx="2"/>
          </p:nvPr>
        </p:nvSpPr>
        <p:spPr>
          <a:xfrm>
            <a:off x="2386450" y="16280675"/>
            <a:ext cx="31741500" cy="1944300"/>
          </a:xfrm>
          <a:prstGeom prst="rect">
            <a:avLst/>
          </a:prstGeom>
        </p:spPr>
        <p:txBody>
          <a:bodyPr spcFirstLastPara="1" wrap="square" lIns="365700" tIns="365700" rIns="365700" bIns="365700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2pPr>
            <a:lvl3pPr lvl="2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3pPr>
            <a:lvl4pPr lvl="3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4pPr>
            <a:lvl5pPr lvl="4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5pPr>
            <a:lvl6pPr lvl="5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6pPr>
            <a:lvl7pPr lvl="6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7pPr>
            <a:lvl8pPr lvl="7" rtl="0">
              <a:spcBef>
                <a:spcPts val="640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8pPr>
            <a:lvl9pPr lvl="8" rtl="0">
              <a:spcBef>
                <a:spcPts val="6400"/>
              </a:spcBef>
              <a:spcAft>
                <a:spcPts val="6400"/>
              </a:spcAft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070000" y="1501050"/>
            <a:ext cx="32310000" cy="22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5700" tIns="365700" rIns="365700" bIns="36570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1200"/>
              <a:buFont typeface="Lato"/>
              <a:buNone/>
              <a:defRPr sz="11200" b="1">
                <a:solidFill>
                  <a:srgbClr val="002060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1200"/>
              <a:buFont typeface="Lato"/>
              <a:buNone/>
              <a:defRPr sz="11200" b="1">
                <a:solidFill>
                  <a:srgbClr val="222222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1200"/>
              <a:buFont typeface="Lato"/>
              <a:buNone/>
              <a:defRPr sz="11200" b="1">
                <a:solidFill>
                  <a:srgbClr val="222222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1200"/>
              <a:buFont typeface="Lato"/>
              <a:buNone/>
              <a:defRPr sz="11200" b="1">
                <a:solidFill>
                  <a:srgbClr val="222222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1200"/>
              <a:buFont typeface="Lato"/>
              <a:buNone/>
              <a:defRPr sz="11200" b="1">
                <a:solidFill>
                  <a:srgbClr val="222222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1200"/>
              <a:buFont typeface="Lato"/>
              <a:buNone/>
              <a:defRPr sz="11200" b="1">
                <a:solidFill>
                  <a:srgbClr val="222222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1200"/>
              <a:buFont typeface="Lato"/>
              <a:buNone/>
              <a:defRPr sz="11200" b="1">
                <a:solidFill>
                  <a:srgbClr val="222222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1200"/>
              <a:buFont typeface="Lato"/>
              <a:buNone/>
              <a:defRPr sz="11200" b="1">
                <a:solidFill>
                  <a:srgbClr val="222222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1200"/>
              <a:buFont typeface="Lato"/>
              <a:buNone/>
              <a:defRPr sz="11200" b="1">
                <a:solidFill>
                  <a:srgbClr val="222222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2070000" y="4559450"/>
            <a:ext cx="32310000" cy="136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5700" tIns="365700" rIns="365700" bIns="365700" anchor="t" anchorCtr="0">
            <a:noAutofit/>
          </a:bodyPr>
          <a:lstStyle>
            <a:lvl1pPr marL="457200" lvl="0" indent="-609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D1A75"/>
              </a:buClr>
              <a:buSzPts val="6000"/>
              <a:buFont typeface="Lato"/>
              <a:buChar char="■"/>
              <a:defRPr sz="7200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D1A75"/>
              </a:buClr>
              <a:buSzPts val="5600"/>
              <a:buFont typeface="Lato"/>
              <a:buChar char="○"/>
              <a:defRPr sz="5600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D1A75"/>
              </a:buClr>
              <a:buSzPts val="5600"/>
              <a:buFont typeface="Lato"/>
              <a:buChar char="■"/>
              <a:defRPr sz="5600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D1A75"/>
              </a:buClr>
              <a:buSzPts val="5600"/>
              <a:buFont typeface="Lato"/>
              <a:buChar char="●"/>
              <a:defRPr sz="5600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D1A75"/>
              </a:buClr>
              <a:buSzPts val="5600"/>
              <a:buFont typeface="Lato"/>
              <a:buChar char="○"/>
              <a:defRPr sz="5600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D1A75"/>
              </a:buClr>
              <a:buSzPts val="5600"/>
              <a:buFont typeface="Lato"/>
              <a:buChar char="■"/>
              <a:defRPr sz="5600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D1A75"/>
              </a:buClr>
              <a:buSzPts val="5600"/>
              <a:buFont typeface="Lato"/>
              <a:buChar char="●"/>
              <a:defRPr sz="5600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0D1A75"/>
              </a:buClr>
              <a:buSzPts val="5600"/>
              <a:buFont typeface="Lato"/>
              <a:buChar char="○"/>
              <a:defRPr sz="5600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584200" rtl="0">
              <a:lnSpc>
                <a:spcPct val="115000"/>
              </a:lnSpc>
              <a:spcBef>
                <a:spcPts val="6400"/>
              </a:spcBef>
              <a:spcAft>
                <a:spcPts val="6400"/>
              </a:spcAft>
              <a:buClr>
                <a:srgbClr val="0D1A75"/>
              </a:buClr>
              <a:buSzPts val="5600"/>
              <a:buFont typeface="Lato"/>
              <a:buChar char="■"/>
              <a:defRPr sz="5600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  <p:pic>
        <p:nvPicPr>
          <p:cNvPr id="8" name="Google Shape;8;p1"/>
          <p:cNvPicPr preferRelativeResize="0"/>
          <p:nvPr/>
        </p:nvPicPr>
        <p:blipFill>
          <a:blip r:embed="rId29">
            <a:alphaModFix/>
          </a:blip>
          <a:stretch>
            <a:fillRect/>
          </a:stretch>
        </p:blipFill>
        <p:spPr>
          <a:xfrm>
            <a:off x="34128000" y="18225050"/>
            <a:ext cx="2578801" cy="2578801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1306">
          <p15:clr>
            <a:srgbClr val="F06B4A"/>
          </p15:clr>
        </p15:guide>
        <p15:guide id="2" pos="21657">
          <p15:clr>
            <a:srgbClr val="F06B4A"/>
          </p15:clr>
        </p15:guide>
        <p15:guide id="3" orient="horz" pos="11622">
          <p15:clr>
            <a:srgbClr val="F06B4A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noFill/>
        <a:effectLst/>
      </p:bgPr>
    </p:bg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9"/>
          <p:cNvSpPr txBox="1">
            <a:spLocks noGrp="1"/>
          </p:cNvSpPr>
          <p:nvPr>
            <p:ph type="body" idx="1"/>
          </p:nvPr>
        </p:nvSpPr>
        <p:spPr>
          <a:xfrm>
            <a:off x="1246800" y="4609900"/>
            <a:ext cx="34082400" cy="136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5700" tIns="365700" rIns="365700" bIns="365700" anchor="t" anchorCtr="0">
            <a:noAutofit/>
          </a:bodyPr>
          <a:lstStyle>
            <a:lvl1pPr marL="457200" lvl="0" indent="-685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200"/>
              <a:buFont typeface="Pontano Sans"/>
              <a:buChar char="●"/>
              <a:defRPr sz="7200">
                <a:solidFill>
                  <a:srgbClr val="FFFFFF"/>
                </a:solidFill>
                <a:latin typeface="Pontano Sans"/>
                <a:ea typeface="Pontano Sans"/>
                <a:cs typeface="Pontano Sans"/>
                <a:sym typeface="Pontano Sans"/>
              </a:defRPr>
            </a:lvl1pPr>
            <a:lvl2pPr marL="914400" lvl="1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FFFFFF"/>
              </a:buClr>
              <a:buSzPts val="5600"/>
              <a:buFont typeface="Pontano Sans"/>
              <a:buChar char="○"/>
              <a:defRPr sz="5600">
                <a:solidFill>
                  <a:srgbClr val="FFFFFF"/>
                </a:solidFill>
                <a:latin typeface="Pontano Sans"/>
                <a:ea typeface="Pontano Sans"/>
                <a:cs typeface="Pontano Sans"/>
                <a:sym typeface="Pontano Sans"/>
              </a:defRPr>
            </a:lvl2pPr>
            <a:lvl3pPr marL="1371600" lvl="2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FFFFFF"/>
              </a:buClr>
              <a:buSzPts val="5600"/>
              <a:buFont typeface="Pontano Sans"/>
              <a:buChar char="■"/>
              <a:defRPr sz="5600">
                <a:solidFill>
                  <a:srgbClr val="FFFFFF"/>
                </a:solidFill>
                <a:latin typeface="Pontano Sans"/>
                <a:ea typeface="Pontano Sans"/>
                <a:cs typeface="Pontano Sans"/>
                <a:sym typeface="Pontano Sans"/>
              </a:defRPr>
            </a:lvl3pPr>
            <a:lvl4pPr marL="1828800" lvl="3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FFFFFF"/>
              </a:buClr>
              <a:buSzPts val="5600"/>
              <a:buFont typeface="Pontano Sans"/>
              <a:buChar char="●"/>
              <a:defRPr sz="5600">
                <a:solidFill>
                  <a:srgbClr val="FFFFFF"/>
                </a:solidFill>
                <a:latin typeface="Pontano Sans"/>
                <a:ea typeface="Pontano Sans"/>
                <a:cs typeface="Pontano Sans"/>
                <a:sym typeface="Pontano Sans"/>
              </a:defRPr>
            </a:lvl4pPr>
            <a:lvl5pPr marL="2286000" lvl="4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FFFFFF"/>
              </a:buClr>
              <a:buSzPts val="5600"/>
              <a:buFont typeface="Pontano Sans"/>
              <a:buChar char="○"/>
              <a:defRPr sz="5600">
                <a:solidFill>
                  <a:srgbClr val="FFFFFF"/>
                </a:solidFill>
                <a:latin typeface="Pontano Sans"/>
                <a:ea typeface="Pontano Sans"/>
                <a:cs typeface="Pontano Sans"/>
                <a:sym typeface="Pontano Sans"/>
              </a:defRPr>
            </a:lvl5pPr>
            <a:lvl6pPr marL="2743200" lvl="5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FFFFFF"/>
              </a:buClr>
              <a:buSzPts val="5600"/>
              <a:buFont typeface="Pontano Sans"/>
              <a:buChar char="■"/>
              <a:defRPr sz="5600">
                <a:solidFill>
                  <a:srgbClr val="FFFFFF"/>
                </a:solidFill>
                <a:latin typeface="Pontano Sans"/>
                <a:ea typeface="Pontano Sans"/>
                <a:cs typeface="Pontano Sans"/>
                <a:sym typeface="Pontano Sans"/>
              </a:defRPr>
            </a:lvl6pPr>
            <a:lvl7pPr marL="3200400" lvl="6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FFFFFF"/>
              </a:buClr>
              <a:buSzPts val="5600"/>
              <a:buFont typeface="Pontano Sans"/>
              <a:buChar char="●"/>
              <a:defRPr sz="5600">
                <a:solidFill>
                  <a:srgbClr val="FFFFFF"/>
                </a:solidFill>
                <a:latin typeface="Pontano Sans"/>
                <a:ea typeface="Pontano Sans"/>
                <a:cs typeface="Pontano Sans"/>
                <a:sym typeface="Pontano Sans"/>
              </a:defRPr>
            </a:lvl7pPr>
            <a:lvl8pPr marL="3657600" lvl="7" indent="-584200" rtl="0">
              <a:lnSpc>
                <a:spcPct val="115000"/>
              </a:lnSpc>
              <a:spcBef>
                <a:spcPts val="6400"/>
              </a:spcBef>
              <a:spcAft>
                <a:spcPts val="0"/>
              </a:spcAft>
              <a:buClr>
                <a:srgbClr val="FFFFFF"/>
              </a:buClr>
              <a:buSzPts val="5600"/>
              <a:buFont typeface="Pontano Sans"/>
              <a:buChar char="○"/>
              <a:defRPr sz="5600">
                <a:solidFill>
                  <a:srgbClr val="FFFFFF"/>
                </a:solidFill>
                <a:latin typeface="Pontano Sans"/>
                <a:ea typeface="Pontano Sans"/>
                <a:cs typeface="Pontano Sans"/>
                <a:sym typeface="Pontano Sans"/>
              </a:defRPr>
            </a:lvl8pPr>
            <a:lvl9pPr marL="4114800" lvl="8" indent="-584200" rtl="0">
              <a:lnSpc>
                <a:spcPct val="115000"/>
              </a:lnSpc>
              <a:spcBef>
                <a:spcPts val="6400"/>
              </a:spcBef>
              <a:spcAft>
                <a:spcPts val="6400"/>
              </a:spcAft>
              <a:buClr>
                <a:srgbClr val="FFFFFF"/>
              </a:buClr>
              <a:buSzPts val="5600"/>
              <a:buFont typeface="Pontano Sans"/>
              <a:buChar char="■"/>
              <a:defRPr sz="5600">
                <a:solidFill>
                  <a:srgbClr val="FFFFFF"/>
                </a:solidFill>
                <a:latin typeface="Pontano Sans"/>
                <a:ea typeface="Pontano Sans"/>
                <a:cs typeface="Pontano Sans"/>
                <a:sym typeface="Pontano Sans"/>
              </a:defRPr>
            </a:lvl9pPr>
          </a:lstStyle>
          <a:p>
            <a:endParaRPr/>
          </a:p>
        </p:txBody>
      </p:sp>
      <p:sp>
        <p:nvSpPr>
          <p:cNvPr id="176" name="Google Shape;176;p29"/>
          <p:cNvSpPr txBox="1">
            <a:spLocks noGrp="1"/>
          </p:cNvSpPr>
          <p:nvPr>
            <p:ph type="sldNum" idx="12"/>
          </p:nvPr>
        </p:nvSpPr>
        <p:spPr>
          <a:xfrm>
            <a:off x="33889831" y="18652867"/>
            <a:ext cx="2194800" cy="157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65700" tIns="365700" rIns="365700" bIns="365700" anchor="ctr" anchorCtr="0">
            <a:noAutofit/>
          </a:bodyPr>
          <a:lstStyle>
            <a:lvl1pPr lvl="0" algn="r" rtl="0">
              <a:buNone/>
              <a:defRPr sz="4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 rtl="0">
              <a:buNone/>
              <a:defRPr sz="4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 rtl="0">
              <a:buNone/>
              <a:defRPr sz="4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 rtl="0">
              <a:buNone/>
              <a:defRPr sz="4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 rtl="0">
              <a:buNone/>
              <a:defRPr sz="4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 rtl="0">
              <a:buNone/>
              <a:defRPr sz="4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 rtl="0">
              <a:buNone/>
              <a:defRPr sz="4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 rtl="0">
              <a:buNone/>
              <a:defRPr sz="4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 rtl="0">
              <a:buNone/>
              <a:defRPr sz="4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32.png"/><Relationship Id="rId5" Type="http://schemas.openxmlformats.org/officeDocument/2006/relationships/image" Target="../media/image31.gif"/><Relationship Id="rId4" Type="http://schemas.openxmlformats.org/officeDocument/2006/relationships/image" Target="../media/image3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Google Shape;252;p44"/>
          <p:cNvPicPr preferRelativeResize="0"/>
          <p:nvPr/>
        </p:nvPicPr>
        <p:blipFill rotWithShape="1">
          <a:blip r:embed="rId3">
            <a:alphaModFix/>
          </a:blip>
          <a:srcRect l="18274" r="18274"/>
          <a:stretch/>
        </p:blipFill>
        <p:spPr>
          <a:xfrm>
            <a:off x="18112200" y="0"/>
            <a:ext cx="18463800" cy="20573999"/>
          </a:xfrm>
          <a:prstGeom prst="rect">
            <a:avLst/>
          </a:prstGeom>
          <a:noFill/>
          <a:ln>
            <a:noFill/>
          </a:ln>
        </p:spPr>
      </p:pic>
      <p:sp>
        <p:nvSpPr>
          <p:cNvPr id="253" name="Google Shape;253;p44"/>
          <p:cNvSpPr txBox="1">
            <a:spLocks noGrp="1"/>
          </p:cNvSpPr>
          <p:nvPr>
            <p:ph type="title"/>
          </p:nvPr>
        </p:nvSpPr>
        <p:spPr>
          <a:xfrm>
            <a:off x="12052850" y="13074400"/>
            <a:ext cx="14492100" cy="2536800"/>
          </a:xfrm>
          <a:prstGeom prst="rect">
            <a:avLst/>
          </a:prstGeom>
        </p:spPr>
        <p:txBody>
          <a:bodyPr spcFirstLastPara="1" wrap="square" lIns="91400" tIns="91400" rIns="91400" bIns="914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600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rPr>
              <a:t>TRAINING</a:t>
            </a:r>
            <a:r>
              <a:rPr lang="en-GB" sz="9600">
                <a:solidFill>
                  <a:srgbClr val="0D1A75"/>
                </a:solidFill>
              </a:rPr>
              <a:t> </a:t>
            </a:r>
            <a:r>
              <a:rPr lang="en-GB" sz="9600">
                <a:solidFill>
                  <a:schemeClr val="lt1"/>
                </a:solidFill>
              </a:rPr>
              <a:t>PORTFOLIO</a:t>
            </a:r>
            <a:endParaRPr sz="9600">
              <a:solidFill>
                <a:schemeClr val="lt1"/>
              </a:solidFill>
            </a:endParaRPr>
          </a:p>
        </p:txBody>
      </p:sp>
      <p:pic>
        <p:nvPicPr>
          <p:cNvPr id="254" name="Google Shape;254;p44"/>
          <p:cNvPicPr preferRelativeResize="0"/>
          <p:nvPr/>
        </p:nvPicPr>
        <p:blipFill rotWithShape="1">
          <a:blip r:embed="rId4">
            <a:alphaModFix/>
          </a:blip>
          <a:srcRect t="60777" b="28484"/>
          <a:stretch/>
        </p:blipFill>
        <p:spPr>
          <a:xfrm>
            <a:off x="11239900" y="9419975"/>
            <a:ext cx="13842299" cy="21533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p44"/>
          <p:cNvPicPr preferRelativeResize="0"/>
          <p:nvPr/>
        </p:nvPicPr>
        <p:blipFill>
          <a:blip r:embed="rId5">
            <a:alphaModFix amt="82000"/>
          </a:blip>
          <a:stretch>
            <a:fillRect/>
          </a:stretch>
        </p:blipFill>
        <p:spPr>
          <a:xfrm>
            <a:off x="14932350" y="2396525"/>
            <a:ext cx="6661626" cy="6661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p44"/>
          <p:cNvPicPr preferRelativeResize="0"/>
          <p:nvPr/>
        </p:nvPicPr>
        <p:blipFill rotWithShape="1">
          <a:blip r:embed="rId6">
            <a:alphaModFix/>
          </a:blip>
          <a:srcRect t="22892" r="50359" b="17569"/>
          <a:stretch/>
        </p:blipFill>
        <p:spPr>
          <a:xfrm>
            <a:off x="11387100" y="1771100"/>
            <a:ext cx="6725100" cy="11989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p44"/>
          <p:cNvPicPr preferRelativeResize="0"/>
          <p:nvPr/>
        </p:nvPicPr>
        <p:blipFill rotWithShape="1">
          <a:blip r:embed="rId4">
            <a:alphaModFix/>
          </a:blip>
          <a:srcRect l="49647" t="22909" b="40417"/>
          <a:stretch/>
        </p:blipFill>
        <p:spPr>
          <a:xfrm>
            <a:off x="18112200" y="1771100"/>
            <a:ext cx="6970001" cy="7379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p44"/>
          <p:cNvPicPr preferRelativeResize="0"/>
          <p:nvPr/>
        </p:nvPicPr>
        <p:blipFill rotWithShape="1">
          <a:blip r:embed="rId4">
            <a:alphaModFix/>
          </a:blip>
          <a:srcRect l="49344" t="71758" b="22686"/>
          <a:stretch/>
        </p:blipFill>
        <p:spPr>
          <a:xfrm>
            <a:off x="18112201" y="11596025"/>
            <a:ext cx="6969997" cy="1143006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44"/>
          <p:cNvSpPr txBox="1">
            <a:spLocks noGrp="1"/>
          </p:cNvSpPr>
          <p:nvPr>
            <p:ph type="title"/>
          </p:nvPr>
        </p:nvSpPr>
        <p:spPr>
          <a:xfrm>
            <a:off x="558000" y="17176800"/>
            <a:ext cx="16060200" cy="3308400"/>
          </a:xfrm>
          <a:prstGeom prst="rect">
            <a:avLst/>
          </a:prstGeom>
        </p:spPr>
        <p:txBody>
          <a:bodyPr spcFirstLastPara="1" wrap="square" lIns="91400" tIns="91400" rIns="91400" bIns="914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000">
                <a:solidFill>
                  <a:srgbClr val="0D1A75"/>
                </a:solidFill>
              </a:rPr>
              <a:t>Dr Anastasios Papaioannou</a:t>
            </a:r>
            <a:endParaRPr sz="7000">
              <a:solidFill>
                <a:srgbClr val="0D1A75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800" b="0">
                <a:solidFill>
                  <a:srgbClr val="0D1A75"/>
                </a:solidFill>
                <a:latin typeface="Lato Light"/>
                <a:ea typeface="Lato Light"/>
                <a:cs typeface="Lato Light"/>
                <a:sym typeface="Lato Light"/>
              </a:rPr>
              <a:t>eResearch Training Manager &amp; Lead Research Data Scientist</a:t>
            </a:r>
            <a:endParaRPr sz="4800" b="0">
              <a:solidFill>
                <a:srgbClr val="0D1A75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53"/>
          <p:cNvSpPr txBox="1"/>
          <p:nvPr/>
        </p:nvSpPr>
        <p:spPr>
          <a:xfrm>
            <a:off x="1010900" y="2566475"/>
            <a:ext cx="8123400" cy="38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rPr>
              <a:t>Analytics &amp; Reporting</a:t>
            </a:r>
            <a:endParaRPr sz="12000">
              <a:solidFill>
                <a:srgbClr val="FFFFFF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pic>
        <p:nvPicPr>
          <p:cNvPr id="417" name="Google Shape;417;p53"/>
          <p:cNvPicPr preferRelativeResize="0"/>
          <p:nvPr/>
        </p:nvPicPr>
        <p:blipFill rotWithShape="1">
          <a:blip r:embed="rId3">
            <a:alphaModFix/>
          </a:blip>
          <a:srcRect t="8050" b="3092"/>
          <a:stretch/>
        </p:blipFill>
        <p:spPr>
          <a:xfrm>
            <a:off x="30482400" y="8699825"/>
            <a:ext cx="4786249" cy="6065352"/>
          </a:xfrm>
          <a:prstGeom prst="rect">
            <a:avLst/>
          </a:prstGeom>
          <a:noFill/>
          <a:ln>
            <a:noFill/>
          </a:ln>
        </p:spPr>
      </p:pic>
      <p:sp>
        <p:nvSpPr>
          <p:cNvPr id="418" name="Google Shape;418;p53"/>
          <p:cNvSpPr txBox="1"/>
          <p:nvPr/>
        </p:nvSpPr>
        <p:spPr>
          <a:xfrm>
            <a:off x="12434875" y="4707975"/>
            <a:ext cx="7281000" cy="187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577850" algn="l" rtl="0">
              <a:spcBef>
                <a:spcPts val="0"/>
              </a:spcBef>
              <a:spcAft>
                <a:spcPts val="0"/>
              </a:spcAft>
              <a:buClr>
                <a:srgbClr val="0D1A75"/>
              </a:buClr>
              <a:buSzPts val="5500"/>
              <a:buFont typeface="Lato"/>
              <a:buAutoNum type="arabicPeriod"/>
            </a:pPr>
            <a:r>
              <a:rPr lang="en-GB" sz="5500" b="1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rPr>
              <a:t>Working environment</a:t>
            </a:r>
            <a:endParaRPr sz="5500">
              <a:solidFill>
                <a:srgbClr val="0D1A75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19" name="Google Shape;419;p53"/>
          <p:cNvSpPr txBox="1"/>
          <p:nvPr/>
        </p:nvSpPr>
        <p:spPr>
          <a:xfrm>
            <a:off x="22134387" y="4707963"/>
            <a:ext cx="3794700" cy="10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5500" b="1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rPr>
              <a:t>2. Analysis</a:t>
            </a:r>
            <a:endParaRPr sz="5500">
              <a:solidFill>
                <a:srgbClr val="0D1A75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20" name="Google Shape;420;p53"/>
          <p:cNvSpPr txBox="1"/>
          <p:nvPr/>
        </p:nvSpPr>
        <p:spPr>
          <a:xfrm>
            <a:off x="30740867" y="4707963"/>
            <a:ext cx="4269300" cy="103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5500" b="1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rPr>
              <a:t>3. Reporting</a:t>
            </a:r>
            <a:endParaRPr sz="5500">
              <a:solidFill>
                <a:srgbClr val="0D1A75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421" name="Google Shape;421;p53"/>
          <p:cNvPicPr preferRelativeResize="0"/>
          <p:nvPr/>
        </p:nvPicPr>
        <p:blipFill rotWithShape="1">
          <a:blip r:embed="rId4">
            <a:alphaModFix/>
          </a:blip>
          <a:srcRect t="17736" b="17248"/>
          <a:stretch/>
        </p:blipFill>
        <p:spPr>
          <a:xfrm>
            <a:off x="12105925" y="11789712"/>
            <a:ext cx="6403450" cy="6187901"/>
          </a:xfrm>
          <a:prstGeom prst="rect">
            <a:avLst/>
          </a:prstGeom>
          <a:noFill/>
          <a:ln>
            <a:noFill/>
          </a:ln>
        </p:spPr>
      </p:pic>
      <p:sp>
        <p:nvSpPr>
          <p:cNvPr id="422" name="Google Shape;422;p53"/>
          <p:cNvSpPr txBox="1"/>
          <p:nvPr/>
        </p:nvSpPr>
        <p:spPr>
          <a:xfrm>
            <a:off x="12105925" y="7195863"/>
            <a:ext cx="7291800" cy="339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0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rPr>
              <a:t>Infrastructure: Cloud Computing</a:t>
            </a:r>
            <a:endParaRPr sz="5000">
              <a:solidFill>
                <a:srgbClr val="0D1A75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1000"/>
              </a:spcBef>
              <a:spcAft>
                <a:spcPts val="1000"/>
              </a:spcAft>
              <a:buNone/>
            </a:pPr>
            <a:r>
              <a:rPr lang="en-GB" sz="5000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rPr>
              <a:t>Tools: Python/Jypyterlab /R/RStudio</a:t>
            </a:r>
            <a:endParaRPr sz="5000">
              <a:solidFill>
                <a:srgbClr val="0D1A75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23" name="Google Shape;423;p53"/>
          <p:cNvSpPr txBox="1"/>
          <p:nvPr/>
        </p:nvSpPr>
        <p:spPr>
          <a:xfrm>
            <a:off x="21911425" y="6858888"/>
            <a:ext cx="6154200" cy="49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0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rPr>
              <a:t>Group by: </a:t>
            </a:r>
            <a:endParaRPr sz="5000">
              <a:solidFill>
                <a:srgbClr val="0D1A75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546100" algn="l" rtl="0">
              <a:spcBef>
                <a:spcPts val="1000"/>
              </a:spcBef>
              <a:spcAft>
                <a:spcPts val="0"/>
              </a:spcAft>
              <a:buClr>
                <a:srgbClr val="0D1A75"/>
              </a:buClr>
              <a:buSzPts val="5000"/>
              <a:buFont typeface="Lato"/>
              <a:buChar char="●"/>
            </a:pPr>
            <a:r>
              <a:rPr lang="en-GB" sz="5000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rPr>
              <a:t>Faculty</a:t>
            </a:r>
            <a:endParaRPr sz="5000">
              <a:solidFill>
                <a:srgbClr val="0D1A75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546100" algn="l" rtl="0">
              <a:spcBef>
                <a:spcPts val="0"/>
              </a:spcBef>
              <a:spcAft>
                <a:spcPts val="0"/>
              </a:spcAft>
              <a:buClr>
                <a:srgbClr val="0D1A75"/>
              </a:buClr>
              <a:buSzPts val="5000"/>
              <a:buFont typeface="Lato"/>
              <a:buChar char="●"/>
            </a:pPr>
            <a:r>
              <a:rPr lang="en-GB" sz="5000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rPr>
              <a:t>Technology</a:t>
            </a:r>
            <a:endParaRPr sz="5000">
              <a:solidFill>
                <a:srgbClr val="0D1A75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546100" algn="l" rtl="0">
              <a:spcBef>
                <a:spcPts val="0"/>
              </a:spcBef>
              <a:spcAft>
                <a:spcPts val="0"/>
              </a:spcAft>
              <a:buClr>
                <a:srgbClr val="0D1A75"/>
              </a:buClr>
              <a:buSzPts val="5000"/>
              <a:buFont typeface="Lato"/>
              <a:buChar char="●"/>
            </a:pPr>
            <a:r>
              <a:rPr lang="en-GB" sz="5000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rPr>
              <a:t>Role</a:t>
            </a:r>
            <a:endParaRPr sz="5000">
              <a:solidFill>
                <a:srgbClr val="0D1A75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546100" algn="l" rtl="0">
              <a:spcBef>
                <a:spcPts val="0"/>
              </a:spcBef>
              <a:spcAft>
                <a:spcPts val="0"/>
              </a:spcAft>
              <a:buClr>
                <a:srgbClr val="0D1A75"/>
              </a:buClr>
              <a:buSzPts val="5000"/>
              <a:buFont typeface="Lato"/>
              <a:buChar char="●"/>
            </a:pPr>
            <a:r>
              <a:rPr lang="en-GB" sz="5000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rPr>
              <a:t>Competency</a:t>
            </a:r>
            <a:endParaRPr sz="5000">
              <a:solidFill>
                <a:srgbClr val="0D1A75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546100" algn="l" rtl="0">
              <a:spcBef>
                <a:spcPts val="0"/>
              </a:spcBef>
              <a:spcAft>
                <a:spcPts val="0"/>
              </a:spcAft>
              <a:buClr>
                <a:srgbClr val="0D1A75"/>
              </a:buClr>
              <a:buSzPts val="5000"/>
              <a:buFont typeface="Lato"/>
              <a:buChar char="●"/>
            </a:pPr>
            <a:r>
              <a:rPr lang="en-GB" sz="5000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rPr>
              <a:t>No of Courses</a:t>
            </a:r>
            <a:endParaRPr sz="5000">
              <a:solidFill>
                <a:srgbClr val="0D1A75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24" name="Google Shape;424;p53"/>
          <p:cNvSpPr txBox="1"/>
          <p:nvPr/>
        </p:nvSpPr>
        <p:spPr>
          <a:xfrm>
            <a:off x="21911425" y="12396763"/>
            <a:ext cx="6633900" cy="64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0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rPr>
              <a:t>Main topics of analysis:</a:t>
            </a:r>
            <a:endParaRPr sz="5000">
              <a:solidFill>
                <a:srgbClr val="0D1A75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546100" algn="l" rtl="0">
              <a:spcBef>
                <a:spcPts val="1000"/>
              </a:spcBef>
              <a:spcAft>
                <a:spcPts val="0"/>
              </a:spcAft>
              <a:buClr>
                <a:srgbClr val="0D1A75"/>
              </a:buClr>
              <a:buSzPts val="5000"/>
              <a:buFont typeface="Lato"/>
              <a:buChar char="●"/>
            </a:pPr>
            <a:r>
              <a:rPr lang="en-GB" sz="5000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rPr>
              <a:t>Demographics</a:t>
            </a:r>
            <a:endParaRPr sz="5000">
              <a:solidFill>
                <a:srgbClr val="0D1A75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546100" algn="l" rtl="0">
              <a:spcBef>
                <a:spcPts val="0"/>
              </a:spcBef>
              <a:spcAft>
                <a:spcPts val="0"/>
              </a:spcAft>
              <a:buClr>
                <a:srgbClr val="0D1A75"/>
              </a:buClr>
              <a:buSzPts val="5000"/>
              <a:buFont typeface="Lato"/>
              <a:buChar char="●"/>
            </a:pPr>
            <a:r>
              <a:rPr lang="en-GB" sz="5000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rPr>
              <a:t>Behavioural change</a:t>
            </a:r>
            <a:endParaRPr sz="5000">
              <a:solidFill>
                <a:srgbClr val="0D1A75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546100" algn="l" rtl="0">
              <a:spcBef>
                <a:spcPts val="0"/>
              </a:spcBef>
              <a:spcAft>
                <a:spcPts val="0"/>
              </a:spcAft>
              <a:buClr>
                <a:srgbClr val="0D1A75"/>
              </a:buClr>
              <a:buSzPts val="5000"/>
              <a:buFont typeface="Lato"/>
              <a:buChar char="●"/>
            </a:pPr>
            <a:r>
              <a:rPr lang="en-GB" sz="5000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rPr>
              <a:t>Post-training support</a:t>
            </a:r>
            <a:endParaRPr sz="5000">
              <a:solidFill>
                <a:srgbClr val="0D1A75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546100" algn="l" rtl="0">
              <a:spcBef>
                <a:spcPts val="0"/>
              </a:spcBef>
              <a:spcAft>
                <a:spcPts val="0"/>
              </a:spcAft>
              <a:buClr>
                <a:srgbClr val="0D1A75"/>
              </a:buClr>
              <a:buSzPts val="5000"/>
              <a:buFont typeface="Lato"/>
              <a:buChar char="●"/>
            </a:pPr>
            <a:r>
              <a:rPr lang="en-GB" sz="5000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rPr>
              <a:t>eRA services</a:t>
            </a:r>
            <a:endParaRPr sz="5000">
              <a:solidFill>
                <a:srgbClr val="0D1A75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546100" algn="l" rtl="0">
              <a:spcBef>
                <a:spcPts val="0"/>
              </a:spcBef>
              <a:spcAft>
                <a:spcPts val="0"/>
              </a:spcAft>
              <a:buClr>
                <a:srgbClr val="0D1A75"/>
              </a:buClr>
              <a:buSzPts val="5000"/>
              <a:buFont typeface="Lato"/>
              <a:buChar char="●"/>
            </a:pPr>
            <a:r>
              <a:rPr lang="en-GB" sz="5000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rPr>
              <a:t>Link with research outputs and grants</a:t>
            </a:r>
            <a:endParaRPr sz="5000">
              <a:solidFill>
                <a:srgbClr val="0D1A75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425" name="Google Shape;425;p53"/>
          <p:cNvPicPr preferRelativeResize="0"/>
          <p:nvPr/>
        </p:nvPicPr>
        <p:blipFill rotWithShape="1">
          <a:blip r:embed="rId5">
            <a:alphaModFix/>
          </a:blip>
          <a:srcRect r="49743"/>
          <a:stretch/>
        </p:blipFill>
        <p:spPr>
          <a:xfrm>
            <a:off x="15840750" y="488450"/>
            <a:ext cx="7132675" cy="2781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6" name="Google Shape;426;p53"/>
          <p:cNvPicPr preferRelativeResize="0"/>
          <p:nvPr/>
        </p:nvPicPr>
        <p:blipFill rotWithShape="1">
          <a:blip r:embed="rId5">
            <a:alphaModFix/>
          </a:blip>
          <a:srcRect l="51040" r="-1296"/>
          <a:stretch/>
        </p:blipFill>
        <p:spPr>
          <a:xfrm>
            <a:off x="23608200" y="488450"/>
            <a:ext cx="7132675" cy="2781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54"/>
          <p:cNvSpPr txBox="1"/>
          <p:nvPr/>
        </p:nvSpPr>
        <p:spPr>
          <a:xfrm>
            <a:off x="652400" y="2566475"/>
            <a:ext cx="8460900" cy="905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rPr>
              <a:t>Preliminary results</a:t>
            </a:r>
            <a:endParaRPr sz="12000">
              <a:solidFill>
                <a:srgbClr val="FFFFFF"/>
              </a:solidFill>
              <a:latin typeface="Lato Black"/>
              <a:ea typeface="Lato Black"/>
              <a:cs typeface="Lato Black"/>
              <a:sym typeface="Lato Black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2000">
              <a:solidFill>
                <a:srgbClr val="FFFFFF"/>
              </a:solidFill>
              <a:latin typeface="Lato Black"/>
              <a:ea typeface="Lato Black"/>
              <a:cs typeface="Lato Black"/>
              <a:sym typeface="Lato Black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2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Behavioural change and impact on researchers</a:t>
            </a:r>
            <a:endParaRPr sz="72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32" name="Google Shape;432;p54"/>
          <p:cNvSpPr/>
          <p:nvPr/>
        </p:nvSpPr>
        <p:spPr>
          <a:xfrm>
            <a:off x="11181175" y="968000"/>
            <a:ext cx="11977500" cy="14214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>
                <a:latin typeface="Lato Black"/>
                <a:ea typeface="Lato Black"/>
                <a:cs typeface="Lato Black"/>
                <a:sym typeface="Lato Black"/>
              </a:rPr>
              <a:t>Reaction:</a:t>
            </a:r>
            <a:r>
              <a:rPr lang="en-GB" sz="4000">
                <a:latin typeface="Lato"/>
                <a:ea typeface="Lato"/>
                <a:cs typeface="Lato"/>
                <a:sym typeface="Lato"/>
              </a:rPr>
              <a:t> Do you feel that attending the course was worthwhile to you?</a:t>
            </a:r>
            <a:endParaRPr sz="40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33" name="Google Shape;433;p54"/>
          <p:cNvSpPr txBox="1"/>
          <p:nvPr/>
        </p:nvSpPr>
        <p:spPr>
          <a:xfrm>
            <a:off x="11058575" y="19360150"/>
            <a:ext cx="126516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800">
                <a:latin typeface="Lato"/>
                <a:ea typeface="Lato"/>
                <a:cs typeface="Lato"/>
                <a:sym typeface="Lato"/>
              </a:rPr>
              <a:t>*</a:t>
            </a:r>
            <a:r>
              <a:rPr lang="en-GB" sz="4800" i="1">
                <a:latin typeface="Lato"/>
                <a:ea typeface="Lato"/>
                <a:cs typeface="Lato"/>
                <a:sym typeface="Lato"/>
              </a:rPr>
              <a:t>based on 754 responses</a:t>
            </a:r>
            <a:endParaRPr sz="4800" i="1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34" name="Google Shape;434;p54"/>
          <p:cNvSpPr/>
          <p:nvPr/>
        </p:nvSpPr>
        <p:spPr>
          <a:xfrm>
            <a:off x="24016525" y="968000"/>
            <a:ext cx="11977500" cy="14214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>
                <a:latin typeface="Lato Black"/>
                <a:ea typeface="Lato Black"/>
                <a:cs typeface="Lato Black"/>
                <a:sym typeface="Lato Black"/>
              </a:rPr>
              <a:t>Behaviour:</a:t>
            </a:r>
            <a:r>
              <a:rPr lang="en-GB" sz="4000" b="1"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-GB" sz="4000">
                <a:latin typeface="Lato"/>
                <a:ea typeface="Lato"/>
                <a:cs typeface="Lato"/>
                <a:sym typeface="Lato"/>
              </a:rPr>
              <a:t>How frequently were you able to apply technology in your research/work since the course?</a:t>
            </a:r>
            <a:endParaRPr sz="40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35" name="Google Shape;435;p54"/>
          <p:cNvSpPr/>
          <p:nvPr/>
        </p:nvSpPr>
        <p:spPr>
          <a:xfrm>
            <a:off x="11181175" y="9785000"/>
            <a:ext cx="11977500" cy="14214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>
                <a:latin typeface="Lato Black"/>
                <a:ea typeface="Lato Black"/>
                <a:cs typeface="Lato Black"/>
                <a:sym typeface="Lato Black"/>
              </a:rPr>
              <a:t>Learning:</a:t>
            </a:r>
            <a:r>
              <a:rPr lang="en-GB" sz="4000">
                <a:latin typeface="Lato"/>
                <a:ea typeface="Lato"/>
                <a:cs typeface="Lato"/>
                <a:sym typeface="Lato"/>
              </a:rPr>
              <a:t> Do you feel more or less confident using technology since taking the course?</a:t>
            </a:r>
            <a:endParaRPr sz="40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36" name="Google Shape;436;p54"/>
          <p:cNvSpPr/>
          <p:nvPr/>
        </p:nvSpPr>
        <p:spPr>
          <a:xfrm>
            <a:off x="24016525" y="9785000"/>
            <a:ext cx="11977500" cy="14214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>
                <a:latin typeface="Lato Black"/>
                <a:ea typeface="Lato Black"/>
                <a:cs typeface="Lato Black"/>
                <a:sym typeface="Lato Black"/>
              </a:rPr>
              <a:t>Results:</a:t>
            </a:r>
            <a:r>
              <a:rPr lang="en-GB" sz="4000">
                <a:latin typeface="Lato"/>
                <a:ea typeface="Lato"/>
                <a:cs typeface="Lato"/>
                <a:sym typeface="Lato"/>
              </a:rPr>
              <a:t> To what extent has technology been helpful to your research/work?</a:t>
            </a:r>
            <a:endParaRPr sz="40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437" name="Google Shape;437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119563" y="2566475"/>
            <a:ext cx="10100714" cy="6746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438" name="Google Shape;438;p5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646425" y="2620700"/>
            <a:ext cx="10717700" cy="674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9" name="Google Shape;439;p54"/>
          <p:cNvPicPr preferRelativeResize="0"/>
          <p:nvPr/>
        </p:nvPicPr>
        <p:blipFill rotWithShape="1">
          <a:blip r:embed="rId5">
            <a:alphaModFix/>
          </a:blip>
          <a:srcRect t="941"/>
          <a:stretch/>
        </p:blipFill>
        <p:spPr>
          <a:xfrm>
            <a:off x="24497475" y="11373600"/>
            <a:ext cx="11015607" cy="674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0" name="Google Shape;440;p5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1811200" y="11373600"/>
            <a:ext cx="11146357" cy="67460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55"/>
          <p:cNvSpPr txBox="1"/>
          <p:nvPr/>
        </p:nvSpPr>
        <p:spPr>
          <a:xfrm>
            <a:off x="589250" y="2566475"/>
            <a:ext cx="8545200" cy="905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rPr>
              <a:t>Preliminary results</a:t>
            </a:r>
            <a:endParaRPr sz="12000">
              <a:solidFill>
                <a:srgbClr val="FFFFFF"/>
              </a:solidFill>
              <a:latin typeface="Lato Black"/>
              <a:ea typeface="Lato Black"/>
              <a:cs typeface="Lato Black"/>
              <a:sym typeface="Lato Black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2000">
              <a:solidFill>
                <a:srgbClr val="FFFFFF"/>
              </a:solidFill>
              <a:latin typeface="Lato Black"/>
              <a:ea typeface="Lato Black"/>
              <a:cs typeface="Lato Black"/>
              <a:sym typeface="Lato Black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2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Link between digital tools and research outputs/grants</a:t>
            </a:r>
            <a:endParaRPr sz="72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46" name="Google Shape;446;p55"/>
          <p:cNvSpPr txBox="1"/>
          <p:nvPr/>
        </p:nvSpPr>
        <p:spPr>
          <a:xfrm>
            <a:off x="11181175" y="18988725"/>
            <a:ext cx="15852300" cy="7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8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*</a:t>
            </a:r>
            <a:r>
              <a:rPr lang="en-GB" sz="3800" i="1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~80% of survey respondents selected at least one research output</a:t>
            </a:r>
            <a:endParaRPr sz="3800" i="1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47" name="Google Shape;447;p55"/>
          <p:cNvSpPr/>
          <p:nvPr/>
        </p:nvSpPr>
        <p:spPr>
          <a:xfrm>
            <a:off x="11181175" y="1546825"/>
            <a:ext cx="24812700" cy="16557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100">
                <a:latin typeface="Lato"/>
                <a:ea typeface="Lato"/>
                <a:cs typeface="Lato"/>
                <a:sym typeface="Lato"/>
              </a:rPr>
              <a:t>Did the knowledge acquired in the [course] contribute to your ability to produce materials that led, or may lead to, any of these following research outputs? (Select all that apply)</a:t>
            </a:r>
            <a:endParaRPr sz="41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448" name="Google Shape;448;p55"/>
          <p:cNvPicPr preferRelativeResize="0"/>
          <p:nvPr/>
        </p:nvPicPr>
        <p:blipFill rotWithShape="1">
          <a:blip r:embed="rId3">
            <a:alphaModFix/>
          </a:blip>
          <a:srcRect t="6830" b="3054"/>
          <a:stretch/>
        </p:blipFill>
        <p:spPr>
          <a:xfrm>
            <a:off x="15038713" y="5195481"/>
            <a:ext cx="17097625" cy="101830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56"/>
          <p:cNvSpPr txBox="1"/>
          <p:nvPr/>
        </p:nvSpPr>
        <p:spPr>
          <a:xfrm>
            <a:off x="1010900" y="2566475"/>
            <a:ext cx="8123400" cy="38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0">
                <a:solidFill>
                  <a:schemeClr val="lt1"/>
                </a:solidFill>
                <a:latin typeface="Lato Black"/>
                <a:ea typeface="Lato Black"/>
                <a:cs typeface="Lato Black"/>
                <a:sym typeface="Lato Black"/>
              </a:rPr>
              <a:t>Long-term evaluation</a:t>
            </a:r>
            <a:endParaRPr sz="12000">
              <a:solidFill>
                <a:srgbClr val="FFFFFF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sp>
        <p:nvSpPr>
          <p:cNvPr id="454" name="Google Shape;454;p56"/>
          <p:cNvSpPr txBox="1"/>
          <p:nvPr/>
        </p:nvSpPr>
        <p:spPr>
          <a:xfrm>
            <a:off x="12057325" y="3545100"/>
            <a:ext cx="23311800" cy="1126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68580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7200"/>
              <a:buFont typeface="Lato"/>
              <a:buChar char="●"/>
            </a:pPr>
            <a:r>
              <a:rPr lang="en-GB" sz="7200">
                <a:solidFill>
                  <a:srgbClr val="002060"/>
                </a:solidFill>
                <a:latin typeface="Lato"/>
                <a:ea typeface="Lato"/>
                <a:cs typeface="Lato"/>
                <a:sym typeface="Lato"/>
              </a:rPr>
              <a:t>Integration with Intersect’s administration system</a:t>
            </a:r>
            <a:endParaRPr sz="7200">
              <a:solidFill>
                <a:srgbClr val="002060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7200">
              <a:solidFill>
                <a:srgbClr val="002060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68580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7200"/>
              <a:buFont typeface="Lato"/>
              <a:buChar char="●"/>
            </a:pPr>
            <a:r>
              <a:rPr lang="en-GB" sz="7200">
                <a:solidFill>
                  <a:srgbClr val="002060"/>
                </a:solidFill>
                <a:latin typeface="Lato"/>
                <a:ea typeface="Lato"/>
                <a:cs typeface="Lato"/>
                <a:sym typeface="Lato"/>
              </a:rPr>
              <a:t>Biannual survey sent to participants who attended one or more Intersect training courses up to one year prior</a:t>
            </a:r>
            <a:endParaRPr sz="7200">
              <a:solidFill>
                <a:srgbClr val="002060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7200">
              <a:solidFill>
                <a:srgbClr val="002060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68580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7200"/>
              <a:buFont typeface="Lato"/>
              <a:buChar char="●"/>
            </a:pPr>
            <a:r>
              <a:rPr lang="en-GB" sz="7200">
                <a:solidFill>
                  <a:srgbClr val="002060"/>
                </a:solidFill>
                <a:latin typeface="Lato"/>
                <a:ea typeface="Lato"/>
                <a:cs typeface="Lato"/>
                <a:sym typeface="Lato"/>
              </a:rPr>
              <a:t>Produce a comprehensive report with our key findings and share it with the wider community</a:t>
            </a:r>
            <a:endParaRPr sz="7200">
              <a:solidFill>
                <a:srgbClr val="002060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7200">
              <a:solidFill>
                <a:srgbClr val="002060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68580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7200"/>
              <a:buFont typeface="Lato"/>
              <a:buChar char="●"/>
            </a:pPr>
            <a:r>
              <a:rPr lang="en-GB" sz="7200">
                <a:solidFill>
                  <a:srgbClr val="002060"/>
                </a:solidFill>
                <a:latin typeface="Lato"/>
                <a:ea typeface="Lato"/>
                <a:cs typeface="Lato"/>
                <a:sym typeface="Lato"/>
              </a:rPr>
              <a:t>Enable members to interactively explore the data for their institution</a:t>
            </a:r>
            <a:endParaRPr sz="7200">
              <a:solidFill>
                <a:srgbClr val="00206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4" name="Google Shape;264;p45"/>
          <p:cNvGrpSpPr/>
          <p:nvPr/>
        </p:nvGrpSpPr>
        <p:grpSpPr>
          <a:xfrm>
            <a:off x="24007691" y="2596893"/>
            <a:ext cx="8168285" cy="6953610"/>
            <a:chOff x="24007691" y="2596893"/>
            <a:chExt cx="8168285" cy="6953610"/>
          </a:xfrm>
        </p:grpSpPr>
        <p:pic>
          <p:nvPicPr>
            <p:cNvPr id="265" name="Google Shape;265;p4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24007691" y="2596893"/>
              <a:ext cx="8095295" cy="695361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66" name="Google Shape;266;p45"/>
            <p:cNvSpPr/>
            <p:nvPr/>
          </p:nvSpPr>
          <p:spPr>
            <a:xfrm>
              <a:off x="28816022" y="7073198"/>
              <a:ext cx="510300" cy="475800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267" name="Google Shape;267;p45"/>
            <p:cNvSpPr txBox="1"/>
            <p:nvPr/>
          </p:nvSpPr>
          <p:spPr>
            <a:xfrm>
              <a:off x="30054873" y="7492825"/>
              <a:ext cx="867300" cy="402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800" b="1">
                  <a:solidFill>
                    <a:srgbClr val="FFFFFF"/>
                  </a:solidFill>
                  <a:latin typeface="Lato"/>
                  <a:ea typeface="Lato"/>
                  <a:cs typeface="Lato"/>
                  <a:sym typeface="Lato"/>
                </a:rPr>
                <a:t>140</a:t>
              </a:r>
              <a:endParaRPr sz="2800" b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68" name="Google Shape;268;p45"/>
            <p:cNvSpPr/>
            <p:nvPr/>
          </p:nvSpPr>
          <p:spPr>
            <a:xfrm>
              <a:off x="30832277" y="6709849"/>
              <a:ext cx="1343700" cy="1253100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000"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69" name="Google Shape;269;p45"/>
            <p:cNvSpPr/>
            <p:nvPr/>
          </p:nvSpPr>
          <p:spPr>
            <a:xfrm>
              <a:off x="29893102" y="8032587"/>
              <a:ext cx="774600" cy="722400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45"/>
            <p:cNvSpPr/>
            <p:nvPr/>
          </p:nvSpPr>
          <p:spPr>
            <a:xfrm>
              <a:off x="30832265" y="7788321"/>
              <a:ext cx="193200" cy="180300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45"/>
            <p:cNvSpPr txBox="1"/>
            <p:nvPr/>
          </p:nvSpPr>
          <p:spPr>
            <a:xfrm>
              <a:off x="30925877" y="7036510"/>
              <a:ext cx="1156500" cy="5997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3300" b="1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3811</a:t>
              </a:r>
              <a:endParaRPr sz="3300" b="1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72" name="Google Shape;272;p45"/>
            <p:cNvSpPr txBox="1"/>
            <p:nvPr/>
          </p:nvSpPr>
          <p:spPr>
            <a:xfrm>
              <a:off x="29779379" y="8192398"/>
              <a:ext cx="1002000" cy="402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500" b="1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rPr>
                <a:t>1064</a:t>
              </a:r>
              <a:endParaRPr sz="2500" b="1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73" name="Google Shape;273;p45"/>
            <p:cNvSpPr txBox="1"/>
            <p:nvPr/>
          </p:nvSpPr>
          <p:spPr>
            <a:xfrm>
              <a:off x="28637435" y="6669381"/>
              <a:ext cx="867300" cy="475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900" b="1">
                  <a:solidFill>
                    <a:srgbClr val="FFFFFF"/>
                  </a:solidFill>
                  <a:latin typeface="Lato"/>
                  <a:ea typeface="Lato"/>
                  <a:cs typeface="Lato"/>
                  <a:sym typeface="Lato"/>
                </a:rPr>
                <a:t>494</a:t>
              </a:r>
              <a:endParaRPr sz="2900" b="1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sp>
        <p:nvSpPr>
          <p:cNvPr id="274" name="Google Shape;274;p45"/>
          <p:cNvSpPr txBox="1"/>
          <p:nvPr/>
        </p:nvSpPr>
        <p:spPr>
          <a:xfrm rot="-127">
            <a:off x="11211750" y="119027"/>
            <a:ext cx="24403800" cy="11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6000">
                <a:solidFill>
                  <a:srgbClr val="0D1A75"/>
                </a:solidFill>
                <a:latin typeface="Lato Black"/>
                <a:ea typeface="Lato Black"/>
                <a:cs typeface="Lato Black"/>
                <a:sym typeface="Lato Black"/>
              </a:rPr>
              <a:t>ATTENDANCE</a:t>
            </a:r>
            <a:endParaRPr sz="6000">
              <a:solidFill>
                <a:srgbClr val="0D1A75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cxnSp>
        <p:nvCxnSpPr>
          <p:cNvPr id="275" name="Google Shape;275;p45"/>
          <p:cNvCxnSpPr/>
          <p:nvPr/>
        </p:nvCxnSpPr>
        <p:spPr>
          <a:xfrm>
            <a:off x="11750217" y="1226100"/>
            <a:ext cx="24274500" cy="0"/>
          </a:xfrm>
          <a:prstGeom prst="straightConnector1">
            <a:avLst/>
          </a:prstGeom>
          <a:noFill/>
          <a:ln w="38100" cap="flat" cmpd="sng">
            <a:solidFill>
              <a:srgbClr val="0D1A7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76" name="Google Shape;276;p45"/>
          <p:cNvSpPr/>
          <p:nvPr/>
        </p:nvSpPr>
        <p:spPr>
          <a:xfrm>
            <a:off x="11750325" y="1581500"/>
            <a:ext cx="24274500" cy="6912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>
                <a:latin typeface="Lato"/>
                <a:ea typeface="Lato"/>
                <a:cs typeface="Lato"/>
                <a:sym typeface="Lato"/>
              </a:rPr>
              <a:t>2021 YTD</a:t>
            </a:r>
            <a:endParaRPr sz="40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7" name="Google Shape;277;p45"/>
          <p:cNvSpPr txBox="1"/>
          <p:nvPr/>
        </p:nvSpPr>
        <p:spPr>
          <a:xfrm>
            <a:off x="17132313" y="2481375"/>
            <a:ext cx="3889200" cy="125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800" b="1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rPr>
              <a:t>279</a:t>
            </a:r>
            <a:r>
              <a:rPr lang="en-GB" sz="3600" b="1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rPr>
              <a:t> COURSES</a:t>
            </a:r>
            <a:r>
              <a:rPr lang="en-GB" sz="3000" b="1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endParaRPr sz="3000">
              <a:solidFill>
                <a:srgbClr val="0D1A75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278" name="Google Shape;278;p45"/>
          <p:cNvSpPr txBox="1"/>
          <p:nvPr/>
        </p:nvSpPr>
        <p:spPr>
          <a:xfrm>
            <a:off x="17132313" y="4011925"/>
            <a:ext cx="4434300" cy="125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800" b="1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rPr>
              <a:t>5509</a:t>
            </a:r>
            <a:r>
              <a:rPr lang="en-GB" sz="3600" b="1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rPr>
              <a:t> ATTENDEES</a:t>
            </a:r>
            <a:endParaRPr sz="3000">
              <a:solidFill>
                <a:srgbClr val="0D1A75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279" name="Google Shape;279;p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782412" y="2533424"/>
            <a:ext cx="1178851" cy="1178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" name="Google Shape;280;p4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764438" y="4042236"/>
            <a:ext cx="1178854" cy="1178853"/>
          </a:xfrm>
          <a:prstGeom prst="rect">
            <a:avLst/>
          </a:prstGeom>
          <a:noFill/>
          <a:ln>
            <a:noFill/>
          </a:ln>
        </p:spPr>
      </p:pic>
      <p:sp>
        <p:nvSpPr>
          <p:cNvPr id="281" name="Google Shape;281;p45"/>
          <p:cNvSpPr txBox="1"/>
          <p:nvPr/>
        </p:nvSpPr>
        <p:spPr>
          <a:xfrm>
            <a:off x="17132312" y="5542463"/>
            <a:ext cx="4434300" cy="125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800" b="1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rPr>
              <a:t>4964</a:t>
            </a:r>
            <a:r>
              <a:rPr lang="en-GB" sz="3600" b="1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rPr>
              <a:t> ATTENDEES</a:t>
            </a:r>
            <a:endParaRPr sz="3600" b="1">
              <a:solidFill>
                <a:srgbClr val="0D1A75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rgbClr val="0D1A75"/>
                </a:solidFill>
                <a:latin typeface="Lato Light"/>
                <a:ea typeface="Lato Light"/>
                <a:cs typeface="Lato Light"/>
                <a:sym typeface="Lato Light"/>
              </a:rPr>
              <a:t>At their local university</a:t>
            </a:r>
            <a:endParaRPr sz="3200">
              <a:solidFill>
                <a:srgbClr val="0D1A75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282" name="Google Shape;282;p45"/>
          <p:cNvSpPr txBox="1"/>
          <p:nvPr/>
        </p:nvSpPr>
        <p:spPr>
          <a:xfrm>
            <a:off x="17052787" y="7073025"/>
            <a:ext cx="4171800" cy="16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800" b="1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rPr>
              <a:t>545</a:t>
            </a:r>
            <a:r>
              <a:rPr lang="en-GB" sz="3000" b="1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rPr>
              <a:t> </a:t>
            </a:r>
            <a:r>
              <a:rPr lang="en-GB" sz="3600" b="1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rPr>
              <a:t>ATTENDEES</a:t>
            </a:r>
            <a:endParaRPr sz="3600" b="1">
              <a:solidFill>
                <a:srgbClr val="0D1A75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rgbClr val="0D1A75"/>
                </a:solidFill>
                <a:latin typeface="Lato Light"/>
                <a:ea typeface="Lato Light"/>
                <a:cs typeface="Lato Light"/>
                <a:sym typeface="Lato Light"/>
              </a:rPr>
              <a:t>At other Intersect </a:t>
            </a:r>
            <a:endParaRPr sz="3200">
              <a:solidFill>
                <a:srgbClr val="0D1A75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rgbClr val="0D1A75"/>
                </a:solidFill>
                <a:latin typeface="Lato Light"/>
                <a:ea typeface="Lato Light"/>
                <a:cs typeface="Lato Light"/>
                <a:sym typeface="Lato Light"/>
              </a:rPr>
              <a:t>members</a:t>
            </a:r>
            <a:endParaRPr sz="3200">
              <a:solidFill>
                <a:srgbClr val="0D1A75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283" name="Google Shape;283;p4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764438" y="5579584"/>
            <a:ext cx="1178854" cy="1178853"/>
          </a:xfrm>
          <a:prstGeom prst="rect">
            <a:avLst/>
          </a:prstGeom>
          <a:noFill/>
          <a:ln>
            <a:noFill/>
          </a:ln>
        </p:spPr>
      </p:pic>
      <p:pic>
        <p:nvPicPr>
          <p:cNvPr id="284" name="Google Shape;284;p4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5764428" y="7123759"/>
            <a:ext cx="1178854" cy="1178853"/>
          </a:xfrm>
          <a:prstGeom prst="rect">
            <a:avLst/>
          </a:prstGeom>
          <a:noFill/>
          <a:ln>
            <a:noFill/>
          </a:ln>
        </p:spPr>
      </p:pic>
      <p:sp>
        <p:nvSpPr>
          <p:cNvPr id="285" name="Google Shape;285;p45"/>
          <p:cNvSpPr txBox="1"/>
          <p:nvPr/>
        </p:nvSpPr>
        <p:spPr>
          <a:xfrm>
            <a:off x="1010900" y="2566475"/>
            <a:ext cx="8123400" cy="38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0">
                <a:solidFill>
                  <a:schemeClr val="lt1"/>
                </a:solidFill>
                <a:latin typeface="Lato Black"/>
                <a:ea typeface="Lato Black"/>
                <a:cs typeface="Lato Black"/>
                <a:sym typeface="Lato Black"/>
              </a:rPr>
              <a:t>Intersect Training</a:t>
            </a:r>
            <a:endParaRPr sz="7200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86" name="Google Shape;286;p45"/>
          <p:cNvSpPr/>
          <p:nvPr/>
        </p:nvSpPr>
        <p:spPr>
          <a:xfrm>
            <a:off x="11750325" y="9917933"/>
            <a:ext cx="24274500" cy="6912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500">
                <a:latin typeface="Lato"/>
                <a:ea typeface="Lato"/>
                <a:cs typeface="Lato"/>
                <a:sym typeface="Lato"/>
              </a:rPr>
              <a:t>Historical</a:t>
            </a:r>
            <a:endParaRPr sz="45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87" name="Google Shape;287;p45" title="Chart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2670625" y="11040775"/>
            <a:ext cx="21486049" cy="8351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46"/>
          <p:cNvSpPr txBox="1"/>
          <p:nvPr/>
        </p:nvSpPr>
        <p:spPr>
          <a:xfrm>
            <a:off x="1010900" y="2566475"/>
            <a:ext cx="8123400" cy="38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rPr>
              <a:t>Short-term evaluation</a:t>
            </a:r>
            <a:endParaRPr sz="9000">
              <a:solidFill>
                <a:srgbClr val="FFFFF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293" name="Google Shape;293;p46"/>
          <p:cNvSpPr txBox="1"/>
          <p:nvPr/>
        </p:nvSpPr>
        <p:spPr>
          <a:xfrm>
            <a:off x="12378200" y="834675"/>
            <a:ext cx="23127900" cy="240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200">
                <a:solidFill>
                  <a:srgbClr val="002060"/>
                </a:solidFill>
                <a:latin typeface="Lato Light"/>
                <a:ea typeface="Lato Light"/>
                <a:cs typeface="Lato Light"/>
                <a:sym typeface="Lato Light"/>
              </a:rPr>
              <a:t>Determine the</a:t>
            </a:r>
            <a:r>
              <a:rPr lang="en-GB" sz="7200">
                <a:solidFill>
                  <a:srgbClr val="002060"/>
                </a:solidFill>
                <a:latin typeface="Lato Black"/>
                <a:ea typeface="Lato Black"/>
                <a:cs typeface="Lato Black"/>
                <a:sym typeface="Lato Black"/>
              </a:rPr>
              <a:t> short-term evaluation of digital skills training </a:t>
            </a:r>
            <a:r>
              <a:rPr lang="en-GB" sz="7200">
                <a:solidFill>
                  <a:srgbClr val="002060"/>
                </a:solidFill>
                <a:latin typeface="Lato Light"/>
                <a:ea typeface="Lato Light"/>
                <a:cs typeface="Lato Light"/>
                <a:sym typeface="Lato Light"/>
              </a:rPr>
              <a:t>on HDR students, researchers and staff</a:t>
            </a:r>
            <a:endParaRPr sz="7200">
              <a:solidFill>
                <a:srgbClr val="002060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294" name="Google Shape;294;p46"/>
          <p:cNvPicPr preferRelativeResize="0"/>
          <p:nvPr/>
        </p:nvPicPr>
        <p:blipFill rotWithShape="1">
          <a:blip r:embed="rId3">
            <a:alphaModFix/>
          </a:blip>
          <a:srcRect l="3706" t="4097" r="3632" b="5248"/>
          <a:stretch/>
        </p:blipFill>
        <p:spPr>
          <a:xfrm>
            <a:off x="12378200" y="4501875"/>
            <a:ext cx="18659248" cy="14283673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p46"/>
          <p:cNvSpPr/>
          <p:nvPr/>
        </p:nvSpPr>
        <p:spPr>
          <a:xfrm>
            <a:off x="16931700" y="4044675"/>
            <a:ext cx="14559300" cy="15194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96;p46"/>
          <p:cNvSpPr txBox="1"/>
          <p:nvPr/>
        </p:nvSpPr>
        <p:spPr>
          <a:xfrm>
            <a:off x="17767225" y="5929625"/>
            <a:ext cx="18196200" cy="226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500">
                <a:solidFill>
                  <a:srgbClr val="002060"/>
                </a:solidFill>
                <a:latin typeface="Lato Black"/>
                <a:ea typeface="Lato Black"/>
                <a:cs typeface="Lato Black"/>
                <a:sym typeface="Lato Black"/>
              </a:rPr>
              <a:t>Net Promoter Score</a:t>
            </a:r>
            <a:endParaRPr sz="4500">
              <a:solidFill>
                <a:srgbClr val="002060"/>
              </a:solidFill>
              <a:latin typeface="Lato Black"/>
              <a:ea typeface="Lato Black"/>
              <a:cs typeface="Lato Black"/>
              <a:sym typeface="Lato Black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500">
                <a:solidFill>
                  <a:srgbClr val="002060"/>
                </a:solidFill>
                <a:latin typeface="Lato"/>
                <a:ea typeface="Lato"/>
                <a:cs typeface="Lato"/>
                <a:sym typeface="Lato"/>
              </a:rPr>
              <a:t>“</a:t>
            </a:r>
            <a:r>
              <a:rPr lang="en-GB" sz="4500" i="1">
                <a:solidFill>
                  <a:srgbClr val="002060"/>
                </a:solidFill>
                <a:latin typeface="Lato"/>
                <a:ea typeface="Lato"/>
                <a:cs typeface="Lato"/>
                <a:sym typeface="Lato"/>
              </a:rPr>
              <a:t>How likely is it that you would recommend Intersect training courses to colleagues?”</a:t>
            </a:r>
            <a:endParaRPr sz="4500" i="1">
              <a:solidFill>
                <a:srgbClr val="002060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297" name="Google Shape;297;p46"/>
          <p:cNvSpPr txBox="1"/>
          <p:nvPr/>
        </p:nvSpPr>
        <p:spPr>
          <a:xfrm>
            <a:off x="17767225" y="9197983"/>
            <a:ext cx="18196200" cy="50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500">
                <a:solidFill>
                  <a:srgbClr val="002060"/>
                </a:solidFill>
                <a:latin typeface="Lato Black"/>
                <a:ea typeface="Lato Black"/>
                <a:cs typeface="Lato Black"/>
                <a:sym typeface="Lato Black"/>
              </a:rPr>
              <a:t>5 Quality Metrics</a:t>
            </a:r>
            <a:endParaRPr sz="4500">
              <a:solidFill>
                <a:srgbClr val="002060"/>
              </a:solidFill>
              <a:latin typeface="Lato Black"/>
              <a:ea typeface="Lato Black"/>
              <a:cs typeface="Lato Black"/>
              <a:sym typeface="Lato Black"/>
            </a:endParaRPr>
          </a:p>
          <a:p>
            <a:pPr marL="457200" lvl="0" indent="-5143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4500"/>
              <a:buFont typeface="Lato"/>
              <a:buAutoNum type="arabicPeriod"/>
            </a:pPr>
            <a:r>
              <a:rPr lang="en-GB" sz="4500">
                <a:solidFill>
                  <a:srgbClr val="002060"/>
                </a:solidFill>
                <a:latin typeface="Lato"/>
                <a:ea typeface="Lato"/>
                <a:cs typeface="Lato"/>
                <a:sym typeface="Lato"/>
              </a:rPr>
              <a:t>“</a:t>
            </a:r>
            <a:r>
              <a:rPr lang="en-GB" sz="4500" i="1">
                <a:solidFill>
                  <a:srgbClr val="002060"/>
                </a:solidFill>
                <a:latin typeface="Lato"/>
                <a:ea typeface="Lato"/>
                <a:cs typeface="Lato"/>
                <a:sym typeface="Lato"/>
              </a:rPr>
              <a:t>Did you feel that the training course atmosphere was welcoming?”</a:t>
            </a:r>
            <a:endParaRPr sz="4500" i="1">
              <a:solidFill>
                <a:srgbClr val="002060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5143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4500"/>
              <a:buFont typeface="Lato"/>
              <a:buAutoNum type="arabicPeriod"/>
            </a:pPr>
            <a:r>
              <a:rPr lang="en-GB" sz="4500">
                <a:solidFill>
                  <a:srgbClr val="002060"/>
                </a:solidFill>
                <a:latin typeface="Lato"/>
                <a:ea typeface="Lato"/>
                <a:cs typeface="Lato"/>
                <a:sym typeface="Lato"/>
              </a:rPr>
              <a:t>“</a:t>
            </a:r>
            <a:r>
              <a:rPr lang="en-GB" sz="4500" i="1">
                <a:solidFill>
                  <a:srgbClr val="002060"/>
                </a:solidFill>
                <a:latin typeface="Lato"/>
                <a:ea typeface="Lato"/>
                <a:cs typeface="Lato"/>
                <a:sym typeface="Lato"/>
              </a:rPr>
              <a:t>Did you feel comfortable interacting with the instructors?</a:t>
            </a:r>
            <a:r>
              <a:rPr lang="en-GB" sz="4500">
                <a:solidFill>
                  <a:srgbClr val="002060"/>
                </a:solidFill>
                <a:latin typeface="Lato"/>
                <a:ea typeface="Lato"/>
                <a:cs typeface="Lato"/>
                <a:sym typeface="Lato"/>
              </a:rPr>
              <a:t>”</a:t>
            </a:r>
            <a:endParaRPr sz="4500">
              <a:solidFill>
                <a:srgbClr val="002060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5143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4500"/>
              <a:buFont typeface="Lato"/>
              <a:buAutoNum type="arabicPeriod"/>
            </a:pPr>
            <a:r>
              <a:rPr lang="en-GB" sz="4500">
                <a:solidFill>
                  <a:srgbClr val="002060"/>
                </a:solidFill>
                <a:latin typeface="Lato"/>
                <a:ea typeface="Lato"/>
                <a:cs typeface="Lato"/>
                <a:sym typeface="Lato"/>
              </a:rPr>
              <a:t>“</a:t>
            </a:r>
            <a:r>
              <a:rPr lang="en-GB" sz="4500" i="1">
                <a:solidFill>
                  <a:srgbClr val="002060"/>
                </a:solidFill>
                <a:latin typeface="Lato"/>
                <a:ea typeface="Lato"/>
                <a:cs typeface="Lato"/>
                <a:sym typeface="Lato"/>
              </a:rPr>
              <a:t>Do you think that the instructors were knowledgable about the material being taught?</a:t>
            </a:r>
            <a:r>
              <a:rPr lang="en-GB" sz="4500">
                <a:solidFill>
                  <a:srgbClr val="002060"/>
                </a:solidFill>
                <a:latin typeface="Lato"/>
                <a:ea typeface="Lato"/>
                <a:cs typeface="Lato"/>
                <a:sym typeface="Lato"/>
              </a:rPr>
              <a:t>”</a:t>
            </a:r>
            <a:endParaRPr sz="4500">
              <a:solidFill>
                <a:srgbClr val="002060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5143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4500"/>
              <a:buFont typeface="Lato"/>
              <a:buAutoNum type="arabicPeriod"/>
            </a:pPr>
            <a:r>
              <a:rPr lang="en-GB" sz="4500">
                <a:solidFill>
                  <a:srgbClr val="002060"/>
                </a:solidFill>
                <a:latin typeface="Lato"/>
                <a:ea typeface="Lato"/>
                <a:cs typeface="Lato"/>
                <a:sym typeface="Lato"/>
              </a:rPr>
              <a:t>“</a:t>
            </a:r>
            <a:r>
              <a:rPr lang="en-GB" sz="4500" i="1">
                <a:solidFill>
                  <a:srgbClr val="002060"/>
                </a:solidFill>
                <a:latin typeface="Lato"/>
                <a:ea typeface="Lato"/>
                <a:cs typeface="Lato"/>
                <a:sym typeface="Lato"/>
              </a:rPr>
              <a:t>Do you think that the instructors gave clear answers to questions?</a:t>
            </a:r>
            <a:r>
              <a:rPr lang="en-GB" sz="4500">
                <a:solidFill>
                  <a:srgbClr val="002060"/>
                </a:solidFill>
                <a:latin typeface="Lato"/>
                <a:ea typeface="Lato"/>
                <a:cs typeface="Lato"/>
                <a:sym typeface="Lato"/>
              </a:rPr>
              <a:t>”</a:t>
            </a:r>
            <a:endParaRPr sz="4500">
              <a:solidFill>
                <a:srgbClr val="002060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5143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4500"/>
              <a:buFont typeface="Lato"/>
              <a:buAutoNum type="arabicPeriod"/>
            </a:pPr>
            <a:r>
              <a:rPr lang="en-GB" sz="4500">
                <a:solidFill>
                  <a:srgbClr val="002060"/>
                </a:solidFill>
                <a:latin typeface="Lato"/>
                <a:ea typeface="Lato"/>
                <a:cs typeface="Lato"/>
                <a:sym typeface="Lato"/>
              </a:rPr>
              <a:t>“</a:t>
            </a:r>
            <a:r>
              <a:rPr lang="en-GB" sz="4500" i="1">
                <a:solidFill>
                  <a:srgbClr val="002060"/>
                </a:solidFill>
                <a:latin typeface="Lato"/>
                <a:ea typeface="Lato"/>
                <a:cs typeface="Lato"/>
                <a:sym typeface="Lato"/>
              </a:rPr>
              <a:t>Do you think that the instructors were good communicators?</a:t>
            </a:r>
            <a:r>
              <a:rPr lang="en-GB" sz="4500">
                <a:solidFill>
                  <a:srgbClr val="002060"/>
                </a:solidFill>
                <a:latin typeface="Lato"/>
                <a:ea typeface="Lato"/>
                <a:cs typeface="Lato"/>
                <a:sym typeface="Lato"/>
              </a:rPr>
              <a:t>”</a:t>
            </a:r>
            <a:endParaRPr sz="4500">
              <a:solidFill>
                <a:srgbClr val="00206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98" name="Google Shape;298;p46"/>
          <p:cNvSpPr txBox="1"/>
          <p:nvPr/>
        </p:nvSpPr>
        <p:spPr>
          <a:xfrm>
            <a:off x="17767225" y="15237126"/>
            <a:ext cx="18196200" cy="295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500">
                <a:solidFill>
                  <a:srgbClr val="002060"/>
                </a:solidFill>
                <a:latin typeface="Lato Black"/>
                <a:ea typeface="Lato Black"/>
                <a:cs typeface="Lato Black"/>
                <a:sym typeface="Lato Black"/>
              </a:rPr>
              <a:t>3 additional evaluation Metrics</a:t>
            </a:r>
            <a:endParaRPr sz="4500">
              <a:solidFill>
                <a:srgbClr val="002060"/>
              </a:solidFill>
              <a:latin typeface="Lato Black"/>
              <a:ea typeface="Lato Black"/>
              <a:cs typeface="Lato Black"/>
              <a:sym typeface="Lato Black"/>
            </a:endParaRPr>
          </a:p>
          <a:p>
            <a:pPr marL="457200" lvl="0" indent="-5143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4500"/>
              <a:buFont typeface="Lato"/>
              <a:buAutoNum type="arabicPeriod"/>
            </a:pPr>
            <a:r>
              <a:rPr lang="en-GB" sz="4500">
                <a:solidFill>
                  <a:srgbClr val="002060"/>
                </a:solidFill>
                <a:latin typeface="Lato"/>
                <a:ea typeface="Lato"/>
                <a:cs typeface="Lato"/>
                <a:sym typeface="Lato"/>
              </a:rPr>
              <a:t>“</a:t>
            </a:r>
            <a:r>
              <a:rPr lang="en-GB" sz="4500" i="1">
                <a:solidFill>
                  <a:srgbClr val="002060"/>
                </a:solidFill>
                <a:latin typeface="Lato"/>
                <a:ea typeface="Lato"/>
                <a:cs typeface="Lato"/>
                <a:sym typeface="Lato"/>
              </a:rPr>
              <a:t>How worthwhile was attending the course for you?”</a:t>
            </a:r>
            <a:endParaRPr sz="4500" i="1">
              <a:solidFill>
                <a:srgbClr val="002060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5143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4500"/>
              <a:buFont typeface="Lato"/>
              <a:buAutoNum type="arabicPeriod"/>
            </a:pPr>
            <a:r>
              <a:rPr lang="en-GB" sz="4500">
                <a:solidFill>
                  <a:srgbClr val="002060"/>
                </a:solidFill>
                <a:latin typeface="Lato"/>
                <a:ea typeface="Lato"/>
                <a:cs typeface="Lato"/>
                <a:sym typeface="Lato"/>
              </a:rPr>
              <a:t>“</a:t>
            </a:r>
            <a:r>
              <a:rPr lang="en-GB" sz="4500" i="1">
                <a:solidFill>
                  <a:srgbClr val="002060"/>
                </a:solidFill>
                <a:latin typeface="Lato"/>
                <a:ea typeface="Lato"/>
                <a:cs typeface="Lato"/>
                <a:sym typeface="Lato"/>
              </a:rPr>
              <a:t>How likely is it that you will use this technology more in your research?</a:t>
            </a:r>
            <a:r>
              <a:rPr lang="en-GB" sz="4500">
                <a:solidFill>
                  <a:srgbClr val="002060"/>
                </a:solidFill>
                <a:latin typeface="Lato"/>
                <a:ea typeface="Lato"/>
                <a:cs typeface="Lato"/>
                <a:sym typeface="Lato"/>
              </a:rPr>
              <a:t>”</a:t>
            </a:r>
            <a:endParaRPr sz="4500">
              <a:solidFill>
                <a:srgbClr val="002060"/>
              </a:solidFill>
              <a:latin typeface="Lato"/>
              <a:ea typeface="Lato"/>
              <a:cs typeface="Lato"/>
              <a:sym typeface="Lato"/>
            </a:endParaRPr>
          </a:p>
          <a:p>
            <a:pPr marL="457200" lvl="0" indent="-514350" algn="l" rtl="0"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4500"/>
              <a:buFont typeface="Lato"/>
              <a:buAutoNum type="arabicPeriod"/>
            </a:pPr>
            <a:r>
              <a:rPr lang="en-GB" sz="4500">
                <a:solidFill>
                  <a:srgbClr val="002060"/>
                </a:solidFill>
                <a:latin typeface="Lato"/>
                <a:ea typeface="Lato"/>
                <a:cs typeface="Lato"/>
                <a:sym typeface="Lato"/>
              </a:rPr>
              <a:t>“</a:t>
            </a:r>
            <a:r>
              <a:rPr lang="en-GB" sz="4500" i="1">
                <a:solidFill>
                  <a:srgbClr val="002060"/>
                </a:solidFill>
                <a:latin typeface="Lato"/>
                <a:ea typeface="Lato"/>
                <a:cs typeface="Lato"/>
                <a:sym typeface="Lato"/>
              </a:rPr>
              <a:t>Do you feel confident to apply what you have learnt at the training?</a:t>
            </a:r>
            <a:r>
              <a:rPr lang="en-GB" sz="4500">
                <a:solidFill>
                  <a:srgbClr val="002060"/>
                </a:solidFill>
                <a:latin typeface="Lato"/>
                <a:ea typeface="Lato"/>
                <a:cs typeface="Lato"/>
                <a:sym typeface="Lato"/>
              </a:rPr>
              <a:t>”</a:t>
            </a:r>
            <a:endParaRPr sz="4500">
              <a:solidFill>
                <a:srgbClr val="00206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99" name="Google Shape;299;p46"/>
          <p:cNvSpPr txBox="1"/>
          <p:nvPr/>
        </p:nvSpPr>
        <p:spPr>
          <a:xfrm>
            <a:off x="17522300" y="4046675"/>
            <a:ext cx="17983800" cy="8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500">
                <a:solidFill>
                  <a:srgbClr val="002060"/>
                </a:solidFill>
                <a:latin typeface="Lato Black"/>
                <a:ea typeface="Lato Black"/>
                <a:cs typeface="Lato Black"/>
                <a:sym typeface="Lato Black"/>
              </a:rPr>
              <a:t>0-10 Scale </a:t>
            </a:r>
            <a:r>
              <a:rPr lang="en-GB" sz="4500">
                <a:solidFill>
                  <a:srgbClr val="002060"/>
                </a:solidFill>
                <a:latin typeface="Lato"/>
                <a:ea typeface="Lato"/>
                <a:cs typeface="Lato"/>
                <a:sym typeface="Lato"/>
              </a:rPr>
              <a:t>(0: Not at all - 10: Extremely)</a:t>
            </a:r>
            <a:endParaRPr sz="4500" i="1">
              <a:solidFill>
                <a:srgbClr val="002060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300" name="Google Shape;300;p46"/>
          <p:cNvSpPr/>
          <p:nvPr/>
        </p:nvSpPr>
        <p:spPr>
          <a:xfrm>
            <a:off x="11899500" y="4046663"/>
            <a:ext cx="5032200" cy="15194100"/>
          </a:xfrm>
          <a:prstGeom prst="rect">
            <a:avLst/>
          </a:prstGeom>
          <a:noFill/>
          <a:ln w="114300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47"/>
          <p:cNvSpPr txBox="1"/>
          <p:nvPr/>
        </p:nvSpPr>
        <p:spPr>
          <a:xfrm>
            <a:off x="1010900" y="2566475"/>
            <a:ext cx="8123400" cy="38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rPr>
              <a:t>Short-term evaluation</a:t>
            </a:r>
            <a:endParaRPr sz="9000">
              <a:solidFill>
                <a:srgbClr val="FFFFF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306" name="Google Shape;306;p47"/>
          <p:cNvSpPr txBox="1"/>
          <p:nvPr/>
        </p:nvSpPr>
        <p:spPr>
          <a:xfrm>
            <a:off x="12378200" y="834675"/>
            <a:ext cx="23127900" cy="240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200">
                <a:solidFill>
                  <a:srgbClr val="002060"/>
                </a:solidFill>
                <a:latin typeface="Lato Light"/>
                <a:ea typeface="Lato Light"/>
                <a:cs typeface="Lato Light"/>
                <a:sym typeface="Lato Light"/>
              </a:rPr>
              <a:t>Determine the</a:t>
            </a:r>
            <a:r>
              <a:rPr lang="en-GB" sz="7200">
                <a:solidFill>
                  <a:srgbClr val="002060"/>
                </a:solidFill>
                <a:latin typeface="Lato Black"/>
                <a:ea typeface="Lato Black"/>
                <a:cs typeface="Lato Black"/>
                <a:sym typeface="Lato Black"/>
              </a:rPr>
              <a:t> short-term evaluation of digital skills training </a:t>
            </a:r>
            <a:r>
              <a:rPr lang="en-GB" sz="7200">
                <a:solidFill>
                  <a:srgbClr val="002060"/>
                </a:solidFill>
                <a:latin typeface="Lato Light"/>
                <a:ea typeface="Lato Light"/>
                <a:cs typeface="Lato Light"/>
                <a:sym typeface="Lato Light"/>
              </a:rPr>
              <a:t>on HDR students, researchers and staff</a:t>
            </a:r>
            <a:endParaRPr sz="7200">
              <a:solidFill>
                <a:srgbClr val="002060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307" name="Google Shape;307;p47"/>
          <p:cNvPicPr preferRelativeResize="0"/>
          <p:nvPr/>
        </p:nvPicPr>
        <p:blipFill rotWithShape="1">
          <a:blip r:embed="rId3">
            <a:alphaModFix/>
          </a:blip>
          <a:srcRect l="3706" t="4097" r="3632" b="5248"/>
          <a:stretch/>
        </p:blipFill>
        <p:spPr>
          <a:xfrm>
            <a:off x="12378200" y="4501875"/>
            <a:ext cx="18659248" cy="14283673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47"/>
          <p:cNvSpPr/>
          <p:nvPr/>
        </p:nvSpPr>
        <p:spPr>
          <a:xfrm>
            <a:off x="16931700" y="4044675"/>
            <a:ext cx="14559300" cy="15194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9" name="Google Shape;309;p47"/>
          <p:cNvSpPr txBox="1"/>
          <p:nvPr/>
        </p:nvSpPr>
        <p:spPr>
          <a:xfrm>
            <a:off x="17767225" y="11861975"/>
            <a:ext cx="18196200" cy="8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500" i="1">
              <a:solidFill>
                <a:srgbClr val="002060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310" name="Google Shape;310;p47"/>
          <p:cNvSpPr txBox="1"/>
          <p:nvPr/>
        </p:nvSpPr>
        <p:spPr>
          <a:xfrm>
            <a:off x="17522300" y="11304825"/>
            <a:ext cx="17983800" cy="15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500">
                <a:solidFill>
                  <a:srgbClr val="002060"/>
                </a:solidFill>
                <a:latin typeface="Lato Black"/>
                <a:ea typeface="Lato Black"/>
                <a:cs typeface="Lato Black"/>
                <a:sym typeface="Lato Black"/>
              </a:rPr>
              <a:t>All trainers ask attendees to fill in the survey at the end of each course</a:t>
            </a:r>
            <a:endParaRPr sz="4500" i="1">
              <a:solidFill>
                <a:srgbClr val="002060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311" name="Google Shape;311;p47"/>
          <p:cNvSpPr/>
          <p:nvPr/>
        </p:nvSpPr>
        <p:spPr>
          <a:xfrm>
            <a:off x="11899500" y="4046663"/>
            <a:ext cx="5032200" cy="15194100"/>
          </a:xfrm>
          <a:prstGeom prst="rect">
            <a:avLst/>
          </a:prstGeom>
          <a:noFill/>
          <a:ln w="114300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2" name="Google Shape;312;p47"/>
          <p:cNvSpPr txBox="1"/>
          <p:nvPr/>
        </p:nvSpPr>
        <p:spPr>
          <a:xfrm>
            <a:off x="17522300" y="8896125"/>
            <a:ext cx="17983800" cy="8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500">
                <a:solidFill>
                  <a:srgbClr val="002060"/>
                </a:solidFill>
                <a:latin typeface="Lato Black"/>
                <a:ea typeface="Lato Black"/>
                <a:cs typeface="Lato Black"/>
                <a:sym typeface="Lato Black"/>
              </a:rPr>
              <a:t>Anonymous survey </a:t>
            </a:r>
            <a:r>
              <a:rPr lang="en-GB" sz="4500">
                <a:solidFill>
                  <a:srgbClr val="002060"/>
                </a:solidFill>
                <a:latin typeface="Lato"/>
                <a:ea typeface="Lato"/>
                <a:cs typeface="Lato"/>
                <a:sym typeface="Lato"/>
              </a:rPr>
              <a:t>(Course date, Course name, Where (university))</a:t>
            </a:r>
            <a:endParaRPr sz="4500" i="1">
              <a:solidFill>
                <a:srgbClr val="002060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313" name="Google Shape;313;p47"/>
          <p:cNvSpPr txBox="1"/>
          <p:nvPr/>
        </p:nvSpPr>
        <p:spPr>
          <a:xfrm>
            <a:off x="17522300" y="14406225"/>
            <a:ext cx="17983800" cy="226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500">
                <a:solidFill>
                  <a:srgbClr val="002060"/>
                </a:solidFill>
                <a:latin typeface="Lato Black"/>
                <a:ea typeface="Lato Black"/>
                <a:cs typeface="Lato Black"/>
                <a:sym typeface="Lato Black"/>
              </a:rPr>
              <a:t>Automatic reminder to fill in the survey </a:t>
            </a:r>
            <a:endParaRPr sz="4500">
              <a:solidFill>
                <a:srgbClr val="002060"/>
              </a:solidFill>
              <a:latin typeface="Lato Black"/>
              <a:ea typeface="Lato Black"/>
              <a:cs typeface="Lato Black"/>
              <a:sym typeface="Lato Black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500">
                <a:solidFill>
                  <a:srgbClr val="002060"/>
                </a:solidFill>
                <a:latin typeface="Lato"/>
                <a:ea typeface="Lato"/>
                <a:cs typeface="Lato"/>
                <a:sym typeface="Lato"/>
              </a:rPr>
              <a:t>Sent to all researchers who attended a course in the previous week (following Monday morning)</a:t>
            </a:r>
            <a:endParaRPr sz="4500" i="1">
              <a:solidFill>
                <a:srgbClr val="002060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314" name="Google Shape;314;p47"/>
          <p:cNvSpPr txBox="1"/>
          <p:nvPr/>
        </p:nvSpPr>
        <p:spPr>
          <a:xfrm>
            <a:off x="17522300" y="5102025"/>
            <a:ext cx="17983800" cy="226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500">
                <a:solidFill>
                  <a:srgbClr val="002060"/>
                </a:solidFill>
                <a:latin typeface="Lato Black"/>
                <a:ea typeface="Lato Black"/>
                <a:cs typeface="Lato Black"/>
                <a:sym typeface="Lato Black"/>
              </a:rPr>
              <a:t>Qualitative feedback</a:t>
            </a:r>
            <a:endParaRPr sz="4500">
              <a:solidFill>
                <a:srgbClr val="002060"/>
              </a:solidFill>
              <a:latin typeface="Lato Black"/>
              <a:ea typeface="Lato Black"/>
              <a:cs typeface="Lato Black"/>
              <a:sym typeface="Lato Black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500">
                <a:solidFill>
                  <a:srgbClr val="002060"/>
                </a:solidFill>
                <a:latin typeface="Lato"/>
                <a:ea typeface="Lato"/>
                <a:cs typeface="Lato"/>
                <a:sym typeface="Lato"/>
              </a:rPr>
              <a:t>Used to evaluate teaching, improve course material and get feedback on course development</a:t>
            </a:r>
            <a:endParaRPr sz="4500" i="1">
              <a:solidFill>
                <a:srgbClr val="002060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48"/>
          <p:cNvSpPr/>
          <p:nvPr/>
        </p:nvSpPr>
        <p:spPr>
          <a:xfrm>
            <a:off x="11750325" y="734750"/>
            <a:ext cx="24274500" cy="6912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>
                <a:latin typeface="Lato"/>
                <a:ea typeface="Lato"/>
                <a:cs typeface="Lato"/>
                <a:sym typeface="Lato"/>
              </a:rPr>
              <a:t>2021 YTD</a:t>
            </a:r>
            <a:endParaRPr sz="4000"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320" name="Google Shape;320;p48"/>
          <p:cNvPicPr preferRelativeResize="0"/>
          <p:nvPr/>
        </p:nvPicPr>
        <p:blipFill rotWithShape="1">
          <a:blip r:embed="rId3">
            <a:alphaModFix/>
          </a:blip>
          <a:srcRect l="11275" r="11337"/>
          <a:stretch/>
        </p:blipFill>
        <p:spPr>
          <a:xfrm>
            <a:off x="11750225" y="3554888"/>
            <a:ext cx="6129275" cy="4455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" name="Google Shape;321;p48"/>
          <p:cNvPicPr preferRelativeResize="0"/>
          <p:nvPr/>
        </p:nvPicPr>
        <p:blipFill rotWithShape="1">
          <a:blip r:embed="rId4">
            <a:alphaModFix/>
          </a:blip>
          <a:srcRect l="8701" r="47192"/>
          <a:stretch/>
        </p:blipFill>
        <p:spPr>
          <a:xfrm>
            <a:off x="18076975" y="3273063"/>
            <a:ext cx="4434299" cy="5301858"/>
          </a:xfrm>
          <a:prstGeom prst="rect">
            <a:avLst/>
          </a:prstGeom>
          <a:noFill/>
          <a:ln>
            <a:noFill/>
          </a:ln>
        </p:spPr>
      </p:pic>
      <p:sp>
        <p:nvSpPr>
          <p:cNvPr id="322" name="Google Shape;322;p48"/>
          <p:cNvSpPr txBox="1"/>
          <p:nvPr/>
        </p:nvSpPr>
        <p:spPr>
          <a:xfrm>
            <a:off x="11750225" y="9266200"/>
            <a:ext cx="12337500" cy="84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 b="1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rPr>
              <a:t>* based on 2099 responses (~38% of total attendees)</a:t>
            </a:r>
            <a:endParaRPr sz="3600">
              <a:solidFill>
                <a:srgbClr val="0D1A75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323" name="Google Shape;323;p48" title="Chart"/>
          <p:cNvPicPr preferRelativeResize="0"/>
          <p:nvPr/>
        </p:nvPicPr>
        <p:blipFill rotWithShape="1">
          <a:blip r:embed="rId5">
            <a:alphaModFix/>
          </a:blip>
          <a:srcRect l="1594" t="9115"/>
          <a:stretch/>
        </p:blipFill>
        <p:spPr>
          <a:xfrm>
            <a:off x="24277802" y="3065513"/>
            <a:ext cx="11746922" cy="5910149"/>
          </a:xfrm>
          <a:prstGeom prst="rect">
            <a:avLst/>
          </a:prstGeom>
          <a:noFill/>
          <a:ln>
            <a:noFill/>
          </a:ln>
        </p:spPr>
      </p:pic>
      <p:sp>
        <p:nvSpPr>
          <p:cNvPr id="324" name="Google Shape;324;p48"/>
          <p:cNvSpPr/>
          <p:nvPr/>
        </p:nvSpPr>
        <p:spPr>
          <a:xfrm>
            <a:off x="11750225" y="2163738"/>
            <a:ext cx="11071500" cy="6912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>
                <a:latin typeface="Lato"/>
                <a:ea typeface="Lato"/>
                <a:cs typeface="Lato"/>
                <a:sym typeface="Lato"/>
              </a:rPr>
              <a:t>Net Promoter Score</a:t>
            </a:r>
            <a:endParaRPr sz="40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5" name="Google Shape;325;p48"/>
          <p:cNvSpPr/>
          <p:nvPr/>
        </p:nvSpPr>
        <p:spPr>
          <a:xfrm>
            <a:off x="24277800" y="2163738"/>
            <a:ext cx="11746800" cy="6912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>
                <a:latin typeface="Lato"/>
                <a:ea typeface="Lato"/>
                <a:cs typeface="Lato"/>
                <a:sym typeface="Lato"/>
              </a:rPr>
              <a:t>Metrics for quality of delivery</a:t>
            </a:r>
            <a:endParaRPr sz="40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6" name="Google Shape;326;p48"/>
          <p:cNvSpPr/>
          <p:nvPr/>
        </p:nvSpPr>
        <p:spPr>
          <a:xfrm>
            <a:off x="11750325" y="10801700"/>
            <a:ext cx="24274500" cy="691200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500">
                <a:latin typeface="Lato"/>
                <a:ea typeface="Lato"/>
                <a:cs typeface="Lato"/>
                <a:sym typeface="Lato"/>
              </a:rPr>
              <a:t>Historical</a:t>
            </a:r>
            <a:endParaRPr sz="4500"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7" name="Google Shape;327;p48"/>
          <p:cNvSpPr txBox="1"/>
          <p:nvPr/>
        </p:nvSpPr>
        <p:spPr>
          <a:xfrm>
            <a:off x="11750225" y="19232688"/>
            <a:ext cx="12337500" cy="84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 b="1">
                <a:solidFill>
                  <a:srgbClr val="0D1A75"/>
                </a:solidFill>
                <a:latin typeface="Lato"/>
                <a:ea typeface="Lato"/>
                <a:cs typeface="Lato"/>
                <a:sym typeface="Lato"/>
              </a:rPr>
              <a:t>* based on 8051 responses</a:t>
            </a:r>
            <a:endParaRPr sz="3600">
              <a:solidFill>
                <a:srgbClr val="0D1A75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328" name="Google Shape;328;p48"/>
          <p:cNvSpPr txBox="1"/>
          <p:nvPr/>
        </p:nvSpPr>
        <p:spPr>
          <a:xfrm>
            <a:off x="1010900" y="2566475"/>
            <a:ext cx="8123400" cy="38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rPr>
              <a:t>Short-term evaluation</a:t>
            </a:r>
            <a:endParaRPr sz="9000">
              <a:solidFill>
                <a:srgbClr val="FFFFF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329" name="Google Shape;329;p48" title="Chart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6657800" y="11864700"/>
            <a:ext cx="14459540" cy="7300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49"/>
          <p:cNvSpPr txBox="1"/>
          <p:nvPr/>
        </p:nvSpPr>
        <p:spPr>
          <a:xfrm>
            <a:off x="19620325" y="5400075"/>
            <a:ext cx="8345700" cy="226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500">
                <a:solidFill>
                  <a:srgbClr val="002060"/>
                </a:solidFill>
                <a:latin typeface="Lato"/>
                <a:ea typeface="Lato"/>
                <a:cs typeface="Lato"/>
                <a:sym typeface="Lato"/>
              </a:rPr>
              <a:t>Long-term impact of digital skills training on researchers’ workflows?</a:t>
            </a:r>
            <a:endParaRPr sz="4500">
              <a:solidFill>
                <a:srgbClr val="002060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335" name="Google Shape;335;p49"/>
          <p:cNvSpPr txBox="1"/>
          <p:nvPr/>
        </p:nvSpPr>
        <p:spPr>
          <a:xfrm>
            <a:off x="1010900" y="2566475"/>
            <a:ext cx="8123400" cy="38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rPr>
              <a:t>Long-term evaluation</a:t>
            </a:r>
            <a:endParaRPr sz="9000">
              <a:solidFill>
                <a:srgbClr val="FFFFF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336" name="Google Shape;336;p49"/>
          <p:cNvSpPr/>
          <p:nvPr/>
        </p:nvSpPr>
        <p:spPr>
          <a:xfrm>
            <a:off x="21724313" y="10294050"/>
            <a:ext cx="3932400" cy="3932400"/>
          </a:xfrm>
          <a:prstGeom prst="ellipse">
            <a:avLst/>
          </a:prstGeom>
          <a:solidFill>
            <a:srgbClr val="440154"/>
          </a:solidFill>
          <a:ln w="381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500" b="1">
              <a:solidFill>
                <a:schemeClr val="lt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337" name="Google Shape;337;p49"/>
          <p:cNvSpPr/>
          <p:nvPr/>
        </p:nvSpPr>
        <p:spPr>
          <a:xfrm>
            <a:off x="21820717" y="10387641"/>
            <a:ext cx="3745200" cy="3745200"/>
          </a:xfrm>
          <a:prstGeom prst="ellipse">
            <a:avLst/>
          </a:prstGeom>
          <a:solidFill>
            <a:srgbClr val="440154"/>
          </a:solidFill>
          <a:ln w="762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500" b="1">
              <a:solidFill>
                <a:schemeClr val="lt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338" name="Google Shape;338;p49"/>
          <p:cNvSpPr/>
          <p:nvPr/>
        </p:nvSpPr>
        <p:spPr>
          <a:xfrm>
            <a:off x="21928331" y="10495243"/>
            <a:ext cx="3529800" cy="3529800"/>
          </a:xfrm>
          <a:prstGeom prst="ellipse">
            <a:avLst/>
          </a:prstGeom>
          <a:solidFill>
            <a:srgbClr val="440154"/>
          </a:solidFill>
          <a:ln w="381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20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39" name="Google Shape;339;p49"/>
          <p:cNvSpPr txBox="1"/>
          <p:nvPr/>
        </p:nvSpPr>
        <p:spPr>
          <a:xfrm>
            <a:off x="10721600" y="10790550"/>
            <a:ext cx="7447800" cy="295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500">
                <a:solidFill>
                  <a:srgbClr val="002060"/>
                </a:solidFill>
                <a:latin typeface="Lato"/>
                <a:ea typeface="Lato"/>
                <a:cs typeface="Lato"/>
                <a:sym typeface="Lato"/>
              </a:rPr>
              <a:t>What support services researchers use for additional help after training?</a:t>
            </a:r>
            <a:endParaRPr sz="4500">
              <a:solidFill>
                <a:srgbClr val="002060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cxnSp>
        <p:nvCxnSpPr>
          <p:cNvPr id="340" name="Google Shape;340;p49"/>
          <p:cNvCxnSpPr/>
          <p:nvPr/>
        </p:nvCxnSpPr>
        <p:spPr>
          <a:xfrm flipH="1">
            <a:off x="18717500" y="12264350"/>
            <a:ext cx="2613600" cy="600"/>
          </a:xfrm>
          <a:prstGeom prst="bentConnector3">
            <a:avLst>
              <a:gd name="adj1" fmla="val 50000"/>
            </a:avLst>
          </a:prstGeom>
          <a:noFill/>
          <a:ln w="76200" cap="flat" cmpd="sng">
            <a:solidFill>
              <a:srgbClr val="002060"/>
            </a:solidFill>
            <a:prstDash val="solid"/>
            <a:round/>
            <a:headEnd type="oval" w="med" len="med"/>
            <a:tailEnd type="oval" w="med" len="med"/>
          </a:ln>
        </p:spPr>
      </p:cxnSp>
      <p:cxnSp>
        <p:nvCxnSpPr>
          <p:cNvPr id="341" name="Google Shape;341;p49"/>
          <p:cNvCxnSpPr/>
          <p:nvPr/>
        </p:nvCxnSpPr>
        <p:spPr>
          <a:xfrm rot="10800000">
            <a:off x="18443475" y="10874900"/>
            <a:ext cx="0" cy="2879400"/>
          </a:xfrm>
          <a:prstGeom prst="straightConnector1">
            <a:avLst/>
          </a:prstGeom>
          <a:noFill/>
          <a:ln w="76200" cap="flat" cmpd="sng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2" name="Google Shape;342;p49"/>
          <p:cNvSpPr txBox="1"/>
          <p:nvPr/>
        </p:nvSpPr>
        <p:spPr>
          <a:xfrm>
            <a:off x="19467925" y="17120100"/>
            <a:ext cx="8345700" cy="226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500">
                <a:solidFill>
                  <a:srgbClr val="002060"/>
                </a:solidFill>
                <a:latin typeface="Lato"/>
                <a:ea typeface="Lato"/>
                <a:cs typeface="Lato"/>
                <a:sym typeface="Lato"/>
              </a:rPr>
              <a:t>Is there a link between digital tools/technologies and research outputs and grants</a:t>
            </a:r>
            <a:endParaRPr sz="4500">
              <a:solidFill>
                <a:srgbClr val="002060"/>
              </a:solidFill>
              <a:latin typeface="Lato"/>
              <a:ea typeface="Lato"/>
              <a:cs typeface="Lato"/>
              <a:sym typeface="Lato"/>
            </a:endParaRPr>
          </a:p>
        </p:txBody>
      </p:sp>
      <p:cxnSp>
        <p:nvCxnSpPr>
          <p:cNvPr id="343" name="Google Shape;343;p49"/>
          <p:cNvCxnSpPr/>
          <p:nvPr/>
        </p:nvCxnSpPr>
        <p:spPr>
          <a:xfrm rot="-5400000" flipH="1">
            <a:off x="22507375" y="15692650"/>
            <a:ext cx="2266800" cy="600"/>
          </a:xfrm>
          <a:prstGeom prst="bentConnector3">
            <a:avLst>
              <a:gd name="adj1" fmla="val 50000"/>
            </a:avLst>
          </a:prstGeom>
          <a:noFill/>
          <a:ln w="76200" cap="flat" cmpd="sng">
            <a:solidFill>
              <a:srgbClr val="002060"/>
            </a:solidFill>
            <a:prstDash val="solid"/>
            <a:round/>
            <a:headEnd type="oval" w="med" len="med"/>
            <a:tailEnd type="oval" w="med" len="med"/>
          </a:ln>
        </p:spPr>
      </p:cxnSp>
      <p:cxnSp>
        <p:nvCxnSpPr>
          <p:cNvPr id="344" name="Google Shape;344;p49"/>
          <p:cNvCxnSpPr/>
          <p:nvPr/>
        </p:nvCxnSpPr>
        <p:spPr>
          <a:xfrm rot="10800000">
            <a:off x="19464500" y="17011050"/>
            <a:ext cx="8345700" cy="0"/>
          </a:xfrm>
          <a:prstGeom prst="straightConnector1">
            <a:avLst/>
          </a:prstGeom>
          <a:noFill/>
          <a:ln w="76200" cap="flat" cmpd="sng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5" name="Google Shape;345;p49"/>
          <p:cNvSpPr txBox="1"/>
          <p:nvPr/>
        </p:nvSpPr>
        <p:spPr>
          <a:xfrm>
            <a:off x="12378200" y="834675"/>
            <a:ext cx="23127900" cy="350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200">
                <a:solidFill>
                  <a:srgbClr val="002060"/>
                </a:solidFill>
                <a:latin typeface="Lato Light"/>
                <a:ea typeface="Lato Light"/>
                <a:cs typeface="Lato Light"/>
                <a:sym typeface="Lato Light"/>
              </a:rPr>
              <a:t>Determine</a:t>
            </a:r>
            <a:r>
              <a:rPr lang="en-GB" sz="7200">
                <a:solidFill>
                  <a:srgbClr val="002060"/>
                </a:solidFill>
                <a:latin typeface="Lato Black"/>
                <a:ea typeface="Lato Black"/>
                <a:cs typeface="Lato Black"/>
                <a:sym typeface="Lato Black"/>
              </a:rPr>
              <a:t> long-term behavioural change and impact of digital skills training </a:t>
            </a:r>
            <a:r>
              <a:rPr lang="en-GB" sz="7200">
                <a:solidFill>
                  <a:srgbClr val="002060"/>
                </a:solidFill>
                <a:latin typeface="Lato Light"/>
                <a:ea typeface="Lato Light"/>
                <a:cs typeface="Lato Light"/>
                <a:sym typeface="Lato Light"/>
              </a:rPr>
              <a:t>on HDR students, researchers and staff</a:t>
            </a:r>
            <a:endParaRPr sz="7200">
              <a:solidFill>
                <a:srgbClr val="002060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346" name="Google Shape;346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565425" y="11150307"/>
            <a:ext cx="2213379" cy="221337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47" name="Google Shape;347;p49"/>
          <p:cNvCxnSpPr/>
          <p:nvPr/>
        </p:nvCxnSpPr>
        <p:spPr>
          <a:xfrm rot="-5400000" flipH="1">
            <a:off x="22503950" y="9007950"/>
            <a:ext cx="2266800" cy="600"/>
          </a:xfrm>
          <a:prstGeom prst="bentConnector3">
            <a:avLst>
              <a:gd name="adj1" fmla="val 36849"/>
            </a:avLst>
          </a:prstGeom>
          <a:noFill/>
          <a:ln w="76200" cap="flat" cmpd="sng">
            <a:solidFill>
              <a:srgbClr val="002060"/>
            </a:solidFill>
            <a:prstDash val="solid"/>
            <a:round/>
            <a:headEnd type="oval" w="med" len="med"/>
            <a:tailEnd type="oval" w="med" len="med"/>
          </a:ln>
        </p:spPr>
      </p:cxnSp>
      <p:cxnSp>
        <p:nvCxnSpPr>
          <p:cNvPr id="348" name="Google Shape;348;p49"/>
          <p:cNvCxnSpPr/>
          <p:nvPr/>
        </p:nvCxnSpPr>
        <p:spPr>
          <a:xfrm rot="10800000">
            <a:off x="19467925" y="7709325"/>
            <a:ext cx="8345700" cy="0"/>
          </a:xfrm>
          <a:prstGeom prst="straightConnector1">
            <a:avLst/>
          </a:prstGeom>
          <a:noFill/>
          <a:ln w="76200" cap="flat" cmpd="sng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50"/>
          <p:cNvSpPr txBox="1"/>
          <p:nvPr/>
        </p:nvSpPr>
        <p:spPr>
          <a:xfrm>
            <a:off x="1010900" y="2566475"/>
            <a:ext cx="8123400" cy="203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rPr>
              <a:t>Solution</a:t>
            </a:r>
            <a:endParaRPr sz="9000">
              <a:solidFill>
                <a:srgbClr val="FFFFF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354" name="Google Shape;354;p50"/>
          <p:cNvSpPr txBox="1"/>
          <p:nvPr/>
        </p:nvSpPr>
        <p:spPr>
          <a:xfrm>
            <a:off x="11478175" y="3908075"/>
            <a:ext cx="6894900" cy="326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5000">
                <a:solidFill>
                  <a:srgbClr val="768E43"/>
                </a:solidFill>
                <a:latin typeface="Lato"/>
                <a:ea typeface="Lato"/>
                <a:cs typeface="Lato"/>
                <a:sym typeface="Lato"/>
              </a:rPr>
              <a:t>Long-term plan to integrate it with our systems as an ongoing project</a:t>
            </a:r>
            <a:endParaRPr sz="5000">
              <a:solidFill>
                <a:srgbClr val="768E4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55" name="Google Shape;355;p50"/>
          <p:cNvSpPr txBox="1"/>
          <p:nvPr/>
        </p:nvSpPr>
        <p:spPr>
          <a:xfrm>
            <a:off x="28557025" y="13333450"/>
            <a:ext cx="7314300" cy="24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0">
                <a:solidFill>
                  <a:srgbClr val="7E4455"/>
                </a:solidFill>
                <a:latin typeface="Lato"/>
                <a:ea typeface="Lato"/>
                <a:cs typeface="Lato"/>
                <a:sym typeface="Lato"/>
              </a:rPr>
              <a:t>Explore any metrics that are widely used to capture training impact</a:t>
            </a:r>
            <a:endParaRPr sz="4000">
              <a:solidFill>
                <a:srgbClr val="7E4455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56" name="Google Shape;356;p50"/>
          <p:cNvSpPr txBox="1"/>
          <p:nvPr/>
        </p:nvSpPr>
        <p:spPr>
          <a:xfrm>
            <a:off x="21499487" y="1926075"/>
            <a:ext cx="6719700" cy="17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5000">
                <a:solidFill>
                  <a:srgbClr val="AA9543"/>
                </a:solidFill>
                <a:latin typeface="Lato"/>
                <a:ea typeface="Lato"/>
                <a:cs typeface="Lato"/>
                <a:sym typeface="Lato"/>
              </a:rPr>
              <a:t>team members were involved in this project</a:t>
            </a:r>
            <a:endParaRPr sz="5000">
              <a:solidFill>
                <a:srgbClr val="AA9543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57" name="Google Shape;357;p50"/>
          <p:cNvSpPr txBox="1"/>
          <p:nvPr/>
        </p:nvSpPr>
        <p:spPr>
          <a:xfrm>
            <a:off x="29710725" y="4257800"/>
            <a:ext cx="6401400" cy="24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0">
                <a:solidFill>
                  <a:srgbClr val="D06F3A"/>
                </a:solidFill>
                <a:latin typeface="Lato"/>
                <a:ea typeface="Lato"/>
                <a:cs typeface="Lato"/>
                <a:sym typeface="Lato"/>
              </a:rPr>
              <a:t>Initial discussion to decide best ways  for capturing the impact</a:t>
            </a:r>
            <a:endParaRPr sz="2900">
              <a:solidFill>
                <a:srgbClr val="D06F3A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58" name="Google Shape;358;p50"/>
          <p:cNvSpPr txBox="1"/>
          <p:nvPr/>
        </p:nvSpPr>
        <p:spPr>
          <a:xfrm>
            <a:off x="29725200" y="8333200"/>
            <a:ext cx="5688300" cy="17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000"/>
              </a:spcAft>
              <a:buNone/>
            </a:pPr>
            <a:r>
              <a:rPr lang="en-GB" sz="5000">
                <a:solidFill>
                  <a:srgbClr val="B4502B"/>
                </a:solidFill>
                <a:latin typeface="Lato"/>
                <a:ea typeface="Lato"/>
                <a:cs typeface="Lato"/>
                <a:sym typeface="Lato"/>
              </a:rPr>
              <a:t>Literature review for other initiatives</a:t>
            </a:r>
            <a:endParaRPr sz="4000">
              <a:solidFill>
                <a:srgbClr val="0D1A75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59" name="Google Shape;359;p50"/>
          <p:cNvSpPr txBox="1"/>
          <p:nvPr/>
        </p:nvSpPr>
        <p:spPr>
          <a:xfrm>
            <a:off x="13012925" y="13573950"/>
            <a:ext cx="6401400" cy="17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5000">
                <a:solidFill>
                  <a:srgbClr val="4D6679"/>
                </a:solidFill>
                <a:latin typeface="Lato"/>
                <a:ea typeface="Lato"/>
                <a:cs typeface="Lato"/>
                <a:sym typeface="Lato"/>
              </a:rPr>
              <a:t>Survey distribution process</a:t>
            </a:r>
            <a:endParaRPr sz="4000">
              <a:solidFill>
                <a:srgbClr val="4D6679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60" name="Google Shape;360;p50"/>
          <p:cNvSpPr txBox="1"/>
          <p:nvPr/>
        </p:nvSpPr>
        <p:spPr>
          <a:xfrm>
            <a:off x="20330725" y="1774575"/>
            <a:ext cx="1010700" cy="203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10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2000">
                <a:solidFill>
                  <a:srgbClr val="AA9543"/>
                </a:solidFill>
                <a:latin typeface="Lato Black"/>
                <a:ea typeface="Lato Black"/>
                <a:cs typeface="Lato Black"/>
                <a:sym typeface="Lato Black"/>
              </a:rPr>
              <a:t>8</a:t>
            </a:r>
            <a:endParaRPr sz="12000">
              <a:solidFill>
                <a:srgbClr val="AA9543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pic>
        <p:nvPicPr>
          <p:cNvPr id="361" name="Google Shape;361;p50"/>
          <p:cNvPicPr preferRelativeResize="0"/>
          <p:nvPr/>
        </p:nvPicPr>
        <p:blipFill rotWithShape="1">
          <a:blip r:embed="rId3">
            <a:alphaModFix/>
          </a:blip>
          <a:srcRect l="16579" r="15527"/>
          <a:stretch/>
        </p:blipFill>
        <p:spPr>
          <a:xfrm rot="-1799999">
            <a:off x="20369926" y="5347725"/>
            <a:ext cx="7810049" cy="821565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62" name="Google Shape;362;p50"/>
          <p:cNvCxnSpPr/>
          <p:nvPr/>
        </p:nvCxnSpPr>
        <p:spPr>
          <a:xfrm rot="10800000">
            <a:off x="24274950" y="4039025"/>
            <a:ext cx="0" cy="1628100"/>
          </a:xfrm>
          <a:prstGeom prst="straightConnector1">
            <a:avLst/>
          </a:prstGeom>
          <a:noFill/>
          <a:ln w="76200" cap="flat" cmpd="sng">
            <a:solidFill>
              <a:srgbClr val="AA9543"/>
            </a:solidFill>
            <a:prstDash val="solid"/>
            <a:round/>
            <a:headEnd type="oval" w="med" len="med"/>
            <a:tailEnd type="oval" w="med" len="med"/>
          </a:ln>
        </p:spPr>
      </p:cxnSp>
      <p:cxnSp>
        <p:nvCxnSpPr>
          <p:cNvPr id="363" name="Google Shape;363;p50"/>
          <p:cNvCxnSpPr/>
          <p:nvPr/>
        </p:nvCxnSpPr>
        <p:spPr>
          <a:xfrm>
            <a:off x="20385600" y="3922800"/>
            <a:ext cx="7778700" cy="0"/>
          </a:xfrm>
          <a:prstGeom prst="straightConnector1">
            <a:avLst/>
          </a:prstGeom>
          <a:noFill/>
          <a:ln w="38100" cap="flat" cmpd="sng">
            <a:solidFill>
              <a:srgbClr val="AA954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64" name="Google Shape;364;p50"/>
          <p:cNvCxnSpPr/>
          <p:nvPr/>
        </p:nvCxnSpPr>
        <p:spPr>
          <a:xfrm flipH="1">
            <a:off x="26717425" y="5483325"/>
            <a:ext cx="2569500" cy="1032000"/>
          </a:xfrm>
          <a:prstGeom prst="bentConnector3">
            <a:avLst>
              <a:gd name="adj1" fmla="val 50000"/>
            </a:avLst>
          </a:prstGeom>
          <a:noFill/>
          <a:ln w="76200" cap="flat" cmpd="sng">
            <a:solidFill>
              <a:srgbClr val="D06F3A"/>
            </a:solidFill>
            <a:prstDash val="solid"/>
            <a:round/>
            <a:headEnd type="oval" w="med" len="med"/>
            <a:tailEnd type="oval" w="med" len="med"/>
          </a:ln>
        </p:spPr>
      </p:cxnSp>
      <p:cxnSp>
        <p:nvCxnSpPr>
          <p:cNvPr id="365" name="Google Shape;365;p50"/>
          <p:cNvCxnSpPr/>
          <p:nvPr/>
        </p:nvCxnSpPr>
        <p:spPr>
          <a:xfrm rot="10800000">
            <a:off x="29496250" y="4242200"/>
            <a:ext cx="0" cy="2524800"/>
          </a:xfrm>
          <a:prstGeom prst="straightConnector1">
            <a:avLst/>
          </a:prstGeom>
          <a:noFill/>
          <a:ln w="38100" cap="flat" cmpd="sng">
            <a:solidFill>
              <a:srgbClr val="D06F3A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66" name="Google Shape;366;p50"/>
          <p:cNvCxnSpPr/>
          <p:nvPr/>
        </p:nvCxnSpPr>
        <p:spPr>
          <a:xfrm rot="10800000">
            <a:off x="28014338" y="9195100"/>
            <a:ext cx="1385700" cy="0"/>
          </a:xfrm>
          <a:prstGeom prst="straightConnector1">
            <a:avLst/>
          </a:prstGeom>
          <a:noFill/>
          <a:ln w="76200" cap="flat" cmpd="sng">
            <a:solidFill>
              <a:srgbClr val="B4502B"/>
            </a:solidFill>
            <a:prstDash val="solid"/>
            <a:round/>
            <a:headEnd type="oval" w="med" len="med"/>
            <a:tailEnd type="oval" w="med" len="med"/>
          </a:ln>
        </p:spPr>
      </p:cxnSp>
      <p:cxnSp>
        <p:nvCxnSpPr>
          <p:cNvPr id="367" name="Google Shape;367;p50"/>
          <p:cNvCxnSpPr/>
          <p:nvPr/>
        </p:nvCxnSpPr>
        <p:spPr>
          <a:xfrm rot="10800000">
            <a:off x="29585750" y="8074450"/>
            <a:ext cx="0" cy="2241300"/>
          </a:xfrm>
          <a:prstGeom prst="straightConnector1">
            <a:avLst/>
          </a:prstGeom>
          <a:noFill/>
          <a:ln w="38100" cap="flat" cmpd="sng">
            <a:solidFill>
              <a:srgbClr val="B4502B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68" name="Google Shape;368;p50"/>
          <p:cNvCxnSpPr/>
          <p:nvPr/>
        </p:nvCxnSpPr>
        <p:spPr>
          <a:xfrm rot="10800000">
            <a:off x="18687875" y="5483300"/>
            <a:ext cx="2511900" cy="1623600"/>
          </a:xfrm>
          <a:prstGeom prst="bentConnector3">
            <a:avLst>
              <a:gd name="adj1" fmla="val 50000"/>
            </a:avLst>
          </a:prstGeom>
          <a:noFill/>
          <a:ln w="76200" cap="flat" cmpd="sng">
            <a:solidFill>
              <a:srgbClr val="768E43"/>
            </a:solidFill>
            <a:prstDash val="solid"/>
            <a:round/>
            <a:headEnd type="oval" w="med" len="med"/>
            <a:tailEnd type="oval" w="med" len="med"/>
          </a:ln>
        </p:spPr>
      </p:cxnSp>
      <p:cxnSp>
        <p:nvCxnSpPr>
          <p:cNvPr id="369" name="Google Shape;369;p50"/>
          <p:cNvCxnSpPr/>
          <p:nvPr/>
        </p:nvCxnSpPr>
        <p:spPr>
          <a:xfrm rot="10800000">
            <a:off x="18519675" y="4105321"/>
            <a:ext cx="0" cy="2868600"/>
          </a:xfrm>
          <a:prstGeom prst="straightConnector1">
            <a:avLst/>
          </a:prstGeom>
          <a:noFill/>
          <a:ln w="38100" cap="flat" cmpd="sng">
            <a:solidFill>
              <a:srgbClr val="768E43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0" name="Google Shape;370;p50"/>
          <p:cNvCxnSpPr/>
          <p:nvPr/>
        </p:nvCxnSpPr>
        <p:spPr>
          <a:xfrm rot="5400000">
            <a:off x="19746125" y="12487050"/>
            <a:ext cx="1923000" cy="1884000"/>
          </a:xfrm>
          <a:prstGeom prst="bentConnector3">
            <a:avLst>
              <a:gd name="adj1" fmla="val 98887"/>
            </a:avLst>
          </a:prstGeom>
          <a:noFill/>
          <a:ln w="76200" cap="flat" cmpd="sng">
            <a:solidFill>
              <a:srgbClr val="4D6679"/>
            </a:solidFill>
            <a:prstDash val="solid"/>
            <a:round/>
            <a:headEnd type="oval" w="med" len="med"/>
            <a:tailEnd type="oval" w="med" len="med"/>
          </a:ln>
        </p:spPr>
      </p:cxnSp>
      <p:cxnSp>
        <p:nvCxnSpPr>
          <p:cNvPr id="371" name="Google Shape;371;p50"/>
          <p:cNvCxnSpPr/>
          <p:nvPr/>
        </p:nvCxnSpPr>
        <p:spPr>
          <a:xfrm rot="10800000">
            <a:off x="19622350" y="13279500"/>
            <a:ext cx="0" cy="2312700"/>
          </a:xfrm>
          <a:prstGeom prst="straightConnector1">
            <a:avLst/>
          </a:prstGeom>
          <a:noFill/>
          <a:ln w="38100" cap="flat" cmpd="sng">
            <a:solidFill>
              <a:srgbClr val="4D6679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2" name="Google Shape;372;p50"/>
          <p:cNvCxnSpPr/>
          <p:nvPr/>
        </p:nvCxnSpPr>
        <p:spPr>
          <a:xfrm rot="5400000" flipH="1">
            <a:off x="26338575" y="12735825"/>
            <a:ext cx="2741700" cy="1010700"/>
          </a:xfrm>
          <a:prstGeom prst="bentConnector3">
            <a:avLst>
              <a:gd name="adj1" fmla="val 1118"/>
            </a:avLst>
          </a:prstGeom>
          <a:noFill/>
          <a:ln w="76200" cap="flat" cmpd="sng">
            <a:solidFill>
              <a:srgbClr val="7E4455"/>
            </a:solidFill>
            <a:prstDash val="solid"/>
            <a:round/>
            <a:headEnd type="oval" w="med" len="med"/>
            <a:tailEnd type="oval" w="med" len="med"/>
          </a:ln>
        </p:spPr>
      </p:cxnSp>
      <p:cxnSp>
        <p:nvCxnSpPr>
          <p:cNvPr id="373" name="Google Shape;373;p50"/>
          <p:cNvCxnSpPr/>
          <p:nvPr/>
        </p:nvCxnSpPr>
        <p:spPr>
          <a:xfrm rot="10800000">
            <a:off x="28385900" y="13232800"/>
            <a:ext cx="0" cy="2694900"/>
          </a:xfrm>
          <a:prstGeom prst="straightConnector1">
            <a:avLst/>
          </a:prstGeom>
          <a:noFill/>
          <a:ln w="38100" cap="flat" cmpd="sng">
            <a:solidFill>
              <a:srgbClr val="7E445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4" name="Google Shape;374;p50"/>
          <p:cNvCxnSpPr/>
          <p:nvPr/>
        </p:nvCxnSpPr>
        <p:spPr>
          <a:xfrm rot="10800000">
            <a:off x="18926663" y="8694396"/>
            <a:ext cx="0" cy="2196000"/>
          </a:xfrm>
          <a:prstGeom prst="straightConnector1">
            <a:avLst/>
          </a:prstGeom>
          <a:noFill/>
          <a:ln w="38100" cap="flat" cmpd="sng">
            <a:solidFill>
              <a:srgbClr val="238A8D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5" name="Google Shape;375;p50"/>
          <p:cNvCxnSpPr/>
          <p:nvPr/>
        </p:nvCxnSpPr>
        <p:spPr>
          <a:xfrm rot="10800000">
            <a:off x="19080588" y="9761650"/>
            <a:ext cx="1361700" cy="0"/>
          </a:xfrm>
          <a:prstGeom prst="straightConnector1">
            <a:avLst/>
          </a:prstGeom>
          <a:noFill/>
          <a:ln w="76200" cap="flat" cmpd="sng">
            <a:solidFill>
              <a:srgbClr val="238A8D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376" name="Google Shape;376;p50"/>
          <p:cNvSpPr txBox="1"/>
          <p:nvPr/>
        </p:nvSpPr>
        <p:spPr>
          <a:xfrm>
            <a:off x="12805025" y="8899750"/>
            <a:ext cx="5993700" cy="17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5000">
                <a:solidFill>
                  <a:srgbClr val="238A8D"/>
                </a:solidFill>
                <a:latin typeface="Lato"/>
                <a:ea typeface="Lato"/>
                <a:cs typeface="Lato"/>
                <a:sym typeface="Lato"/>
              </a:rPr>
              <a:t>Data analytics to find insights</a:t>
            </a:r>
            <a:endParaRPr sz="5000">
              <a:solidFill>
                <a:srgbClr val="238A8D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77" name="Google Shape;377;p50"/>
          <p:cNvSpPr txBox="1"/>
          <p:nvPr/>
        </p:nvSpPr>
        <p:spPr>
          <a:xfrm>
            <a:off x="19685850" y="17151500"/>
            <a:ext cx="9178200" cy="24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000">
                <a:solidFill>
                  <a:srgbClr val="5D4A8C"/>
                </a:solidFill>
                <a:latin typeface="Lato"/>
                <a:ea typeface="Lato"/>
                <a:cs typeface="Lato"/>
                <a:sym typeface="Lato"/>
              </a:rPr>
              <a:t>Team of experts on REDCap and survey design worked together to develop the survey</a:t>
            </a:r>
            <a:endParaRPr>
              <a:solidFill>
                <a:srgbClr val="5D4A8C"/>
              </a:solidFill>
            </a:endParaRPr>
          </a:p>
        </p:txBody>
      </p:sp>
      <p:cxnSp>
        <p:nvCxnSpPr>
          <p:cNvPr id="378" name="Google Shape;378;p50"/>
          <p:cNvCxnSpPr/>
          <p:nvPr/>
        </p:nvCxnSpPr>
        <p:spPr>
          <a:xfrm rot="-5400000">
            <a:off x="22526250" y="15082225"/>
            <a:ext cx="3498600" cy="600"/>
          </a:xfrm>
          <a:prstGeom prst="bentConnector3">
            <a:avLst>
              <a:gd name="adj1" fmla="val 50000"/>
            </a:avLst>
          </a:prstGeom>
          <a:noFill/>
          <a:ln w="76200" cap="flat" cmpd="sng">
            <a:solidFill>
              <a:srgbClr val="5D4A8C"/>
            </a:solidFill>
            <a:prstDash val="solid"/>
            <a:round/>
            <a:headEnd type="oval" w="med" len="med"/>
            <a:tailEnd type="oval" w="med" len="med"/>
          </a:ln>
        </p:spPr>
      </p:cxnSp>
      <p:cxnSp>
        <p:nvCxnSpPr>
          <p:cNvPr id="379" name="Google Shape;379;p50"/>
          <p:cNvCxnSpPr/>
          <p:nvPr/>
        </p:nvCxnSpPr>
        <p:spPr>
          <a:xfrm>
            <a:off x="19685850" y="17004100"/>
            <a:ext cx="9178200" cy="84600"/>
          </a:xfrm>
          <a:prstGeom prst="straightConnector1">
            <a:avLst/>
          </a:prstGeom>
          <a:noFill/>
          <a:ln w="38100" cap="flat" cmpd="sng">
            <a:solidFill>
              <a:srgbClr val="5D4A8C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51"/>
          <p:cNvSpPr/>
          <p:nvPr/>
        </p:nvSpPr>
        <p:spPr>
          <a:xfrm>
            <a:off x="13469434" y="13725021"/>
            <a:ext cx="3291300" cy="3203700"/>
          </a:xfrm>
          <a:prstGeom prst="ellipse">
            <a:avLst/>
          </a:prstGeom>
          <a:solidFill>
            <a:srgbClr val="EEEEEE"/>
          </a:solidFill>
          <a:ln>
            <a:noFill/>
          </a:ln>
          <a:effectLst>
            <a:outerShdw blurRad="900113" dist="276225" dir="27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85" name="Google Shape;385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118388" y="14330175"/>
            <a:ext cx="1993375" cy="1993375"/>
          </a:xfrm>
          <a:prstGeom prst="rect">
            <a:avLst/>
          </a:prstGeom>
          <a:noFill/>
          <a:ln>
            <a:noFill/>
          </a:ln>
        </p:spPr>
      </p:pic>
      <p:sp>
        <p:nvSpPr>
          <p:cNvPr id="386" name="Google Shape;386;p51"/>
          <p:cNvSpPr/>
          <p:nvPr/>
        </p:nvSpPr>
        <p:spPr>
          <a:xfrm>
            <a:off x="13416872" y="3645271"/>
            <a:ext cx="3291300" cy="3203700"/>
          </a:xfrm>
          <a:prstGeom prst="ellipse">
            <a:avLst/>
          </a:prstGeom>
          <a:solidFill>
            <a:srgbClr val="EEEEEE"/>
          </a:solidFill>
          <a:ln>
            <a:noFill/>
          </a:ln>
          <a:effectLst>
            <a:outerShdw blurRad="900113" dist="276225" dir="27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7" name="Google Shape;387;p51"/>
          <p:cNvSpPr/>
          <p:nvPr/>
        </p:nvSpPr>
        <p:spPr>
          <a:xfrm>
            <a:off x="13416872" y="8685146"/>
            <a:ext cx="3291300" cy="3203700"/>
          </a:xfrm>
          <a:prstGeom prst="ellipse">
            <a:avLst/>
          </a:prstGeom>
          <a:solidFill>
            <a:srgbClr val="EEEEEE"/>
          </a:solidFill>
          <a:ln>
            <a:noFill/>
          </a:ln>
          <a:effectLst>
            <a:outerShdw blurRad="900113" dist="276225" dir="27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8" name="Google Shape;388;p51"/>
          <p:cNvSpPr txBox="1"/>
          <p:nvPr/>
        </p:nvSpPr>
        <p:spPr>
          <a:xfrm>
            <a:off x="1010900" y="2566475"/>
            <a:ext cx="8123400" cy="387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rPr>
              <a:t>Survey Design</a:t>
            </a:r>
            <a:endParaRPr sz="9000">
              <a:solidFill>
                <a:srgbClr val="FFFFFF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389" name="Google Shape;389;p51"/>
          <p:cNvSpPr txBox="1"/>
          <p:nvPr/>
        </p:nvSpPr>
        <p:spPr>
          <a:xfrm rot="-464">
            <a:off x="19168500" y="3308687"/>
            <a:ext cx="15566400" cy="38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5200" b="1">
                <a:solidFill>
                  <a:srgbClr val="002060"/>
                </a:solidFill>
                <a:latin typeface="Lato"/>
                <a:ea typeface="Lato"/>
                <a:cs typeface="Lato"/>
                <a:sym typeface="Lato"/>
              </a:rPr>
              <a:t>Training impact</a:t>
            </a:r>
            <a:endParaRPr sz="5200" b="1">
              <a:solidFill>
                <a:srgbClr val="002060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ctr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4200">
                <a:solidFill>
                  <a:srgbClr val="002060"/>
                </a:solidFill>
                <a:latin typeface="Lato Light"/>
                <a:ea typeface="Lato Light"/>
                <a:cs typeface="Lato Light"/>
                <a:sym typeface="Lato Light"/>
              </a:rPr>
              <a:t>Capture long-term behavioural change and impact of training on researchers’ workflows</a:t>
            </a:r>
            <a:endParaRPr sz="4200">
              <a:solidFill>
                <a:srgbClr val="002060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390" name="Google Shape;390;p51"/>
          <p:cNvSpPr txBox="1"/>
          <p:nvPr/>
        </p:nvSpPr>
        <p:spPr>
          <a:xfrm rot="-780">
            <a:off x="20516800" y="8920654"/>
            <a:ext cx="13227900" cy="273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5200" b="1">
                <a:solidFill>
                  <a:srgbClr val="002060"/>
                </a:solidFill>
                <a:latin typeface="Lato"/>
                <a:ea typeface="Lato"/>
                <a:cs typeface="Lato"/>
                <a:sym typeface="Lato"/>
              </a:rPr>
              <a:t>Post-training support</a:t>
            </a:r>
            <a:endParaRPr sz="5200" b="1">
              <a:solidFill>
                <a:srgbClr val="002060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ctr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4200">
                <a:solidFill>
                  <a:srgbClr val="002060"/>
                </a:solidFill>
                <a:latin typeface="Lato Light"/>
                <a:ea typeface="Lato Light"/>
                <a:cs typeface="Lato Light"/>
                <a:sym typeface="Lato Light"/>
              </a:rPr>
              <a:t>What support services researchers use for additional help after training</a:t>
            </a:r>
            <a:endParaRPr sz="4200">
              <a:solidFill>
                <a:srgbClr val="002060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391" name="Google Shape;391;p51"/>
          <p:cNvSpPr txBox="1"/>
          <p:nvPr/>
        </p:nvSpPr>
        <p:spPr>
          <a:xfrm rot="-507">
            <a:off x="20015342" y="13726064"/>
            <a:ext cx="14230800" cy="320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5200" b="1">
                <a:solidFill>
                  <a:srgbClr val="002060"/>
                </a:solidFill>
                <a:latin typeface="Lato"/>
                <a:ea typeface="Lato"/>
                <a:cs typeface="Lato"/>
                <a:sym typeface="Lato"/>
              </a:rPr>
              <a:t>Research productivity</a:t>
            </a:r>
            <a:endParaRPr sz="5200" b="1">
              <a:solidFill>
                <a:srgbClr val="002060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ctr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4200">
                <a:solidFill>
                  <a:srgbClr val="002060"/>
                </a:solidFill>
                <a:latin typeface="Lato Light"/>
                <a:ea typeface="Lato Light"/>
                <a:cs typeface="Lato Light"/>
                <a:sym typeface="Lato Light"/>
              </a:rPr>
              <a:t>Determine whether there is a link between digital tools/technologies and research outputs and grants</a:t>
            </a:r>
            <a:endParaRPr sz="4200">
              <a:solidFill>
                <a:srgbClr val="002060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392" name="Google Shape;392;p51"/>
          <p:cNvSpPr txBox="1"/>
          <p:nvPr/>
        </p:nvSpPr>
        <p:spPr>
          <a:xfrm rot="-1171">
            <a:off x="17407500" y="4367233"/>
            <a:ext cx="1761000" cy="17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600" b="1">
                <a:solidFill>
                  <a:srgbClr val="002060"/>
                </a:solidFill>
                <a:latin typeface="Lato"/>
                <a:ea typeface="Lato"/>
                <a:cs typeface="Lato"/>
                <a:sym typeface="Lato"/>
              </a:rPr>
              <a:t>1</a:t>
            </a:r>
            <a:endParaRPr sz="9600">
              <a:solidFill>
                <a:srgbClr val="002060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393" name="Google Shape;393;p51"/>
          <p:cNvSpPr txBox="1"/>
          <p:nvPr/>
        </p:nvSpPr>
        <p:spPr>
          <a:xfrm rot="-1171">
            <a:off x="17407500" y="9407096"/>
            <a:ext cx="1761000" cy="17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600" b="1">
                <a:solidFill>
                  <a:srgbClr val="002060"/>
                </a:solidFill>
                <a:latin typeface="Lato"/>
                <a:ea typeface="Lato"/>
                <a:cs typeface="Lato"/>
                <a:sym typeface="Lato"/>
              </a:rPr>
              <a:t>2</a:t>
            </a:r>
            <a:endParaRPr sz="9600">
              <a:solidFill>
                <a:srgbClr val="002060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sp>
        <p:nvSpPr>
          <p:cNvPr id="394" name="Google Shape;394;p51"/>
          <p:cNvSpPr txBox="1"/>
          <p:nvPr/>
        </p:nvSpPr>
        <p:spPr>
          <a:xfrm rot="-1171">
            <a:off x="17407500" y="14446983"/>
            <a:ext cx="1761000" cy="17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600" b="1">
                <a:solidFill>
                  <a:srgbClr val="002060"/>
                </a:solidFill>
                <a:latin typeface="Lato"/>
                <a:ea typeface="Lato"/>
                <a:cs typeface="Lato"/>
                <a:sym typeface="Lato"/>
              </a:rPr>
              <a:t>3</a:t>
            </a:r>
            <a:endParaRPr sz="9600">
              <a:solidFill>
                <a:srgbClr val="002060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395" name="Google Shape;395;p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118411" y="4250326"/>
            <a:ext cx="1993375" cy="1993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96" name="Google Shape;396;p5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4065817" y="9290313"/>
            <a:ext cx="1993375" cy="1993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52"/>
          <p:cNvSpPr txBox="1"/>
          <p:nvPr/>
        </p:nvSpPr>
        <p:spPr>
          <a:xfrm>
            <a:off x="1010900" y="2566475"/>
            <a:ext cx="8123400" cy="794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0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rPr>
              <a:t>Survey Design</a:t>
            </a:r>
            <a:endParaRPr sz="12000">
              <a:solidFill>
                <a:srgbClr val="FFFFFF"/>
              </a:solidFill>
              <a:latin typeface="Lato Black"/>
              <a:ea typeface="Lato Black"/>
              <a:cs typeface="Lato Black"/>
              <a:sym typeface="Lato Black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2000">
              <a:solidFill>
                <a:srgbClr val="FFFFFF"/>
              </a:solidFill>
              <a:latin typeface="Lato Black"/>
              <a:ea typeface="Lato Black"/>
              <a:cs typeface="Lato Black"/>
              <a:sym typeface="Lato Black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2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Training</a:t>
            </a:r>
            <a:endParaRPr sz="72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72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Impact</a:t>
            </a:r>
            <a:endParaRPr sz="12000">
              <a:solidFill>
                <a:srgbClr val="FFFFFF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sp>
        <p:nvSpPr>
          <p:cNvPr id="402" name="Google Shape;402;p52"/>
          <p:cNvSpPr txBox="1"/>
          <p:nvPr/>
        </p:nvSpPr>
        <p:spPr>
          <a:xfrm>
            <a:off x="14936000" y="1774575"/>
            <a:ext cx="17414400" cy="126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000">
                <a:solidFill>
                  <a:srgbClr val="002060"/>
                </a:solidFill>
                <a:latin typeface="Lato Black"/>
                <a:ea typeface="Lato Black"/>
                <a:cs typeface="Lato Black"/>
                <a:sym typeface="Lato Black"/>
              </a:rPr>
              <a:t>Kirkpatrick’s Model of Training Evaluation</a:t>
            </a:r>
            <a:endParaRPr sz="7000">
              <a:solidFill>
                <a:srgbClr val="002060"/>
              </a:solidFill>
              <a:latin typeface="Lato Black"/>
              <a:ea typeface="Lato Black"/>
              <a:cs typeface="Lato Black"/>
              <a:sym typeface="Lato Black"/>
            </a:endParaRPr>
          </a:p>
        </p:txBody>
      </p:sp>
      <p:sp>
        <p:nvSpPr>
          <p:cNvPr id="403" name="Google Shape;403;p52"/>
          <p:cNvSpPr txBox="1"/>
          <p:nvPr/>
        </p:nvSpPr>
        <p:spPr>
          <a:xfrm>
            <a:off x="11206750" y="18755650"/>
            <a:ext cx="23170800" cy="14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>
                <a:solidFill>
                  <a:srgbClr val="002060"/>
                </a:solidFill>
                <a:latin typeface="Lato"/>
                <a:ea typeface="Lato"/>
                <a:cs typeface="Lato"/>
                <a:sym typeface="Lato"/>
              </a:rPr>
              <a:t>* Evaluating Training Programs: The Four Levels (3rd edition) by D. L. Kirkpatrick and J. D. Kirkpatrick</a:t>
            </a:r>
            <a:endParaRPr sz="4000">
              <a:solidFill>
                <a:srgbClr val="002060"/>
              </a:solidFill>
              <a:latin typeface="Lato"/>
              <a:ea typeface="Lato"/>
              <a:cs typeface="Lato"/>
              <a:sym typeface="Lat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000">
                <a:solidFill>
                  <a:srgbClr val="002060"/>
                </a:solidFill>
                <a:latin typeface="Lato"/>
                <a:ea typeface="Lato"/>
                <a:cs typeface="Lato"/>
                <a:sym typeface="Lato"/>
              </a:rPr>
              <a:t>* Kirkpatrick’s Four Levels of Training Education by J D Kirkpatrick</a:t>
            </a:r>
            <a:endParaRPr sz="4000">
              <a:solidFill>
                <a:srgbClr val="00206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04" name="Google Shape;404;p52"/>
          <p:cNvSpPr/>
          <p:nvPr/>
        </p:nvSpPr>
        <p:spPr>
          <a:xfrm>
            <a:off x="12772675" y="13238200"/>
            <a:ext cx="13534200" cy="2261700"/>
          </a:xfrm>
          <a:prstGeom prst="trapezoid">
            <a:avLst>
              <a:gd name="adj" fmla="val 37903"/>
            </a:avLst>
          </a:prstGeom>
          <a:solidFill>
            <a:srgbClr val="00206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771525" dist="485775" dir="156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Reaction</a:t>
            </a:r>
            <a:endParaRPr sz="70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05" name="Google Shape;405;p52"/>
          <p:cNvSpPr/>
          <p:nvPr/>
        </p:nvSpPr>
        <p:spPr>
          <a:xfrm>
            <a:off x="13845350" y="10396450"/>
            <a:ext cx="11386500" cy="2261700"/>
          </a:xfrm>
          <a:prstGeom prst="trapezoid">
            <a:avLst>
              <a:gd name="adj" fmla="val 38698"/>
            </a:avLst>
          </a:prstGeom>
          <a:solidFill>
            <a:srgbClr val="00206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771525" dist="485775" dir="156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Learning</a:t>
            </a:r>
            <a:endParaRPr sz="70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06" name="Google Shape;406;p52"/>
          <p:cNvSpPr/>
          <p:nvPr/>
        </p:nvSpPr>
        <p:spPr>
          <a:xfrm>
            <a:off x="14936000" y="7554700"/>
            <a:ext cx="9209700" cy="2261700"/>
          </a:xfrm>
          <a:prstGeom prst="trapezoid">
            <a:avLst>
              <a:gd name="adj" fmla="val 38499"/>
            </a:avLst>
          </a:prstGeom>
          <a:solidFill>
            <a:srgbClr val="00206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771525" dist="485775" dir="156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Impact</a:t>
            </a:r>
            <a:endParaRPr sz="70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07" name="Google Shape;407;p52"/>
          <p:cNvSpPr/>
          <p:nvPr/>
        </p:nvSpPr>
        <p:spPr>
          <a:xfrm>
            <a:off x="16026625" y="4712950"/>
            <a:ext cx="7028700" cy="2261700"/>
          </a:xfrm>
          <a:prstGeom prst="trapezoid">
            <a:avLst>
              <a:gd name="adj" fmla="val 37903"/>
            </a:avLst>
          </a:prstGeom>
          <a:solidFill>
            <a:srgbClr val="00206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  <a:effectLst>
            <a:outerShdw blurRad="771525" dist="485775" dir="156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0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rPr>
              <a:t>Results</a:t>
            </a:r>
            <a:endParaRPr sz="70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08" name="Google Shape;408;p52"/>
          <p:cNvSpPr txBox="1"/>
          <p:nvPr/>
        </p:nvSpPr>
        <p:spPr>
          <a:xfrm>
            <a:off x="27743025" y="13214650"/>
            <a:ext cx="6582000" cy="230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600">
                <a:solidFill>
                  <a:srgbClr val="002060"/>
                </a:solidFill>
                <a:latin typeface="Lato"/>
                <a:ea typeface="Lato"/>
                <a:cs typeface="Lato"/>
                <a:sym typeface="Lato"/>
              </a:rPr>
              <a:t>Did learners enjoy the training? Was it worthwhile?</a:t>
            </a:r>
            <a:endParaRPr sz="4600">
              <a:solidFill>
                <a:srgbClr val="00206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09" name="Google Shape;409;p52"/>
          <p:cNvSpPr txBox="1"/>
          <p:nvPr/>
        </p:nvSpPr>
        <p:spPr>
          <a:xfrm>
            <a:off x="26306875" y="10419600"/>
            <a:ext cx="6582000" cy="230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600">
                <a:solidFill>
                  <a:srgbClr val="002060"/>
                </a:solidFill>
                <a:latin typeface="Lato"/>
                <a:ea typeface="Lato"/>
                <a:cs typeface="Lato"/>
                <a:sym typeface="Lato"/>
              </a:rPr>
              <a:t>Did learning transfer occur? Was it successful?</a:t>
            </a:r>
            <a:endParaRPr sz="4600">
              <a:solidFill>
                <a:srgbClr val="00206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10" name="Google Shape;410;p52"/>
          <p:cNvSpPr txBox="1"/>
          <p:nvPr/>
        </p:nvSpPr>
        <p:spPr>
          <a:xfrm>
            <a:off x="25231850" y="7908488"/>
            <a:ext cx="6582000" cy="16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600">
                <a:solidFill>
                  <a:srgbClr val="002060"/>
                </a:solidFill>
                <a:latin typeface="Lato"/>
                <a:ea typeface="Lato"/>
                <a:cs typeface="Lato"/>
                <a:sym typeface="Lato"/>
              </a:rPr>
              <a:t>Did the training change the learner’s behaviour?</a:t>
            </a:r>
            <a:endParaRPr sz="4600">
              <a:solidFill>
                <a:srgbClr val="002060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11" name="Google Shape;411;p52"/>
          <p:cNvSpPr txBox="1"/>
          <p:nvPr/>
        </p:nvSpPr>
        <p:spPr>
          <a:xfrm>
            <a:off x="24145700" y="4689400"/>
            <a:ext cx="6582000" cy="230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600">
                <a:solidFill>
                  <a:srgbClr val="002060"/>
                </a:solidFill>
                <a:latin typeface="Lato"/>
                <a:ea typeface="Lato"/>
                <a:cs typeface="Lato"/>
                <a:sym typeface="Lato"/>
              </a:rPr>
              <a:t>Did the training improve the performance of the learner?</a:t>
            </a:r>
            <a:endParaRPr sz="4600">
              <a:solidFill>
                <a:srgbClr val="002060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NSW Gov Briefing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earn.Intersec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5DC364DD31B604298EAFE8068201E5B" ma:contentTypeVersion="10" ma:contentTypeDescription="Create a new document." ma:contentTypeScope="" ma:versionID="a01ede55a8d756fc8530ec98123e3134">
  <xsd:schema xmlns:xsd="http://www.w3.org/2001/XMLSchema" xmlns:xs="http://www.w3.org/2001/XMLSchema" xmlns:p="http://schemas.microsoft.com/office/2006/metadata/properties" xmlns:ns3="0962adeb-8616-4087-97c6-0ba83b47e9d6" targetNamespace="http://schemas.microsoft.com/office/2006/metadata/properties" ma:root="true" ma:fieldsID="cbec5daecba136c329c6f705ca1f5b13" ns3:_="">
    <xsd:import namespace="0962adeb-8616-4087-97c6-0ba83b47e9d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OCR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62adeb-8616-4087-97c6-0ba83b47e9d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7FD04FB-F2F2-485F-B706-72D07A166F7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962adeb-8616-4087-97c6-0ba83b47e9d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B202DED-DB01-4E6E-B13B-6D4FADC261D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E1007C9-D9EA-4545-9A26-9286C5CBBF6F}">
  <ds:schemaRefs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purl.org/dc/elements/1.1/"/>
    <ds:schemaRef ds:uri="0962adeb-8616-4087-97c6-0ba83b47e9d6"/>
    <ds:schemaRef ds:uri="http://schemas.openxmlformats.org/package/2006/metadata/core-properties"/>
    <ds:schemaRef ds:uri="http://www.w3.org/XML/1998/namespace"/>
    <ds:schemaRef ds:uri="http://purl.org/dc/dcmitype/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839</Words>
  <Application>Microsoft Office PowerPoint</Application>
  <PresentationFormat>Custom</PresentationFormat>
  <Paragraphs>128</Paragraphs>
  <Slides>13</Slides>
  <Notes>13</Notes>
  <HiddenSlides>1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3" baseType="lpstr">
      <vt:lpstr>Impact</vt:lpstr>
      <vt:lpstr>Roboto</vt:lpstr>
      <vt:lpstr>Lato Light</vt:lpstr>
      <vt:lpstr>Pontano Sans</vt:lpstr>
      <vt:lpstr>Lato</vt:lpstr>
      <vt:lpstr>Arial</vt:lpstr>
      <vt:lpstr>Noto Sans Symbols</vt:lpstr>
      <vt:lpstr>Lato Black</vt:lpstr>
      <vt:lpstr>NSW Gov Briefing</vt:lpstr>
      <vt:lpstr>Learn.Intersect</vt:lpstr>
      <vt:lpstr>TRAINING PORTFOLIO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PORTFOLIO</dc:title>
  <dc:creator>Rachel Brooks</dc:creator>
  <cp:lastModifiedBy>Rachel Brooks</cp:lastModifiedBy>
  <cp:revision>1</cp:revision>
  <dcterms:modified xsi:type="dcterms:W3CDTF">2021-11-30T05:40:59Z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51a6c3db-1667-4f49-995a-8b9973972958_Enabled">
    <vt:lpwstr>true</vt:lpwstr>
  </property>
  <property fmtid="{D5CDD505-2E9C-101B-9397-08002B2CF9AE}" pid="3" name="MSIP_Label_51a6c3db-1667-4f49-995a-8b9973972958_SetDate">
    <vt:lpwstr>2021-11-30T05:40:31Z</vt:lpwstr>
  </property>
  <property fmtid="{D5CDD505-2E9C-101B-9397-08002B2CF9AE}" pid="4" name="MSIP_Label_51a6c3db-1667-4f49-995a-8b9973972958_Method">
    <vt:lpwstr>Standard</vt:lpwstr>
  </property>
  <property fmtid="{D5CDD505-2E9C-101B-9397-08002B2CF9AE}" pid="5" name="MSIP_Label_51a6c3db-1667-4f49-995a-8b9973972958_Name">
    <vt:lpwstr>UTS-Internal</vt:lpwstr>
  </property>
  <property fmtid="{D5CDD505-2E9C-101B-9397-08002B2CF9AE}" pid="6" name="MSIP_Label_51a6c3db-1667-4f49-995a-8b9973972958_SiteId">
    <vt:lpwstr>e8911c26-cf9f-4a9c-878e-527807be8791</vt:lpwstr>
  </property>
  <property fmtid="{D5CDD505-2E9C-101B-9397-08002B2CF9AE}" pid="7" name="MSIP_Label_51a6c3db-1667-4f49-995a-8b9973972958_ActionId">
    <vt:lpwstr>3b2fe221-ade7-461f-b7e7-85f41900eca3</vt:lpwstr>
  </property>
  <property fmtid="{D5CDD505-2E9C-101B-9397-08002B2CF9AE}" pid="8" name="MSIP_Label_51a6c3db-1667-4f49-995a-8b9973972958_ContentBits">
    <vt:lpwstr>0</vt:lpwstr>
  </property>
  <property fmtid="{D5CDD505-2E9C-101B-9397-08002B2CF9AE}" pid="9" name="ContentTypeId">
    <vt:lpwstr>0x010100F5DC364DD31B604298EAFE8068201E5B</vt:lpwstr>
  </property>
</Properties>
</file>