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2" d="100"/>
          <a:sy n="82" d="100"/>
        </p:scale>
        <p:origin x="-183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6B0CB-B0C5-0D46-9850-9103F72498B4}" type="datetimeFigureOut">
              <a:rPr lang="de-DE" smtClean="0"/>
              <a:t>5/7/17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518BA-E1EF-DD46-9326-74820B0FD2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1360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6B0CB-B0C5-0D46-9850-9103F72498B4}" type="datetimeFigureOut">
              <a:rPr lang="de-DE" smtClean="0"/>
              <a:t>5/7/17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518BA-E1EF-DD46-9326-74820B0FD2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2692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6B0CB-B0C5-0D46-9850-9103F72498B4}" type="datetimeFigureOut">
              <a:rPr lang="de-DE" smtClean="0"/>
              <a:t>5/7/17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518BA-E1EF-DD46-9326-74820B0FD2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1874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6B0CB-B0C5-0D46-9850-9103F72498B4}" type="datetimeFigureOut">
              <a:rPr lang="de-DE" smtClean="0"/>
              <a:t>5/7/17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518BA-E1EF-DD46-9326-74820B0FD2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4718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6B0CB-B0C5-0D46-9850-9103F72498B4}" type="datetimeFigureOut">
              <a:rPr lang="de-DE" smtClean="0"/>
              <a:t>5/7/17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518BA-E1EF-DD46-9326-74820B0FD2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7617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6B0CB-B0C5-0D46-9850-9103F72498B4}" type="datetimeFigureOut">
              <a:rPr lang="de-DE" smtClean="0"/>
              <a:t>5/7/17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518BA-E1EF-DD46-9326-74820B0FD2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7968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6B0CB-B0C5-0D46-9850-9103F72498B4}" type="datetimeFigureOut">
              <a:rPr lang="de-DE" smtClean="0"/>
              <a:t>5/7/17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518BA-E1EF-DD46-9326-74820B0FD2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7441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6B0CB-B0C5-0D46-9850-9103F72498B4}" type="datetimeFigureOut">
              <a:rPr lang="de-DE" smtClean="0"/>
              <a:t>5/7/17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518BA-E1EF-DD46-9326-74820B0FD2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451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6B0CB-B0C5-0D46-9850-9103F72498B4}" type="datetimeFigureOut">
              <a:rPr lang="de-DE" smtClean="0"/>
              <a:t>5/7/17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518BA-E1EF-DD46-9326-74820B0FD2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4244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6B0CB-B0C5-0D46-9850-9103F72498B4}" type="datetimeFigureOut">
              <a:rPr lang="de-DE" smtClean="0"/>
              <a:t>5/7/17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518BA-E1EF-DD46-9326-74820B0FD2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7934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6B0CB-B0C5-0D46-9850-9103F72498B4}" type="datetimeFigureOut">
              <a:rPr lang="de-DE" smtClean="0"/>
              <a:t>5/7/17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518BA-E1EF-DD46-9326-74820B0FD2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4109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26B0CB-B0C5-0D46-9850-9103F72498B4}" type="datetimeFigureOut">
              <a:rPr lang="de-DE" smtClean="0"/>
              <a:t>5/7/17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5518BA-E1EF-DD46-9326-74820B0FD2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5074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 smtClean="0"/>
              <a:t>Introduction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Java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723581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842" y="573113"/>
            <a:ext cx="7635811" cy="5994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130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1155"/>
            <a:ext cx="9144000" cy="5917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4854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Microsoft Macintosh PowerPoint</Application>
  <PresentationFormat>Bildschirmpräsentation (4:3)</PresentationFormat>
  <Paragraphs>1</Paragraphs>
  <Slides>3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4" baseType="lpstr">
      <vt:lpstr>Office-Design</vt:lpstr>
      <vt:lpstr>Introduction to Java</vt:lpstr>
      <vt:lpstr>PowerPoint-Präsentation</vt:lpstr>
      <vt:lpstr>PowerPoint-Präsentation</vt:lpstr>
    </vt:vector>
  </TitlesOfParts>
  <Company>University of Marburg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Java</dc:title>
  <dc:creator>Afef Mdhaffar</dc:creator>
  <cp:lastModifiedBy>Afef Mdhaffar</cp:lastModifiedBy>
  <cp:revision>1</cp:revision>
  <dcterms:created xsi:type="dcterms:W3CDTF">2017-05-07T20:48:33Z</dcterms:created>
  <dcterms:modified xsi:type="dcterms:W3CDTF">2017-05-07T20:52:06Z</dcterms:modified>
</cp:coreProperties>
</file>