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5" r:id="rId1"/>
  </p:sldMasterIdLst>
  <p:notesMasterIdLst>
    <p:notesMasterId r:id="rId8"/>
  </p:notesMasterIdLst>
  <p:handoutMasterIdLst>
    <p:handoutMasterId r:id="rId9"/>
  </p:handoutMasterIdLst>
  <p:sldIdLst>
    <p:sldId id="323" r:id="rId2"/>
    <p:sldId id="410" r:id="rId3"/>
    <p:sldId id="418" r:id="rId4"/>
    <p:sldId id="417" r:id="rId5"/>
    <p:sldId id="419" r:id="rId6"/>
    <p:sldId id="319" r:id="rId7"/>
  </p:sldIdLst>
  <p:sldSz cx="9144000" cy="5143500" type="screen16x9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90" userDrawn="1">
          <p15:clr>
            <a:srgbClr val="A4A3A4"/>
          </p15:clr>
        </p15:guide>
        <p15:guide id="2" orient="horz" pos="2573" userDrawn="1">
          <p15:clr>
            <a:srgbClr val="A4A3A4"/>
          </p15:clr>
        </p15:guide>
        <p15:guide id="3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8A58506-983D-1C7C-DD24-03541DC666AC}" name="Gottschall, Julia" initials="GJ" userId="S::julia.gottschall@iwes.fraunhofer.de::4c327570-07f8-44a1-a707-04970ea01de4" providerId="AD"/>
  <p188:author id="{ABD89156-0EAA-2415-DB4F-01C091F462FF}" name="Santos, Pedro" initials="SP" userId="S::pedro.santos@iwes.fraunhofer.de::01388444-e47b-4f35-b9d0-35633b1f69b1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ollert, Britta" initials="RB" lastIdx="9" clrIdx="0">
    <p:extLst>
      <p:ext uri="{19B8F6BF-5375-455C-9EA6-DF929625EA0E}">
        <p15:presenceInfo xmlns:p15="http://schemas.microsoft.com/office/powerpoint/2012/main" userId="S-1-5-21-2060669501-2121649333-1835987162-394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3" scaleToFitPaper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001A"/>
    <a:srgbClr val="7E7E7E"/>
    <a:srgbClr val="F29400"/>
    <a:srgbClr val="B1C800"/>
    <a:srgbClr val="FFDC00"/>
    <a:srgbClr val="C7CACC"/>
    <a:srgbClr val="9E1C22"/>
    <a:srgbClr val="25BAE2"/>
    <a:srgbClr val="1A8D6A"/>
    <a:srgbClr val="179C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23E03C-F832-45C9-873C-D39A5C55B131}" v="58" dt="2021-11-23T20:11:46.17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63" autoAdjust="0"/>
    <p:restoredTop sz="96704" autoAdjust="0"/>
  </p:normalViewPr>
  <p:slideViewPr>
    <p:cSldViewPr snapToGrid="0" snapToObjects="1">
      <p:cViewPr varScale="1">
        <p:scale>
          <a:sx n="83" d="100"/>
          <a:sy n="83" d="100"/>
        </p:scale>
        <p:origin x="968" y="40"/>
      </p:cViewPr>
      <p:guideLst>
        <p:guide orient="horz" pos="2890"/>
        <p:guide orient="horz" pos="2573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 snapToObjects="1" showGuides="1">
      <p:cViewPr varScale="1">
        <p:scale>
          <a:sx n="156" d="100"/>
          <a:sy n="156" d="100"/>
        </p:scale>
        <p:origin x="688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microsoft.com/office/2018/10/relationships/authors" Target="author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tos, Pedro" userId="01388444-e47b-4f35-b9d0-35633b1f69b1" providerId="ADAL" clId="{1123E03C-F832-45C9-873C-D39A5C55B131}"/>
    <pc:docChg chg="modSld">
      <pc:chgData name="Santos, Pedro" userId="01388444-e47b-4f35-b9d0-35633b1f69b1" providerId="ADAL" clId="{1123E03C-F832-45C9-873C-D39A5C55B131}" dt="2021-11-23T20:11:41.404" v="105" actId="20577"/>
      <pc:docMkLst>
        <pc:docMk/>
      </pc:docMkLst>
      <pc:sldChg chg="modSp mod">
        <pc:chgData name="Santos, Pedro" userId="01388444-e47b-4f35-b9d0-35633b1f69b1" providerId="ADAL" clId="{1123E03C-F832-45C9-873C-D39A5C55B131}" dt="2021-11-23T20:11:41.404" v="105" actId="20577"/>
        <pc:sldMkLst>
          <pc:docMk/>
          <pc:sldMk cId="894838617" sldId="323"/>
        </pc:sldMkLst>
        <pc:spChg chg="mod">
          <ac:chgData name="Santos, Pedro" userId="01388444-e47b-4f35-b9d0-35633b1f69b1" providerId="ADAL" clId="{1123E03C-F832-45C9-873C-D39A5C55B131}" dt="2021-11-23T20:07:11.087" v="38" actId="20577"/>
          <ac:spMkLst>
            <pc:docMk/>
            <pc:sldMk cId="894838617" sldId="323"/>
            <ac:spMk id="3" creationId="{7BFBD2A4-44A3-504A-B900-38D23F63CA71}"/>
          </ac:spMkLst>
        </pc:spChg>
        <pc:spChg chg="mod">
          <ac:chgData name="Santos, Pedro" userId="01388444-e47b-4f35-b9d0-35633b1f69b1" providerId="ADAL" clId="{1123E03C-F832-45C9-873C-D39A5C55B131}" dt="2021-11-23T20:06:56.421" v="16" actId="20577"/>
          <ac:spMkLst>
            <pc:docMk/>
            <pc:sldMk cId="894838617" sldId="323"/>
            <ac:spMk id="5" creationId="{1174F25E-E89A-1741-8DB8-0ED8BB183C92}"/>
          </ac:spMkLst>
        </pc:spChg>
        <pc:spChg chg="mod">
          <ac:chgData name="Santos, Pedro" userId="01388444-e47b-4f35-b9d0-35633b1f69b1" providerId="ADAL" clId="{1123E03C-F832-45C9-873C-D39A5C55B131}" dt="2021-11-23T20:11:41.404" v="105" actId="20577"/>
          <ac:spMkLst>
            <pc:docMk/>
            <pc:sldMk cId="894838617" sldId="323"/>
            <ac:spMk id="11" creationId="{3A9FCCBF-9389-42FC-909E-5A69D860AA7E}"/>
          </ac:spMkLst>
        </pc:spChg>
      </pc:sldChg>
      <pc:sldChg chg="modSp">
        <pc:chgData name="Santos, Pedro" userId="01388444-e47b-4f35-b9d0-35633b1f69b1" providerId="ADAL" clId="{1123E03C-F832-45C9-873C-D39A5C55B131}" dt="2021-11-23T20:08:52.153" v="94" actId="20577"/>
        <pc:sldMkLst>
          <pc:docMk/>
          <pc:sldMk cId="587993249" sldId="417"/>
        </pc:sldMkLst>
        <pc:spChg chg="mod">
          <ac:chgData name="Santos, Pedro" userId="01388444-e47b-4f35-b9d0-35633b1f69b1" providerId="ADAL" clId="{1123E03C-F832-45C9-873C-D39A5C55B131}" dt="2021-11-23T20:08:52.153" v="94" actId="20577"/>
          <ac:spMkLst>
            <pc:docMk/>
            <pc:sldMk cId="587993249" sldId="417"/>
            <ac:spMk id="7" creationId="{472170E3-6D31-4B23-AC03-637F5C2C07F4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76D17C-C997-3244-B308-48641205EA08}" type="datetimeFigureOut">
              <a:rPr lang="de-DE" smtClean="0"/>
              <a:t>23.11.2021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017F81-AF3F-8645-B9A4-EF649E14457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77669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4E74DE-5CE5-5649-91C8-3125B41113E6}" type="datetimeFigureOut">
              <a:rPr lang="de-DE" smtClean="0"/>
              <a:t>23.11.2021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BD6FDC-2C8F-BC41-9CD1-C76009350B0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632985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BD6FDC-2C8F-BC41-9CD1-C76009350B00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017937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baseline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BD6FDC-2C8F-BC41-9CD1-C76009350B00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47405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baseline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BD6FDC-2C8F-BC41-9CD1-C76009350B00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142981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baseline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BD6FDC-2C8F-BC41-9CD1-C76009350B00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575998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baseline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BD6FDC-2C8F-BC41-9CD1-C76009350B00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99726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ti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gif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gif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gif"/><Relationship Id="rId4" Type="http://schemas.openxmlformats.org/officeDocument/2006/relationships/image" Target="../media/image4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5">
            <a:extLst>
              <a:ext uri="{FF2B5EF4-FFF2-40B4-BE49-F238E27FC236}">
                <a16:creationId xmlns:a16="http://schemas.microsoft.com/office/drawing/2014/main" id="{43C5831D-63F3-814F-8C4E-26B913697780}"/>
              </a:ext>
            </a:extLst>
          </p:cNvPr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190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anchor="ctr" anchorCtr="0"/>
          <a:lstStyle>
            <a:lvl1pPr marL="0" indent="0" algn="ctr">
              <a:buNone/>
              <a:defRPr sz="1200" b="0" i="0">
                <a:latin typeface="Frutiger LT Com 55 Roman" panose="020B0503030504020204" pitchFamily="34" charset="0"/>
              </a:defRPr>
            </a:lvl1pPr>
          </a:lstStyle>
          <a:p>
            <a:r>
              <a:rPr lang="de-DE" dirty="0"/>
              <a:t>Hintergrundbild durch Doppelklick hinzufügen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3AC8B6AC-7EFA-C443-9593-56D0290574FC}"/>
              </a:ext>
            </a:extLst>
          </p:cNvPr>
          <p:cNvSpPr/>
          <p:nvPr/>
        </p:nvSpPr>
        <p:spPr>
          <a:xfrm>
            <a:off x="0" y="4603500"/>
            <a:ext cx="9144000" cy="540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837687F3-032B-0E40-8796-7CC069B0B67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8723" y="4704220"/>
            <a:ext cx="1195334" cy="339236"/>
          </a:xfrm>
          <a:prstGeom prst="rect">
            <a:avLst/>
          </a:prstGeom>
        </p:spPr>
      </p:pic>
      <p:sp>
        <p:nvSpPr>
          <p:cNvPr id="6" name="object 28">
            <a:extLst>
              <a:ext uri="{FF2B5EF4-FFF2-40B4-BE49-F238E27FC236}">
                <a16:creationId xmlns:a16="http://schemas.microsoft.com/office/drawing/2014/main" id="{7446D051-661F-2544-858B-26E991CF794B}"/>
              </a:ext>
            </a:extLst>
          </p:cNvPr>
          <p:cNvSpPr txBox="1">
            <a:spLocks/>
          </p:cNvSpPr>
          <p:nvPr/>
        </p:nvSpPr>
        <p:spPr>
          <a:xfrm>
            <a:off x="540000" y="4789159"/>
            <a:ext cx="2895600" cy="1423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40"/>
              </a:lnSpc>
            </a:pPr>
            <a:r>
              <a:rPr lang="de-DE" sz="800" b="0" i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©</a:t>
            </a:r>
            <a:r>
              <a:rPr lang="de-DE" sz="800" b="0" i="0" spc="-10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 </a:t>
            </a:r>
            <a:r>
              <a:rPr lang="de-DE" sz="800" b="0" i="0" spc="-5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2019</a:t>
            </a:r>
            <a:r>
              <a:rPr lang="de-DE" sz="800" b="0" i="0" spc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 </a:t>
            </a:r>
            <a:r>
              <a:rPr lang="de-DE" sz="800" b="0" i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Fraunhofer IWES</a:t>
            </a:r>
          </a:p>
        </p:txBody>
      </p:sp>
      <p:sp>
        <p:nvSpPr>
          <p:cNvPr id="7" name="object 28">
            <a:extLst>
              <a:ext uri="{FF2B5EF4-FFF2-40B4-BE49-F238E27FC236}">
                <a16:creationId xmlns:a16="http://schemas.microsoft.com/office/drawing/2014/main" id="{C7C6F4BF-FB70-104F-9177-9180674DA13D}"/>
              </a:ext>
            </a:extLst>
          </p:cNvPr>
          <p:cNvSpPr txBox="1">
            <a:spLocks/>
          </p:cNvSpPr>
          <p:nvPr/>
        </p:nvSpPr>
        <p:spPr>
          <a:xfrm>
            <a:off x="3796075" y="4789159"/>
            <a:ext cx="1581255" cy="141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240"/>
              </a:lnSpc>
            </a:pPr>
            <a:fld id="{FEF849F2-0247-8C4C-BB8F-4A1E92F8550C}" type="slidenum">
              <a:rPr lang="de-DE" sz="800" b="0" i="0" smtClean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pPr algn="ctr">
                <a:lnSpc>
                  <a:spcPts val="1240"/>
                </a:lnSpc>
              </a:pPr>
              <a:t>‹#›</a:t>
            </a:fld>
            <a:endParaRPr lang="de-DE" sz="800" b="0" i="0" dirty="0">
              <a:solidFill>
                <a:schemeClr val="bg1">
                  <a:lumMod val="50000"/>
                </a:schemeClr>
              </a:solidFill>
              <a:latin typeface="Frutiger LT Com 55 Roman" panose="020B0503030504020204" pitchFamily="34" charset="0"/>
              <a:cs typeface="Frutiger LT Std 45 Light"/>
            </a:endParaRPr>
          </a:p>
        </p:txBody>
      </p:sp>
      <p:sp>
        <p:nvSpPr>
          <p:cNvPr id="8" name="Textplatzhalter 5">
            <a:extLst>
              <a:ext uri="{FF2B5EF4-FFF2-40B4-BE49-F238E27FC236}">
                <a16:creationId xmlns:a16="http://schemas.microsoft.com/office/drawing/2014/main" id="{208841A1-DE0F-7948-A402-60B06F23E358}"/>
              </a:ext>
            </a:extLst>
          </p:cNvPr>
          <p:cNvSpPr txBox="1">
            <a:spLocks/>
          </p:cNvSpPr>
          <p:nvPr/>
        </p:nvSpPr>
        <p:spPr>
          <a:xfrm>
            <a:off x="6120000" y="0"/>
            <a:ext cx="3059999" cy="2304000"/>
          </a:xfrm>
          <a:prstGeom prst="rect">
            <a:avLst/>
          </a:prstGeom>
        </p:spPr>
        <p:txBody>
          <a:bodyPr lIns="0" tIns="0" rIns="0" bIns="0" anchor="ctr"/>
          <a:lstStyle>
            <a:lvl1pPr marL="0">
              <a:defRPr sz="1500" b="1">
                <a:latin typeface="Frutiger LT Com 45 Light" panose="020B0303030504020204" pitchFamily="34" charset="0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2700" algn="ctr">
              <a:lnSpc>
                <a:spcPct val="100000"/>
              </a:lnSpc>
              <a:spcBef>
                <a:spcPts val="1030"/>
              </a:spcBef>
            </a:pPr>
            <a:endParaRPr lang="de-DE" sz="1800" dirty="0"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Frutiger LT Std 45 Light"/>
            </a:endParaRPr>
          </a:p>
        </p:txBody>
      </p:sp>
      <p:sp>
        <p:nvSpPr>
          <p:cNvPr id="9" name="Textplatzhalter 4">
            <a:extLst>
              <a:ext uri="{FF2B5EF4-FFF2-40B4-BE49-F238E27FC236}">
                <a16:creationId xmlns:a16="http://schemas.microsoft.com/office/drawing/2014/main" id="{F0EED506-A8E6-1F4A-A808-1DC7D712E30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2000" y="3420792"/>
            <a:ext cx="8280000" cy="360000"/>
          </a:xfrm>
          <a:prstGeom prst="rect">
            <a:avLst/>
          </a:prstGeom>
        </p:spPr>
        <p:txBody>
          <a:bodyPr lIns="90000" t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576"/>
              </a:spcBef>
              <a:spcAft>
                <a:spcPts val="0"/>
              </a:spcAft>
              <a:buNone/>
              <a:defRPr sz="2400" b="0" i="0">
                <a:latin typeface="Frutiger LT Com 65 Bold" panose="020B0803030504020204" pitchFamily="34" charset="0"/>
                <a:cs typeface="Frutiger LT Com 65 Bold" panose="020B0803030504020204" pitchFamily="34" charset="0"/>
              </a:defRPr>
            </a:lvl1pPr>
          </a:lstStyle>
          <a:p>
            <a:pPr lvl="0"/>
            <a:r>
              <a:rPr lang="de-DE" dirty="0"/>
              <a:t>Referentenname bearbeiten</a:t>
            </a:r>
          </a:p>
        </p:txBody>
      </p:sp>
      <p:sp>
        <p:nvSpPr>
          <p:cNvPr id="11" name="Textplatzhalter 2">
            <a:extLst>
              <a:ext uri="{FF2B5EF4-FFF2-40B4-BE49-F238E27FC236}">
                <a16:creationId xmlns:a16="http://schemas.microsoft.com/office/drawing/2014/main" id="{76B1193B-7740-8249-B416-D8D673A37E9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2000" y="2185200"/>
            <a:ext cx="8280000" cy="1039119"/>
          </a:xfrm>
          <a:prstGeom prst="rect">
            <a:avLst/>
          </a:prstGeom>
        </p:spPr>
        <p:txBody>
          <a:bodyPr tIns="0" bIns="0" anchor="b">
            <a:noAutofit/>
          </a:bodyPr>
          <a:lstStyle>
            <a:lvl1pPr marL="0" indent="0">
              <a:lnSpc>
                <a:spcPts val="3700"/>
              </a:lnSpc>
              <a:spcBef>
                <a:spcPts val="864"/>
              </a:spcBef>
              <a:spcAft>
                <a:spcPts val="0"/>
              </a:spcAft>
              <a:buNone/>
              <a:defRPr sz="3600" b="0" i="0">
                <a:solidFill>
                  <a:schemeClr val="tx1"/>
                </a:solidFill>
                <a:latin typeface="Frutiger LT Com 65 Bold" panose="020B0803030504020204" pitchFamily="34" charset="0"/>
                <a:cs typeface="Frutiger LT Com 65 Bold" panose="020B0803030504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e-DE" dirty="0"/>
              <a:t>Vortragstitel bearbeiten</a:t>
            </a:r>
          </a:p>
          <a:p>
            <a:pPr lvl="0"/>
            <a:r>
              <a:rPr lang="de-DE" dirty="0"/>
              <a:t>Vortragstitel Folgezeile</a:t>
            </a:r>
          </a:p>
        </p:txBody>
      </p:sp>
      <p:sp>
        <p:nvSpPr>
          <p:cNvPr id="13" name="Textplatzhalter 4">
            <a:extLst>
              <a:ext uri="{FF2B5EF4-FFF2-40B4-BE49-F238E27FC236}">
                <a16:creationId xmlns:a16="http://schemas.microsoft.com/office/drawing/2014/main" id="{11333768-425A-9C4C-8073-5E328C3C785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2000" y="3814440"/>
            <a:ext cx="8280000" cy="360000"/>
          </a:xfrm>
          <a:prstGeom prst="rect">
            <a:avLst/>
          </a:prstGeom>
        </p:spPr>
        <p:txBody>
          <a:bodyPr tIns="0" rIns="90000" bIns="0">
            <a:normAutofit/>
          </a:bodyPr>
          <a:lstStyle>
            <a:lvl1pPr marL="0" indent="0">
              <a:lnSpc>
                <a:spcPct val="100000"/>
              </a:lnSpc>
              <a:spcBef>
                <a:spcPts val="576"/>
              </a:spcBef>
              <a:spcAft>
                <a:spcPts val="0"/>
              </a:spcAft>
              <a:buNone/>
              <a:defRPr sz="2400" b="0" i="0">
                <a:latin typeface="Frutiger LT Com 65 Bold" panose="020B0803030504020204" pitchFamily="34" charset="0"/>
                <a:cs typeface="Frutiger LT Com 65 Bold" panose="020B0803030504020204" pitchFamily="34" charset="0"/>
              </a:defRPr>
            </a:lvl1pPr>
          </a:lstStyle>
          <a:p>
            <a:pPr lvl="0"/>
            <a:r>
              <a:rPr lang="de-DE" dirty="0"/>
              <a:t>Datum bearbeiten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2A244791-D993-4BC3-BEB1-9F8EF78C9784}"/>
              </a:ext>
            </a:extLst>
          </p:cNvPr>
          <p:cNvSpPr/>
          <p:nvPr/>
        </p:nvSpPr>
        <p:spPr>
          <a:xfrm>
            <a:off x="0" y="4603500"/>
            <a:ext cx="9144000" cy="540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ED7B40C9-9050-4CCD-B787-B3326E2C746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8723" y="4704220"/>
            <a:ext cx="1195334" cy="339236"/>
          </a:xfrm>
          <a:prstGeom prst="rect">
            <a:avLst/>
          </a:prstGeom>
        </p:spPr>
      </p:pic>
      <p:sp>
        <p:nvSpPr>
          <p:cNvPr id="15" name="object 28">
            <a:extLst>
              <a:ext uri="{FF2B5EF4-FFF2-40B4-BE49-F238E27FC236}">
                <a16:creationId xmlns:a16="http://schemas.microsoft.com/office/drawing/2014/main" id="{4880B81C-2268-4C8E-8A06-343C08E0067C}"/>
              </a:ext>
            </a:extLst>
          </p:cNvPr>
          <p:cNvSpPr txBox="1">
            <a:spLocks/>
          </p:cNvSpPr>
          <p:nvPr/>
        </p:nvSpPr>
        <p:spPr>
          <a:xfrm>
            <a:off x="540000" y="4789159"/>
            <a:ext cx="2895600" cy="1423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40"/>
              </a:lnSpc>
            </a:pPr>
            <a:r>
              <a:rPr lang="de-DE" sz="800" b="0" i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©</a:t>
            </a:r>
            <a:r>
              <a:rPr lang="de-DE" sz="800" b="0" i="0" spc="-10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 </a:t>
            </a:r>
            <a:r>
              <a:rPr lang="de-DE" sz="800" b="0" i="0" spc="-5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2019</a:t>
            </a:r>
            <a:r>
              <a:rPr lang="de-DE" sz="800" b="0" i="0" spc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 </a:t>
            </a:r>
            <a:r>
              <a:rPr lang="de-DE" sz="800" b="0" i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Fraunhofer IWES</a:t>
            </a:r>
          </a:p>
        </p:txBody>
      </p:sp>
      <p:sp>
        <p:nvSpPr>
          <p:cNvPr id="16" name="object 28">
            <a:extLst>
              <a:ext uri="{FF2B5EF4-FFF2-40B4-BE49-F238E27FC236}">
                <a16:creationId xmlns:a16="http://schemas.microsoft.com/office/drawing/2014/main" id="{11C48BE3-3EFC-4D8E-BC9E-5B08B3D22C9A}"/>
              </a:ext>
            </a:extLst>
          </p:cNvPr>
          <p:cNvSpPr txBox="1">
            <a:spLocks/>
          </p:cNvSpPr>
          <p:nvPr/>
        </p:nvSpPr>
        <p:spPr>
          <a:xfrm>
            <a:off x="3796075" y="4789159"/>
            <a:ext cx="1581255" cy="141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240"/>
              </a:lnSpc>
            </a:pPr>
            <a:fld id="{FEF849F2-0247-8C4C-BB8F-4A1E92F8550C}" type="slidenum">
              <a:rPr lang="de-DE" sz="800" b="0" i="0" smtClean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pPr algn="ctr">
                <a:lnSpc>
                  <a:spcPts val="1240"/>
                </a:lnSpc>
              </a:pPr>
              <a:t>‹#›</a:t>
            </a:fld>
            <a:endParaRPr lang="de-DE" sz="800" b="0" i="0" dirty="0">
              <a:solidFill>
                <a:schemeClr val="bg1">
                  <a:lumMod val="50000"/>
                </a:schemeClr>
              </a:solidFill>
              <a:latin typeface="Frutiger LT Com 55 Roman" panose="020B0503030504020204" pitchFamily="34" charset="0"/>
              <a:cs typeface="Frutiger LT Std 45 Light"/>
            </a:endParaRPr>
          </a:p>
        </p:txBody>
      </p:sp>
      <p:sp>
        <p:nvSpPr>
          <p:cNvPr id="17" name="Textplatzhalter 5">
            <a:extLst>
              <a:ext uri="{FF2B5EF4-FFF2-40B4-BE49-F238E27FC236}">
                <a16:creationId xmlns:a16="http://schemas.microsoft.com/office/drawing/2014/main" id="{D9876836-ACB7-4A90-AE4E-B71A45FDB2DD}"/>
              </a:ext>
            </a:extLst>
          </p:cNvPr>
          <p:cNvSpPr txBox="1">
            <a:spLocks/>
          </p:cNvSpPr>
          <p:nvPr/>
        </p:nvSpPr>
        <p:spPr>
          <a:xfrm>
            <a:off x="6120000" y="0"/>
            <a:ext cx="3059999" cy="2304000"/>
          </a:xfrm>
          <a:prstGeom prst="rect">
            <a:avLst/>
          </a:prstGeom>
        </p:spPr>
        <p:txBody>
          <a:bodyPr lIns="0" tIns="0" rIns="0" bIns="0" anchor="ctr"/>
          <a:lstStyle>
            <a:lvl1pPr marL="0">
              <a:defRPr sz="1500" b="1">
                <a:latin typeface="Frutiger LT Com 45 Light" panose="020B0303030504020204" pitchFamily="34" charset="0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2700" algn="ctr">
              <a:lnSpc>
                <a:spcPct val="100000"/>
              </a:lnSpc>
              <a:spcBef>
                <a:spcPts val="1030"/>
              </a:spcBef>
            </a:pPr>
            <a:endParaRPr lang="de-DE" sz="1800" dirty="0"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Frutiger LT Std 45 Light"/>
            </a:endParaRP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D87DFB8E-2915-4694-B330-F1C0ECF032C6}"/>
              </a:ext>
            </a:extLst>
          </p:cNvPr>
          <p:cNvSpPr/>
          <p:nvPr userDrawn="1"/>
        </p:nvSpPr>
        <p:spPr>
          <a:xfrm>
            <a:off x="0" y="4603500"/>
            <a:ext cx="9144000" cy="540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5EE3C8CA-687F-4656-823E-4224E14D503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8723" y="4704220"/>
            <a:ext cx="1195334" cy="339236"/>
          </a:xfrm>
          <a:prstGeom prst="rect">
            <a:avLst/>
          </a:prstGeom>
        </p:spPr>
      </p:pic>
      <p:sp>
        <p:nvSpPr>
          <p:cNvPr id="20" name="object 28">
            <a:extLst>
              <a:ext uri="{FF2B5EF4-FFF2-40B4-BE49-F238E27FC236}">
                <a16:creationId xmlns:a16="http://schemas.microsoft.com/office/drawing/2014/main" id="{209D416D-123F-44CD-82DB-54548166BF82}"/>
              </a:ext>
            </a:extLst>
          </p:cNvPr>
          <p:cNvSpPr txBox="1">
            <a:spLocks/>
          </p:cNvSpPr>
          <p:nvPr userDrawn="1"/>
        </p:nvSpPr>
        <p:spPr>
          <a:xfrm>
            <a:off x="540000" y="4789159"/>
            <a:ext cx="2895600" cy="141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40"/>
              </a:lnSpc>
            </a:pPr>
            <a:r>
              <a:rPr lang="de-DE" sz="800" b="0" i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©</a:t>
            </a:r>
            <a:r>
              <a:rPr lang="de-DE" sz="800" b="0" i="0" spc="-10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 </a:t>
            </a:r>
            <a:r>
              <a:rPr lang="de-DE" sz="800" b="0" i="0" spc="-5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2021</a:t>
            </a:r>
            <a:r>
              <a:rPr lang="de-DE" sz="800" b="0" i="0" spc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 </a:t>
            </a:r>
            <a:r>
              <a:rPr lang="de-DE" sz="800" b="0" i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Fraunhofer IWES</a:t>
            </a:r>
          </a:p>
        </p:txBody>
      </p:sp>
      <p:sp>
        <p:nvSpPr>
          <p:cNvPr id="21" name="object 28">
            <a:extLst>
              <a:ext uri="{FF2B5EF4-FFF2-40B4-BE49-F238E27FC236}">
                <a16:creationId xmlns:a16="http://schemas.microsoft.com/office/drawing/2014/main" id="{406A0E0A-F592-4E2C-BD7E-407D6A28B90C}"/>
              </a:ext>
            </a:extLst>
          </p:cNvPr>
          <p:cNvSpPr txBox="1">
            <a:spLocks/>
          </p:cNvSpPr>
          <p:nvPr userDrawn="1"/>
        </p:nvSpPr>
        <p:spPr>
          <a:xfrm>
            <a:off x="3796075" y="4789159"/>
            <a:ext cx="1581255" cy="141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240"/>
              </a:lnSpc>
            </a:pPr>
            <a:fld id="{FEF849F2-0247-8C4C-BB8F-4A1E92F8550C}" type="slidenum">
              <a:rPr lang="de-DE" sz="800" b="0" i="0" smtClean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pPr algn="ctr">
                <a:lnSpc>
                  <a:spcPts val="1240"/>
                </a:lnSpc>
              </a:pPr>
              <a:t>‹#›</a:t>
            </a:fld>
            <a:endParaRPr lang="de-DE" sz="800" b="0" i="0" dirty="0">
              <a:solidFill>
                <a:schemeClr val="bg1">
                  <a:lumMod val="50000"/>
                </a:schemeClr>
              </a:solidFill>
              <a:latin typeface="Frutiger LT Com 55 Roman" panose="020B0503030504020204" pitchFamily="34" charset="0"/>
              <a:cs typeface="Frutiger LT Std 45 Light"/>
            </a:endParaRPr>
          </a:p>
        </p:txBody>
      </p:sp>
      <p:sp>
        <p:nvSpPr>
          <p:cNvPr id="22" name="Textplatzhalter 5">
            <a:extLst>
              <a:ext uri="{FF2B5EF4-FFF2-40B4-BE49-F238E27FC236}">
                <a16:creationId xmlns:a16="http://schemas.microsoft.com/office/drawing/2014/main" id="{4D0C9327-F14D-4F6C-B45C-7CC120B8296E}"/>
              </a:ext>
            </a:extLst>
          </p:cNvPr>
          <p:cNvSpPr txBox="1">
            <a:spLocks/>
          </p:cNvSpPr>
          <p:nvPr userDrawn="1"/>
        </p:nvSpPr>
        <p:spPr>
          <a:xfrm>
            <a:off x="6120000" y="0"/>
            <a:ext cx="3059999" cy="2304000"/>
          </a:xfrm>
          <a:prstGeom prst="rect">
            <a:avLst/>
          </a:prstGeom>
        </p:spPr>
        <p:txBody>
          <a:bodyPr lIns="0" tIns="0" rIns="0" bIns="0" anchor="ctr"/>
          <a:lstStyle>
            <a:lvl1pPr marL="0">
              <a:defRPr sz="1500" b="1">
                <a:latin typeface="Frutiger LT Com 45 Light" panose="020B0303030504020204" pitchFamily="34" charset="0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2700" algn="ctr">
              <a:lnSpc>
                <a:spcPct val="100000"/>
              </a:lnSpc>
              <a:spcBef>
                <a:spcPts val="1030"/>
              </a:spcBef>
            </a:pPr>
            <a:endParaRPr lang="de-DE" sz="1800" dirty="0"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Frutiger LT Std 45 Light"/>
            </a:endParaRPr>
          </a:p>
        </p:txBody>
      </p:sp>
    </p:spTree>
    <p:extLst>
      <p:ext uri="{BB962C8B-B14F-4D97-AF65-F5344CB8AC3E}">
        <p14:creationId xmlns:p14="http://schemas.microsoft.com/office/powerpoint/2010/main" val="77833222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9" pos="340" userDrawn="1">
          <p15:clr>
            <a:srgbClr val="FBAE40"/>
          </p15:clr>
        </p15:guide>
        <p15:guide id="10" pos="5420" userDrawn="1">
          <p15:clr>
            <a:srgbClr val="FBAE40"/>
          </p15:clr>
        </p15:guide>
        <p15:guide id="11" orient="horz" pos="305" userDrawn="1">
          <p15:clr>
            <a:srgbClr val="FBAE40"/>
          </p15:clr>
        </p15:guide>
        <p15:guide id="12" orient="horz" pos="289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wischen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ildplatzhalt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dirty="0"/>
              <a:t> </a:t>
            </a:r>
          </a:p>
        </p:txBody>
      </p:sp>
      <p:pic>
        <p:nvPicPr>
          <p:cNvPr id="7" name="Bild 6"/>
          <p:cNvPicPr>
            <a:picLocks noChangeAspect="1"/>
          </p:cNvPicPr>
          <p:nvPr/>
        </p:nvPicPr>
        <p:blipFill rotWithShape="1">
          <a:blip r:embed="rId2" cstate="screen">
            <a:alphaModFix amt="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Bild 7" descr="Overlay_form_weiss.pn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5"/>
          <a:stretch/>
        </p:blipFill>
        <p:spPr>
          <a:xfrm>
            <a:off x="725392" y="0"/>
            <a:ext cx="8424000" cy="5143500"/>
          </a:xfrm>
          <a:prstGeom prst="rect">
            <a:avLst/>
          </a:prstGeom>
        </p:spPr>
      </p:pic>
      <p:pic>
        <p:nvPicPr>
          <p:cNvPr id="10" name="Grafik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8723" y="4704220"/>
            <a:ext cx="1195334" cy="339236"/>
          </a:xfrm>
          <a:prstGeom prst="rect">
            <a:avLst/>
          </a:prstGeom>
        </p:spPr>
      </p:pic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414000" y="407283"/>
            <a:ext cx="7499852" cy="125835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3800"/>
              </a:lnSpc>
              <a:buNone/>
              <a:defRPr sz="3600" b="0" i="0">
                <a:solidFill>
                  <a:schemeClr val="bg1"/>
                </a:solidFill>
                <a:latin typeface="Frutiger LT Com 65 Bold" panose="020B0803030504020204" pitchFamily="34" charset="0"/>
                <a:cs typeface="Frutiger LT Com 65 Bold" panose="020B0803030504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11" name="object 28">
            <a:extLst>
              <a:ext uri="{FF2B5EF4-FFF2-40B4-BE49-F238E27FC236}">
                <a16:creationId xmlns:a16="http://schemas.microsoft.com/office/drawing/2014/main" id="{9761C28B-5734-9641-A26B-C245BB74C00B}"/>
              </a:ext>
            </a:extLst>
          </p:cNvPr>
          <p:cNvSpPr txBox="1">
            <a:spLocks/>
          </p:cNvSpPr>
          <p:nvPr/>
        </p:nvSpPr>
        <p:spPr>
          <a:xfrm>
            <a:off x="3796075" y="4789159"/>
            <a:ext cx="1581255" cy="141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240"/>
              </a:lnSpc>
            </a:pPr>
            <a:fld id="{FEF849F2-0247-8C4C-BB8F-4A1E92F8550C}" type="slidenum">
              <a:rPr lang="de-DE" sz="800" b="0" i="0" smtClean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77"/>
                <a:cs typeface="Frutiger LT Std 45 Light"/>
              </a:rPr>
              <a:pPr algn="ctr">
                <a:lnSpc>
                  <a:spcPts val="1240"/>
                </a:lnSpc>
              </a:pPr>
              <a:t>‹#›</a:t>
            </a:fld>
            <a:endParaRPr lang="de-DE" sz="800" b="0" i="0" dirty="0">
              <a:solidFill>
                <a:schemeClr val="bg1">
                  <a:lumMod val="50000"/>
                </a:schemeClr>
              </a:solidFill>
              <a:latin typeface="Frutiger LT Com 55 Roman" panose="020B0503030504020204" pitchFamily="34" charset="77"/>
              <a:cs typeface="Frutiger LT Std 45 Light"/>
            </a:endParaRPr>
          </a:p>
        </p:txBody>
      </p:sp>
      <p:sp>
        <p:nvSpPr>
          <p:cNvPr id="14" name="object 28">
            <a:extLst>
              <a:ext uri="{FF2B5EF4-FFF2-40B4-BE49-F238E27FC236}">
                <a16:creationId xmlns:a16="http://schemas.microsoft.com/office/drawing/2014/main" id="{2CC0CAFF-D3FC-1744-9726-29755BA6F5A6}"/>
              </a:ext>
            </a:extLst>
          </p:cNvPr>
          <p:cNvSpPr txBox="1">
            <a:spLocks/>
          </p:cNvSpPr>
          <p:nvPr/>
        </p:nvSpPr>
        <p:spPr>
          <a:xfrm>
            <a:off x="540000" y="4789159"/>
            <a:ext cx="2895600" cy="1423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40"/>
              </a:lnSpc>
            </a:pPr>
            <a:r>
              <a:rPr lang="de-DE" sz="800" b="0" i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©</a:t>
            </a:r>
            <a:r>
              <a:rPr lang="de-DE" sz="800" b="0" i="0" spc="-10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 </a:t>
            </a:r>
            <a:r>
              <a:rPr lang="de-DE" sz="800" b="0" i="0" spc="-5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2019</a:t>
            </a:r>
            <a:r>
              <a:rPr lang="de-DE" sz="800" b="0" i="0" spc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 </a:t>
            </a:r>
            <a:r>
              <a:rPr lang="de-DE" sz="800" b="0" i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Fraunhofer IWES</a:t>
            </a:r>
          </a:p>
        </p:txBody>
      </p:sp>
      <p:pic>
        <p:nvPicPr>
          <p:cNvPr id="9" name="Bild 6">
            <a:extLst>
              <a:ext uri="{FF2B5EF4-FFF2-40B4-BE49-F238E27FC236}">
                <a16:creationId xmlns:a16="http://schemas.microsoft.com/office/drawing/2014/main" id="{BE7709F1-FE63-4226-A54E-25D396161CF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3" name="Bild 7" descr="Overlay_form_weiss.png">
            <a:extLst>
              <a:ext uri="{FF2B5EF4-FFF2-40B4-BE49-F238E27FC236}">
                <a16:creationId xmlns:a16="http://schemas.microsoft.com/office/drawing/2014/main" id="{D8C0CB76-7402-4293-8ECD-708B948456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5"/>
          <a:stretch/>
        </p:blipFill>
        <p:spPr>
          <a:xfrm>
            <a:off x="725392" y="0"/>
            <a:ext cx="8424000" cy="5143500"/>
          </a:xfrm>
          <a:prstGeom prst="rect">
            <a:avLst/>
          </a:prstGeom>
        </p:spPr>
      </p:pic>
      <p:pic>
        <p:nvPicPr>
          <p:cNvPr id="15" name="Grafik 7">
            <a:extLst>
              <a:ext uri="{FF2B5EF4-FFF2-40B4-BE49-F238E27FC236}">
                <a16:creationId xmlns:a16="http://schemas.microsoft.com/office/drawing/2014/main" id="{C0BFC36A-608D-42BD-92C1-0B326F8DFEC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8723" y="4704220"/>
            <a:ext cx="1195334" cy="339236"/>
          </a:xfrm>
          <a:prstGeom prst="rect">
            <a:avLst/>
          </a:prstGeom>
        </p:spPr>
      </p:pic>
      <p:sp>
        <p:nvSpPr>
          <p:cNvPr id="16" name="object 28">
            <a:extLst>
              <a:ext uri="{FF2B5EF4-FFF2-40B4-BE49-F238E27FC236}">
                <a16:creationId xmlns:a16="http://schemas.microsoft.com/office/drawing/2014/main" id="{81FE61F3-356E-4238-A4FA-2ED2F75A98EE}"/>
              </a:ext>
            </a:extLst>
          </p:cNvPr>
          <p:cNvSpPr txBox="1">
            <a:spLocks/>
          </p:cNvSpPr>
          <p:nvPr/>
        </p:nvSpPr>
        <p:spPr>
          <a:xfrm>
            <a:off x="3796075" y="4789159"/>
            <a:ext cx="1581255" cy="141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240"/>
              </a:lnSpc>
            </a:pPr>
            <a:fld id="{FEF849F2-0247-8C4C-BB8F-4A1E92F8550C}" type="slidenum">
              <a:rPr lang="de-DE" sz="800" b="0" i="0" smtClean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77"/>
                <a:cs typeface="Frutiger LT Std 45 Light"/>
              </a:rPr>
              <a:pPr algn="ctr">
                <a:lnSpc>
                  <a:spcPts val="1240"/>
                </a:lnSpc>
              </a:pPr>
              <a:t>‹#›</a:t>
            </a:fld>
            <a:endParaRPr lang="de-DE" sz="800" b="0" i="0" dirty="0">
              <a:solidFill>
                <a:schemeClr val="bg1">
                  <a:lumMod val="50000"/>
                </a:schemeClr>
              </a:solidFill>
              <a:latin typeface="Frutiger LT Com 55 Roman" panose="020B0503030504020204" pitchFamily="34" charset="77"/>
              <a:cs typeface="Frutiger LT Std 45 Light"/>
            </a:endParaRPr>
          </a:p>
        </p:txBody>
      </p:sp>
      <p:sp>
        <p:nvSpPr>
          <p:cNvPr id="17" name="object 28">
            <a:extLst>
              <a:ext uri="{FF2B5EF4-FFF2-40B4-BE49-F238E27FC236}">
                <a16:creationId xmlns:a16="http://schemas.microsoft.com/office/drawing/2014/main" id="{825B2C1D-627D-44B3-94F5-0AE9A1CBEAD8}"/>
              </a:ext>
            </a:extLst>
          </p:cNvPr>
          <p:cNvSpPr txBox="1">
            <a:spLocks/>
          </p:cNvSpPr>
          <p:nvPr/>
        </p:nvSpPr>
        <p:spPr>
          <a:xfrm>
            <a:off x="540000" y="4789159"/>
            <a:ext cx="2895600" cy="1423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40"/>
              </a:lnSpc>
            </a:pPr>
            <a:r>
              <a:rPr lang="de-DE" sz="800" b="0" i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©</a:t>
            </a:r>
            <a:r>
              <a:rPr lang="de-DE" sz="800" b="0" i="0" spc="-10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 </a:t>
            </a:r>
            <a:r>
              <a:rPr lang="de-DE" sz="800" b="0" i="0" spc="-5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2019</a:t>
            </a:r>
            <a:r>
              <a:rPr lang="de-DE" sz="800" b="0" i="0" spc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 </a:t>
            </a:r>
            <a:r>
              <a:rPr lang="de-DE" sz="800" b="0" i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Fraunhofer IWES</a:t>
            </a:r>
          </a:p>
        </p:txBody>
      </p:sp>
      <p:pic>
        <p:nvPicPr>
          <p:cNvPr id="18" name="Bild 6">
            <a:extLst>
              <a:ext uri="{FF2B5EF4-FFF2-40B4-BE49-F238E27FC236}">
                <a16:creationId xmlns:a16="http://schemas.microsoft.com/office/drawing/2014/main" id="{F7EBDA6A-8382-49E9-B376-70D7E340B3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9" name="Bild 7" descr="Overlay_form_weiss.png">
            <a:extLst>
              <a:ext uri="{FF2B5EF4-FFF2-40B4-BE49-F238E27FC236}">
                <a16:creationId xmlns:a16="http://schemas.microsoft.com/office/drawing/2014/main" id="{31DFEE6C-D554-4589-A810-7603DB81A6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5"/>
          <a:stretch/>
        </p:blipFill>
        <p:spPr>
          <a:xfrm>
            <a:off x="725392" y="0"/>
            <a:ext cx="8424000" cy="5143500"/>
          </a:xfrm>
          <a:prstGeom prst="rect">
            <a:avLst/>
          </a:prstGeom>
        </p:spPr>
      </p:pic>
      <p:pic>
        <p:nvPicPr>
          <p:cNvPr id="20" name="Grafik 7">
            <a:extLst>
              <a:ext uri="{FF2B5EF4-FFF2-40B4-BE49-F238E27FC236}">
                <a16:creationId xmlns:a16="http://schemas.microsoft.com/office/drawing/2014/main" id="{A17AC05C-71F6-4356-9205-C5EB0163A56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8723" y="4704220"/>
            <a:ext cx="1195334" cy="339236"/>
          </a:xfrm>
          <a:prstGeom prst="rect">
            <a:avLst/>
          </a:prstGeom>
        </p:spPr>
      </p:pic>
      <p:sp>
        <p:nvSpPr>
          <p:cNvPr id="21" name="object 28">
            <a:extLst>
              <a:ext uri="{FF2B5EF4-FFF2-40B4-BE49-F238E27FC236}">
                <a16:creationId xmlns:a16="http://schemas.microsoft.com/office/drawing/2014/main" id="{0E620518-CB6B-41AB-B7FB-34580CDC99F8}"/>
              </a:ext>
            </a:extLst>
          </p:cNvPr>
          <p:cNvSpPr txBox="1">
            <a:spLocks/>
          </p:cNvSpPr>
          <p:nvPr userDrawn="1"/>
        </p:nvSpPr>
        <p:spPr>
          <a:xfrm>
            <a:off x="3796075" y="4789159"/>
            <a:ext cx="1581255" cy="141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240"/>
              </a:lnSpc>
            </a:pPr>
            <a:fld id="{FEF849F2-0247-8C4C-BB8F-4A1E92F8550C}" type="slidenum">
              <a:rPr lang="de-DE" sz="800" b="0" i="0" smtClean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77"/>
                <a:cs typeface="Frutiger LT Std 45 Light"/>
              </a:rPr>
              <a:pPr algn="ctr">
                <a:lnSpc>
                  <a:spcPts val="1240"/>
                </a:lnSpc>
              </a:pPr>
              <a:t>‹#›</a:t>
            </a:fld>
            <a:endParaRPr lang="de-DE" sz="800" b="0" i="0" dirty="0">
              <a:solidFill>
                <a:schemeClr val="bg1">
                  <a:lumMod val="50000"/>
                </a:schemeClr>
              </a:solidFill>
              <a:latin typeface="Frutiger LT Com 55 Roman" panose="020B0503030504020204" pitchFamily="34" charset="77"/>
              <a:cs typeface="Frutiger LT Std 45 Light"/>
            </a:endParaRPr>
          </a:p>
        </p:txBody>
      </p:sp>
      <p:sp>
        <p:nvSpPr>
          <p:cNvPr id="22" name="object 28">
            <a:extLst>
              <a:ext uri="{FF2B5EF4-FFF2-40B4-BE49-F238E27FC236}">
                <a16:creationId xmlns:a16="http://schemas.microsoft.com/office/drawing/2014/main" id="{45E193AA-80C8-4756-AB07-996A03BB8E56}"/>
              </a:ext>
            </a:extLst>
          </p:cNvPr>
          <p:cNvSpPr txBox="1">
            <a:spLocks/>
          </p:cNvSpPr>
          <p:nvPr userDrawn="1"/>
        </p:nvSpPr>
        <p:spPr>
          <a:xfrm>
            <a:off x="540000" y="4789159"/>
            <a:ext cx="2895600" cy="141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40"/>
              </a:lnSpc>
            </a:pPr>
            <a:r>
              <a:rPr lang="de-DE" sz="800" b="0" i="0" baseline="0" dirty="0">
                <a:solidFill>
                  <a:schemeClr val="bg1"/>
                </a:solidFill>
                <a:latin typeface="Frutiger LT Com 55 Roman" panose="020B0503030504020204" pitchFamily="34" charset="0"/>
                <a:cs typeface="Frutiger LT Std 45 Light"/>
              </a:rPr>
              <a:t>©</a:t>
            </a:r>
            <a:r>
              <a:rPr lang="de-DE" sz="800" b="0" i="0" spc="-100" baseline="0" dirty="0">
                <a:solidFill>
                  <a:schemeClr val="bg1"/>
                </a:solidFill>
                <a:latin typeface="Frutiger LT Com 55 Roman" panose="020B0503030504020204" pitchFamily="34" charset="0"/>
                <a:cs typeface="Frutiger LT Std 45 Light"/>
              </a:rPr>
              <a:t> </a:t>
            </a:r>
            <a:r>
              <a:rPr lang="de-DE" sz="800" b="0" i="0" spc="-50" baseline="0" dirty="0">
                <a:solidFill>
                  <a:schemeClr val="bg1"/>
                </a:solidFill>
                <a:latin typeface="Frutiger LT Com 55 Roman" panose="020B0503030504020204" pitchFamily="34" charset="0"/>
                <a:cs typeface="Frutiger LT Std 45 Light"/>
              </a:rPr>
              <a:t>2021</a:t>
            </a:r>
            <a:r>
              <a:rPr lang="de-DE" sz="800" b="0" i="0" spc="0" baseline="0" dirty="0">
                <a:solidFill>
                  <a:schemeClr val="bg1"/>
                </a:solidFill>
                <a:latin typeface="Frutiger LT Com 55 Roman" panose="020B0503030504020204" pitchFamily="34" charset="0"/>
                <a:cs typeface="Frutiger LT Std 45 Light"/>
              </a:rPr>
              <a:t> </a:t>
            </a:r>
            <a:r>
              <a:rPr lang="de-DE" sz="800" b="0" i="0" baseline="0" dirty="0">
                <a:solidFill>
                  <a:schemeClr val="bg1"/>
                </a:solidFill>
                <a:latin typeface="Frutiger LT Com 55 Roman" panose="020B0503030504020204" pitchFamily="34" charset="0"/>
                <a:cs typeface="Frutiger LT Std 45 Light"/>
              </a:rPr>
              <a:t>Fraunhofer IWES</a:t>
            </a:r>
          </a:p>
        </p:txBody>
      </p:sp>
    </p:spTree>
    <p:extLst>
      <p:ext uri="{BB962C8B-B14F-4D97-AF65-F5344CB8AC3E}">
        <p14:creationId xmlns:p14="http://schemas.microsoft.com/office/powerpoint/2010/main" val="421950835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9" pos="340" userDrawn="1">
          <p15:clr>
            <a:srgbClr val="FBAE40"/>
          </p15:clr>
        </p15:guide>
        <p15:guide id="10" pos="5420" userDrawn="1">
          <p15:clr>
            <a:srgbClr val="FBAE40"/>
          </p15:clr>
        </p15:guide>
        <p15:guide id="11" orient="horz" pos="305" userDrawn="1">
          <p15:clr>
            <a:srgbClr val="FBAE40"/>
          </p15:clr>
        </p15:guide>
        <p15:guide id="12" orient="horz" pos="289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halt - kein Inhalt Hintergrund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ildplatzhalter 5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1167875"/>
            <a:ext cx="9144000" cy="342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anchor="ctr" anchorCtr="0"/>
          <a:lstStyle>
            <a:lvl1pPr marL="0" indent="0" algn="ctr">
              <a:buNone/>
              <a:defRPr sz="1200" b="0" i="0">
                <a:latin typeface="Frutiger LT Com 55 Roman" panose="020B0503030504020204" pitchFamily="34" charset="77"/>
              </a:defRPr>
            </a:lvl1pPr>
          </a:lstStyle>
          <a:p>
            <a:r>
              <a:rPr lang="de-DE" dirty="0"/>
              <a:t>Hintergrundbild durch Doppelklick hinzufügen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4603500"/>
            <a:ext cx="9144000" cy="540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8723" y="4704220"/>
            <a:ext cx="1195334" cy="339236"/>
          </a:xfrm>
          <a:prstGeom prst="rect">
            <a:avLst/>
          </a:prstGeom>
        </p:spPr>
      </p:pic>
      <p:sp>
        <p:nvSpPr>
          <p:cNvPr id="10" name="object 28"/>
          <p:cNvSpPr txBox="1">
            <a:spLocks/>
          </p:cNvSpPr>
          <p:nvPr/>
        </p:nvSpPr>
        <p:spPr>
          <a:xfrm>
            <a:off x="540000" y="4789159"/>
            <a:ext cx="2895600" cy="1423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40"/>
              </a:lnSpc>
            </a:pPr>
            <a:r>
              <a:rPr lang="de-DE" sz="800" b="0" i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©</a:t>
            </a:r>
            <a:r>
              <a:rPr lang="de-DE" sz="800" b="0" i="0" spc="-10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 </a:t>
            </a:r>
            <a:r>
              <a:rPr lang="de-DE" sz="800" b="0" i="0" spc="-5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2019</a:t>
            </a:r>
            <a:r>
              <a:rPr lang="de-DE" sz="800" b="0" i="0" spc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 </a:t>
            </a:r>
            <a:r>
              <a:rPr lang="de-DE" sz="800" b="0" i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Fraunhofer IWES</a:t>
            </a:r>
          </a:p>
        </p:txBody>
      </p:sp>
      <p:sp>
        <p:nvSpPr>
          <p:cNvPr id="11" name="object 28"/>
          <p:cNvSpPr txBox="1">
            <a:spLocks/>
          </p:cNvSpPr>
          <p:nvPr/>
        </p:nvSpPr>
        <p:spPr>
          <a:xfrm>
            <a:off x="3796075" y="4789159"/>
            <a:ext cx="1581255" cy="141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240"/>
              </a:lnSpc>
            </a:pPr>
            <a:fld id="{FEF849F2-0247-8C4C-BB8F-4A1E92F8550C}" type="slidenum">
              <a:rPr lang="de-DE" sz="800" b="0" i="0" smtClean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77"/>
                <a:cs typeface="Frutiger LT Std 45 Light"/>
              </a:rPr>
              <a:pPr algn="ctr">
                <a:lnSpc>
                  <a:spcPts val="1240"/>
                </a:lnSpc>
              </a:pPr>
              <a:t>‹#›</a:t>
            </a:fld>
            <a:endParaRPr lang="de-DE" sz="800" b="0" i="0" dirty="0">
              <a:solidFill>
                <a:schemeClr val="bg1">
                  <a:lumMod val="50000"/>
                </a:schemeClr>
              </a:solidFill>
              <a:latin typeface="Frutiger LT Com 55 Roman" panose="020B0503030504020204" pitchFamily="34" charset="77"/>
              <a:cs typeface="Frutiger LT Std 45 Light"/>
            </a:endParaRPr>
          </a:p>
        </p:txBody>
      </p:sp>
      <p:sp>
        <p:nvSpPr>
          <p:cNvPr id="21" name="Textplatzhalter 5"/>
          <p:cNvSpPr txBox="1">
            <a:spLocks/>
          </p:cNvSpPr>
          <p:nvPr/>
        </p:nvSpPr>
        <p:spPr>
          <a:xfrm>
            <a:off x="6120000" y="0"/>
            <a:ext cx="3059999" cy="2304000"/>
          </a:xfrm>
          <a:prstGeom prst="rect">
            <a:avLst/>
          </a:prstGeom>
        </p:spPr>
        <p:txBody>
          <a:bodyPr lIns="0" tIns="0" rIns="0" bIns="0" anchor="ctr"/>
          <a:lstStyle>
            <a:lvl1pPr marL="0">
              <a:defRPr sz="1500" b="1">
                <a:latin typeface="Frutiger LT Com 45 Light" panose="020B0303030504020204" pitchFamily="34" charset="0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2700" algn="ctr">
              <a:lnSpc>
                <a:spcPct val="100000"/>
              </a:lnSpc>
              <a:spcBef>
                <a:spcPts val="1030"/>
              </a:spcBef>
            </a:pPr>
            <a:endParaRPr lang="de-DE" sz="1800" dirty="0"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Frutiger LT Std 45 Light"/>
            </a:endParaRPr>
          </a:p>
        </p:txBody>
      </p:sp>
      <p:sp>
        <p:nvSpPr>
          <p:cNvPr id="12" name="Textplatzhalt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31999" y="385200"/>
            <a:ext cx="8280002" cy="432000"/>
          </a:xfrm>
          <a:prstGeom prst="rect">
            <a:avLst/>
          </a:prstGeom>
        </p:spPr>
        <p:txBody>
          <a:bodyPr bIns="0">
            <a:normAutofit/>
          </a:bodyPr>
          <a:lstStyle>
            <a:lvl1pPr marL="0" indent="0">
              <a:lnSpc>
                <a:spcPct val="100000"/>
              </a:lnSpc>
              <a:buNone/>
              <a:defRPr sz="2400" b="0" i="0">
                <a:latin typeface="Frutiger LT Com 65 Bold" panose="020B0803030504020204" pitchFamily="34" charset="0"/>
                <a:cs typeface="Frutiger LT Com 65 Bold" panose="020B0803030504020204" pitchFamily="34" charset="0"/>
              </a:defRPr>
            </a:lvl1pPr>
          </a:lstStyle>
          <a:p>
            <a:pPr lvl="0"/>
            <a:r>
              <a:rPr lang="de-DE" dirty="0"/>
              <a:t>Headline bearbeiten</a:t>
            </a:r>
          </a:p>
        </p:txBody>
      </p:sp>
      <p:sp>
        <p:nvSpPr>
          <p:cNvPr id="13" name="Textplatzhalter 4"/>
          <p:cNvSpPr>
            <a:spLocks noGrp="1"/>
          </p:cNvSpPr>
          <p:nvPr>
            <p:ph type="body" sz="quarter" idx="12" hasCustomPrompt="1"/>
          </p:nvPr>
        </p:nvSpPr>
        <p:spPr>
          <a:xfrm>
            <a:off x="431999" y="817200"/>
            <a:ext cx="8280002" cy="519003"/>
          </a:xfrm>
          <a:prstGeom prst="rect">
            <a:avLst/>
          </a:prstGeom>
        </p:spPr>
        <p:txBody>
          <a:bodyPr>
            <a:noAutofit/>
          </a:bodyPr>
          <a:lstStyle>
            <a:lvl1pPr marL="14400" indent="0">
              <a:lnSpc>
                <a:spcPts val="1700"/>
              </a:lnSpc>
              <a:spcBef>
                <a:spcPts val="1030"/>
              </a:spcBef>
              <a:buNone/>
              <a:defRPr sz="1500" b="0" i="0">
                <a:solidFill>
                  <a:schemeClr val="bg1">
                    <a:lumMod val="50000"/>
                  </a:schemeClr>
                </a:solidFill>
                <a:latin typeface="Frutiger LT Com 65 Bold" panose="020B0803030504020204" pitchFamily="34" charset="0"/>
                <a:cs typeface="Frutiger LT Com 65 Bold" panose="020B0803030504020204" pitchFamily="34" charset="0"/>
              </a:defRPr>
            </a:lvl1pPr>
          </a:lstStyle>
          <a:p>
            <a:pPr lvl="0"/>
            <a:r>
              <a:rPr lang="de-DE" dirty="0"/>
              <a:t>Subline bearbeiten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53EB6E49-DBC6-4246-8C42-80D7A311D536}"/>
              </a:ext>
            </a:extLst>
          </p:cNvPr>
          <p:cNvSpPr/>
          <p:nvPr/>
        </p:nvSpPr>
        <p:spPr>
          <a:xfrm>
            <a:off x="0" y="4603500"/>
            <a:ext cx="9144000" cy="540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92BE236B-9B51-445A-94F8-A214DBE947C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8723" y="4704220"/>
            <a:ext cx="1195334" cy="339236"/>
          </a:xfrm>
          <a:prstGeom prst="rect">
            <a:avLst/>
          </a:prstGeom>
        </p:spPr>
      </p:pic>
      <p:sp>
        <p:nvSpPr>
          <p:cNvPr id="16" name="object 28">
            <a:extLst>
              <a:ext uri="{FF2B5EF4-FFF2-40B4-BE49-F238E27FC236}">
                <a16:creationId xmlns:a16="http://schemas.microsoft.com/office/drawing/2014/main" id="{399B9843-B48C-45B9-85C9-88B13B2E9A0A}"/>
              </a:ext>
            </a:extLst>
          </p:cNvPr>
          <p:cNvSpPr txBox="1">
            <a:spLocks/>
          </p:cNvSpPr>
          <p:nvPr/>
        </p:nvSpPr>
        <p:spPr>
          <a:xfrm>
            <a:off x="540000" y="4789159"/>
            <a:ext cx="2895600" cy="1423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40"/>
              </a:lnSpc>
            </a:pPr>
            <a:r>
              <a:rPr lang="de-DE" sz="800" b="0" i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©</a:t>
            </a:r>
            <a:r>
              <a:rPr lang="de-DE" sz="800" b="0" i="0" spc="-10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 </a:t>
            </a:r>
            <a:r>
              <a:rPr lang="de-DE" sz="800" b="0" i="0" spc="-5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2019</a:t>
            </a:r>
            <a:r>
              <a:rPr lang="de-DE" sz="800" b="0" i="0" spc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 </a:t>
            </a:r>
            <a:r>
              <a:rPr lang="de-DE" sz="800" b="0" i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Fraunhofer IWES</a:t>
            </a:r>
          </a:p>
        </p:txBody>
      </p:sp>
      <p:sp>
        <p:nvSpPr>
          <p:cNvPr id="17" name="object 28">
            <a:extLst>
              <a:ext uri="{FF2B5EF4-FFF2-40B4-BE49-F238E27FC236}">
                <a16:creationId xmlns:a16="http://schemas.microsoft.com/office/drawing/2014/main" id="{8F521A03-97B2-411C-8033-641AA692F477}"/>
              </a:ext>
            </a:extLst>
          </p:cNvPr>
          <p:cNvSpPr txBox="1">
            <a:spLocks/>
          </p:cNvSpPr>
          <p:nvPr/>
        </p:nvSpPr>
        <p:spPr>
          <a:xfrm>
            <a:off x="3796075" y="4789159"/>
            <a:ext cx="1581255" cy="141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240"/>
              </a:lnSpc>
            </a:pPr>
            <a:fld id="{FEF849F2-0247-8C4C-BB8F-4A1E92F8550C}" type="slidenum">
              <a:rPr lang="de-DE" sz="800" b="0" i="0" smtClean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77"/>
                <a:cs typeface="Frutiger LT Std 45 Light"/>
              </a:rPr>
              <a:pPr algn="ctr">
                <a:lnSpc>
                  <a:spcPts val="1240"/>
                </a:lnSpc>
              </a:pPr>
              <a:t>‹#›</a:t>
            </a:fld>
            <a:endParaRPr lang="de-DE" sz="800" b="0" i="0" dirty="0">
              <a:solidFill>
                <a:schemeClr val="bg1">
                  <a:lumMod val="50000"/>
                </a:schemeClr>
              </a:solidFill>
              <a:latin typeface="Frutiger LT Com 55 Roman" panose="020B0503030504020204" pitchFamily="34" charset="77"/>
              <a:cs typeface="Frutiger LT Std 45 Light"/>
            </a:endParaRPr>
          </a:p>
        </p:txBody>
      </p:sp>
      <p:sp>
        <p:nvSpPr>
          <p:cNvPr id="18" name="Textplatzhalter 5">
            <a:extLst>
              <a:ext uri="{FF2B5EF4-FFF2-40B4-BE49-F238E27FC236}">
                <a16:creationId xmlns:a16="http://schemas.microsoft.com/office/drawing/2014/main" id="{6529D3B8-41DF-4C36-96F7-CADDFB9A7E80}"/>
              </a:ext>
            </a:extLst>
          </p:cNvPr>
          <p:cNvSpPr txBox="1">
            <a:spLocks/>
          </p:cNvSpPr>
          <p:nvPr/>
        </p:nvSpPr>
        <p:spPr>
          <a:xfrm>
            <a:off x="6120000" y="0"/>
            <a:ext cx="3059999" cy="2304000"/>
          </a:xfrm>
          <a:prstGeom prst="rect">
            <a:avLst/>
          </a:prstGeom>
        </p:spPr>
        <p:txBody>
          <a:bodyPr lIns="0" tIns="0" rIns="0" bIns="0" anchor="ctr"/>
          <a:lstStyle>
            <a:lvl1pPr marL="0">
              <a:defRPr sz="1500" b="1">
                <a:latin typeface="Frutiger LT Com 45 Light" panose="020B0303030504020204" pitchFamily="34" charset="0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2700" algn="ctr">
              <a:lnSpc>
                <a:spcPct val="100000"/>
              </a:lnSpc>
              <a:spcBef>
                <a:spcPts val="1030"/>
              </a:spcBef>
            </a:pPr>
            <a:endParaRPr lang="de-DE" sz="1800" dirty="0"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Frutiger LT Std 45 Light"/>
            </a:endParaRP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0FE832EF-CC1F-484C-950E-C080DA308B19}"/>
              </a:ext>
            </a:extLst>
          </p:cNvPr>
          <p:cNvSpPr/>
          <p:nvPr userDrawn="1"/>
        </p:nvSpPr>
        <p:spPr>
          <a:xfrm>
            <a:off x="0" y="4603500"/>
            <a:ext cx="9144000" cy="540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0" name="Grafik 19">
            <a:extLst>
              <a:ext uri="{FF2B5EF4-FFF2-40B4-BE49-F238E27FC236}">
                <a16:creationId xmlns:a16="http://schemas.microsoft.com/office/drawing/2014/main" id="{910B8AFF-282D-4092-B8A2-854A514636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8723" y="4704220"/>
            <a:ext cx="1195334" cy="339236"/>
          </a:xfrm>
          <a:prstGeom prst="rect">
            <a:avLst/>
          </a:prstGeom>
        </p:spPr>
      </p:pic>
      <p:sp>
        <p:nvSpPr>
          <p:cNvPr id="22" name="object 28">
            <a:extLst>
              <a:ext uri="{FF2B5EF4-FFF2-40B4-BE49-F238E27FC236}">
                <a16:creationId xmlns:a16="http://schemas.microsoft.com/office/drawing/2014/main" id="{9FD6BBC9-5511-467C-8A76-815D5683372B}"/>
              </a:ext>
            </a:extLst>
          </p:cNvPr>
          <p:cNvSpPr txBox="1">
            <a:spLocks/>
          </p:cNvSpPr>
          <p:nvPr userDrawn="1"/>
        </p:nvSpPr>
        <p:spPr>
          <a:xfrm>
            <a:off x="540000" y="4789159"/>
            <a:ext cx="2895600" cy="141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40"/>
              </a:lnSpc>
            </a:pPr>
            <a:r>
              <a:rPr lang="de-DE" sz="800" b="0" i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©</a:t>
            </a:r>
            <a:r>
              <a:rPr lang="de-DE" sz="800" b="0" i="0" spc="-10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 </a:t>
            </a:r>
            <a:r>
              <a:rPr lang="de-DE" sz="800" b="0" i="0" spc="-5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2021</a:t>
            </a:r>
            <a:r>
              <a:rPr lang="de-DE" sz="800" b="0" i="0" spc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 </a:t>
            </a:r>
            <a:r>
              <a:rPr lang="de-DE" sz="800" b="0" i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Fraunhofer IWES</a:t>
            </a:r>
          </a:p>
        </p:txBody>
      </p:sp>
      <p:sp>
        <p:nvSpPr>
          <p:cNvPr id="23" name="object 28">
            <a:extLst>
              <a:ext uri="{FF2B5EF4-FFF2-40B4-BE49-F238E27FC236}">
                <a16:creationId xmlns:a16="http://schemas.microsoft.com/office/drawing/2014/main" id="{153BCDDD-20CE-4B57-9F5C-C31BE3402E10}"/>
              </a:ext>
            </a:extLst>
          </p:cNvPr>
          <p:cNvSpPr txBox="1">
            <a:spLocks/>
          </p:cNvSpPr>
          <p:nvPr userDrawn="1"/>
        </p:nvSpPr>
        <p:spPr>
          <a:xfrm>
            <a:off x="3796075" y="4789159"/>
            <a:ext cx="1581255" cy="141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240"/>
              </a:lnSpc>
            </a:pPr>
            <a:fld id="{FEF849F2-0247-8C4C-BB8F-4A1E92F8550C}" type="slidenum">
              <a:rPr lang="de-DE" sz="800" b="0" i="0" smtClean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77"/>
                <a:cs typeface="Frutiger LT Std 45 Light"/>
              </a:rPr>
              <a:pPr algn="ctr">
                <a:lnSpc>
                  <a:spcPts val="1240"/>
                </a:lnSpc>
              </a:pPr>
              <a:t>‹#›</a:t>
            </a:fld>
            <a:endParaRPr lang="de-DE" sz="800" b="0" i="0" dirty="0">
              <a:solidFill>
                <a:schemeClr val="bg1">
                  <a:lumMod val="50000"/>
                </a:schemeClr>
              </a:solidFill>
              <a:latin typeface="Frutiger LT Com 55 Roman" panose="020B0503030504020204" pitchFamily="34" charset="77"/>
              <a:cs typeface="Frutiger LT Std 45 Light"/>
            </a:endParaRPr>
          </a:p>
        </p:txBody>
      </p:sp>
      <p:sp>
        <p:nvSpPr>
          <p:cNvPr id="24" name="Textplatzhalter 5">
            <a:extLst>
              <a:ext uri="{FF2B5EF4-FFF2-40B4-BE49-F238E27FC236}">
                <a16:creationId xmlns:a16="http://schemas.microsoft.com/office/drawing/2014/main" id="{35664A8F-7F94-461B-B41F-136E59AF5999}"/>
              </a:ext>
            </a:extLst>
          </p:cNvPr>
          <p:cNvSpPr txBox="1">
            <a:spLocks/>
          </p:cNvSpPr>
          <p:nvPr userDrawn="1"/>
        </p:nvSpPr>
        <p:spPr>
          <a:xfrm>
            <a:off x="6120000" y="0"/>
            <a:ext cx="3059999" cy="2304000"/>
          </a:xfrm>
          <a:prstGeom prst="rect">
            <a:avLst/>
          </a:prstGeom>
        </p:spPr>
        <p:txBody>
          <a:bodyPr lIns="0" tIns="0" rIns="0" bIns="0" anchor="ctr"/>
          <a:lstStyle>
            <a:lvl1pPr marL="0">
              <a:defRPr sz="1500" b="1">
                <a:latin typeface="Frutiger LT Com 45 Light" panose="020B0303030504020204" pitchFamily="34" charset="0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2700" algn="ctr">
              <a:lnSpc>
                <a:spcPct val="100000"/>
              </a:lnSpc>
              <a:spcBef>
                <a:spcPts val="1030"/>
              </a:spcBef>
            </a:pPr>
            <a:endParaRPr lang="de-DE" sz="1800" dirty="0"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Frutiger LT Std 45 Light"/>
            </a:endParaRPr>
          </a:p>
        </p:txBody>
      </p:sp>
    </p:spTree>
    <p:extLst>
      <p:ext uri="{BB962C8B-B14F-4D97-AF65-F5344CB8AC3E}">
        <p14:creationId xmlns:p14="http://schemas.microsoft.com/office/powerpoint/2010/main" val="105966783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9" pos="340" userDrawn="1">
          <p15:clr>
            <a:srgbClr val="FBAE40"/>
          </p15:clr>
        </p15:guide>
        <p15:guide id="10" pos="5420" userDrawn="1">
          <p15:clr>
            <a:srgbClr val="FBAE40"/>
          </p15:clr>
        </p15:guide>
        <p15:guide id="11" orient="horz" pos="305" userDrawn="1">
          <p15:clr>
            <a:srgbClr val="FBAE40"/>
          </p15:clr>
        </p15:guide>
        <p15:guide id="12" orient="horz" pos="289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halt - 2/3 Text, 1/3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ildplatzhalter 3"/>
          <p:cNvSpPr>
            <a:spLocks noGrp="1"/>
          </p:cNvSpPr>
          <p:nvPr>
            <p:ph type="pic" sz="quarter" idx="13" hasCustomPrompt="1"/>
          </p:nvPr>
        </p:nvSpPr>
        <p:spPr>
          <a:xfrm>
            <a:off x="6084000" y="1543050"/>
            <a:ext cx="3060000" cy="3044825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ctr">
              <a:buNone/>
              <a:defRPr sz="1200" b="0" i="0" baseline="0">
                <a:latin typeface="Frutiger LT Com 55 Roman" panose="020B0503030504020204" pitchFamily="34" charset="77"/>
              </a:defRPr>
            </a:lvl1pPr>
          </a:lstStyle>
          <a:p>
            <a:r>
              <a:rPr lang="de-DE" dirty="0"/>
              <a:t>Bild durch Doppelklick einfügen</a:t>
            </a:r>
          </a:p>
        </p:txBody>
      </p:sp>
      <p:sp>
        <p:nvSpPr>
          <p:cNvPr id="17" name="Inhaltsplatzhalter 5"/>
          <p:cNvSpPr>
            <a:spLocks noGrp="1"/>
          </p:cNvSpPr>
          <p:nvPr>
            <p:ph sz="quarter" idx="14"/>
          </p:nvPr>
        </p:nvSpPr>
        <p:spPr>
          <a:xfrm>
            <a:off x="431800" y="1543050"/>
            <a:ext cx="5652200" cy="3044825"/>
          </a:xfrm>
          <a:prstGeom prst="rect">
            <a:avLst/>
          </a:prstGeom>
        </p:spPr>
        <p:txBody>
          <a:bodyPr vert="horz"/>
          <a:lstStyle>
            <a:lvl1pPr marL="180000" indent="-180000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tabLst/>
              <a:defRPr/>
            </a:lvl1pPr>
            <a:lvl2pPr marL="360000" indent="-180000">
              <a:lnSpc>
                <a:spcPts val="1800"/>
              </a:lnSpc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lang="de-DE" smtClean="0"/>
            </a:lvl2pPr>
            <a:lvl3pPr marL="504000" indent="-144000">
              <a:lnSpc>
                <a:spcPts val="1800"/>
              </a:lnSpc>
              <a:spcBef>
                <a:spcPts val="0"/>
              </a:spcBef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1439863" algn="l"/>
              </a:tabLst>
              <a:defRPr lang="de-DE" sz="1200" smtClean="0"/>
            </a:lvl3pPr>
            <a:lvl4pPr marL="648000" indent="-144000">
              <a:lnSpc>
                <a:spcPts val="1800"/>
              </a:lnSpc>
              <a:spcBef>
                <a:spcPts val="0"/>
              </a:spcBef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lang="de-DE" sz="1200" smtClean="0">
                <a:solidFill>
                  <a:schemeClr val="bg1">
                    <a:lumMod val="50000"/>
                  </a:schemeClr>
                </a:solidFill>
              </a:defRPr>
            </a:lvl4pPr>
            <a:lvl5pPr marL="792000" indent="-144000">
              <a:lnSpc>
                <a:spcPts val="1800"/>
              </a:lnSpc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lang="de-DE" sz="1200" smtClean="0">
                <a:solidFill>
                  <a:schemeClr val="bg1">
                    <a:lumMod val="50000"/>
                  </a:schemeClr>
                </a:solidFill>
              </a:defRPr>
            </a:lvl5pPr>
            <a:lvl8pPr marL="3200400" indent="0">
              <a:buNone/>
              <a:defRPr/>
            </a:lvl8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Rechteck 6"/>
          <p:cNvSpPr/>
          <p:nvPr/>
        </p:nvSpPr>
        <p:spPr>
          <a:xfrm>
            <a:off x="0" y="4587875"/>
            <a:ext cx="9144000" cy="5556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8723" y="4704220"/>
            <a:ext cx="1195334" cy="339236"/>
          </a:xfrm>
          <a:prstGeom prst="rect">
            <a:avLst/>
          </a:prstGeom>
        </p:spPr>
      </p:pic>
      <p:sp>
        <p:nvSpPr>
          <p:cNvPr id="11" name="object 28"/>
          <p:cNvSpPr txBox="1">
            <a:spLocks/>
          </p:cNvSpPr>
          <p:nvPr/>
        </p:nvSpPr>
        <p:spPr>
          <a:xfrm>
            <a:off x="3796075" y="4789159"/>
            <a:ext cx="1581255" cy="141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240"/>
              </a:lnSpc>
            </a:pPr>
            <a:fld id="{FEF849F2-0247-8C4C-BB8F-4A1E92F8550C}" type="slidenum">
              <a:rPr lang="de-DE" sz="800" b="0" i="0" smtClean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77"/>
                <a:cs typeface="Frutiger LT Std 45 Light"/>
              </a:rPr>
              <a:pPr algn="ctr">
                <a:lnSpc>
                  <a:spcPts val="1240"/>
                </a:lnSpc>
              </a:pPr>
              <a:t>‹#›</a:t>
            </a:fld>
            <a:endParaRPr lang="de-DE" sz="800" b="0" i="0" dirty="0">
              <a:solidFill>
                <a:schemeClr val="bg1">
                  <a:lumMod val="50000"/>
                </a:schemeClr>
              </a:solidFill>
              <a:latin typeface="Frutiger LT Com 55 Roman" panose="020B0503030504020204" pitchFamily="34" charset="77"/>
              <a:cs typeface="Frutiger LT Std 45 Light"/>
            </a:endParaRPr>
          </a:p>
        </p:txBody>
      </p:sp>
      <p:sp>
        <p:nvSpPr>
          <p:cNvPr id="21" name="Textplatzhalter 5"/>
          <p:cNvSpPr txBox="1">
            <a:spLocks/>
          </p:cNvSpPr>
          <p:nvPr/>
        </p:nvSpPr>
        <p:spPr>
          <a:xfrm>
            <a:off x="6120000" y="0"/>
            <a:ext cx="3059999" cy="2304000"/>
          </a:xfrm>
          <a:prstGeom prst="rect">
            <a:avLst/>
          </a:prstGeom>
        </p:spPr>
        <p:txBody>
          <a:bodyPr lIns="0" tIns="0" rIns="0" bIns="0" anchor="ctr"/>
          <a:lstStyle>
            <a:lvl1pPr marL="0">
              <a:defRPr sz="1500" b="1">
                <a:latin typeface="Frutiger LT Com 45 Light" panose="020B0303030504020204" pitchFamily="34" charset="0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2700" algn="ctr">
              <a:lnSpc>
                <a:spcPct val="100000"/>
              </a:lnSpc>
              <a:spcBef>
                <a:spcPts val="1030"/>
              </a:spcBef>
            </a:pPr>
            <a:endParaRPr lang="de-DE" sz="1800" dirty="0"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Frutiger LT Std 45 Light"/>
            </a:endParaRPr>
          </a:p>
        </p:txBody>
      </p:sp>
      <p:sp>
        <p:nvSpPr>
          <p:cNvPr id="12" name="object 28">
            <a:extLst>
              <a:ext uri="{FF2B5EF4-FFF2-40B4-BE49-F238E27FC236}">
                <a16:creationId xmlns:a16="http://schemas.microsoft.com/office/drawing/2014/main" id="{3CB7E309-8E8F-CC4F-837D-529AEF7A5205}"/>
              </a:ext>
            </a:extLst>
          </p:cNvPr>
          <p:cNvSpPr txBox="1">
            <a:spLocks/>
          </p:cNvSpPr>
          <p:nvPr/>
        </p:nvSpPr>
        <p:spPr>
          <a:xfrm>
            <a:off x="540000" y="4789159"/>
            <a:ext cx="2895600" cy="1423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40"/>
              </a:lnSpc>
            </a:pPr>
            <a:r>
              <a:rPr lang="de-DE" sz="800" b="0" i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©</a:t>
            </a:r>
            <a:r>
              <a:rPr lang="de-DE" sz="800" b="0" i="0" spc="-10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 </a:t>
            </a:r>
            <a:r>
              <a:rPr lang="de-DE" sz="800" b="0" i="0" spc="-5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2019</a:t>
            </a:r>
            <a:r>
              <a:rPr lang="de-DE" sz="800" b="0" i="0" spc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 </a:t>
            </a:r>
            <a:r>
              <a:rPr lang="de-DE" sz="800" b="0" i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Fraunhofer IWES</a:t>
            </a:r>
          </a:p>
        </p:txBody>
      </p:sp>
      <p:sp>
        <p:nvSpPr>
          <p:cNvPr id="18" name="Textplatzhalter 4">
            <a:extLst>
              <a:ext uri="{FF2B5EF4-FFF2-40B4-BE49-F238E27FC236}">
                <a16:creationId xmlns:a16="http://schemas.microsoft.com/office/drawing/2014/main" id="{A1A1410D-E9A2-124F-9428-73575560150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999" y="385200"/>
            <a:ext cx="8280002" cy="432000"/>
          </a:xfrm>
          <a:prstGeom prst="rect">
            <a:avLst/>
          </a:prstGeom>
        </p:spPr>
        <p:txBody>
          <a:bodyPr bIns="0">
            <a:normAutofit/>
          </a:bodyPr>
          <a:lstStyle>
            <a:lvl1pPr marL="0" indent="0">
              <a:lnSpc>
                <a:spcPct val="100000"/>
              </a:lnSpc>
              <a:spcBef>
                <a:spcPts val="576"/>
              </a:spcBef>
              <a:spcAft>
                <a:spcPts val="0"/>
              </a:spcAft>
              <a:buNone/>
              <a:defRPr sz="2400" b="0" i="0">
                <a:latin typeface="Frutiger LT Com 65 Bold" panose="020B0803030504020204" pitchFamily="34" charset="0"/>
                <a:cs typeface="Frutiger LT Com 65 Bold" panose="020B0803030504020204" pitchFamily="34" charset="0"/>
              </a:defRPr>
            </a:lvl1pPr>
          </a:lstStyle>
          <a:p>
            <a:pPr lvl="0"/>
            <a:r>
              <a:rPr lang="de-DE" dirty="0"/>
              <a:t>Headline bearbeiten</a:t>
            </a:r>
          </a:p>
        </p:txBody>
      </p:sp>
      <p:sp>
        <p:nvSpPr>
          <p:cNvPr id="19" name="Textplatzhalter 4">
            <a:extLst>
              <a:ext uri="{FF2B5EF4-FFF2-40B4-BE49-F238E27FC236}">
                <a16:creationId xmlns:a16="http://schemas.microsoft.com/office/drawing/2014/main" id="{4B99D358-2E53-7C45-93D7-CEB1E18B010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1999" y="817200"/>
            <a:ext cx="8280002" cy="519003"/>
          </a:xfrm>
          <a:prstGeom prst="rect">
            <a:avLst/>
          </a:prstGeom>
        </p:spPr>
        <p:txBody>
          <a:bodyPr>
            <a:noAutofit/>
          </a:bodyPr>
          <a:lstStyle>
            <a:lvl1pPr marL="14400" indent="0">
              <a:lnSpc>
                <a:spcPts val="1700"/>
              </a:lnSpc>
              <a:spcBef>
                <a:spcPts val="1030"/>
              </a:spcBef>
              <a:buNone/>
              <a:defRPr sz="1500" b="0" i="0">
                <a:solidFill>
                  <a:schemeClr val="bg1">
                    <a:lumMod val="50000"/>
                  </a:schemeClr>
                </a:solidFill>
                <a:latin typeface="Frutiger LT Com 65 Bold" panose="020B0803030504020204" pitchFamily="34" charset="0"/>
                <a:cs typeface="Frutiger LT Com 65 Bold" panose="020B0803030504020204" pitchFamily="34" charset="0"/>
              </a:defRPr>
            </a:lvl1pPr>
          </a:lstStyle>
          <a:p>
            <a:pPr lvl="0"/>
            <a:r>
              <a:rPr lang="de-DE" dirty="0"/>
              <a:t>Subline bearbeiten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AEB41144-082D-4AE8-8356-FADF78CF7A5C}"/>
              </a:ext>
            </a:extLst>
          </p:cNvPr>
          <p:cNvSpPr/>
          <p:nvPr/>
        </p:nvSpPr>
        <p:spPr>
          <a:xfrm>
            <a:off x="0" y="4587875"/>
            <a:ext cx="9144000" cy="5556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D41261AB-5D42-4BE5-9548-2A9A8AB00C3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8723" y="4704220"/>
            <a:ext cx="1195334" cy="339236"/>
          </a:xfrm>
          <a:prstGeom prst="rect">
            <a:avLst/>
          </a:prstGeom>
        </p:spPr>
      </p:pic>
      <p:sp>
        <p:nvSpPr>
          <p:cNvPr id="15" name="object 28">
            <a:extLst>
              <a:ext uri="{FF2B5EF4-FFF2-40B4-BE49-F238E27FC236}">
                <a16:creationId xmlns:a16="http://schemas.microsoft.com/office/drawing/2014/main" id="{1CFEEA61-38E8-48C8-AB0E-59AC5D63B99E}"/>
              </a:ext>
            </a:extLst>
          </p:cNvPr>
          <p:cNvSpPr txBox="1">
            <a:spLocks/>
          </p:cNvSpPr>
          <p:nvPr/>
        </p:nvSpPr>
        <p:spPr>
          <a:xfrm>
            <a:off x="3796075" y="4789159"/>
            <a:ext cx="1581255" cy="141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240"/>
              </a:lnSpc>
            </a:pPr>
            <a:fld id="{FEF849F2-0247-8C4C-BB8F-4A1E92F8550C}" type="slidenum">
              <a:rPr lang="de-DE" sz="800" b="0" i="0" smtClean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77"/>
                <a:cs typeface="Frutiger LT Std 45 Light"/>
              </a:rPr>
              <a:pPr algn="ctr">
                <a:lnSpc>
                  <a:spcPts val="1240"/>
                </a:lnSpc>
              </a:pPr>
              <a:t>‹#›</a:t>
            </a:fld>
            <a:endParaRPr lang="de-DE" sz="800" b="0" i="0" dirty="0">
              <a:solidFill>
                <a:schemeClr val="bg1">
                  <a:lumMod val="50000"/>
                </a:schemeClr>
              </a:solidFill>
              <a:latin typeface="Frutiger LT Com 55 Roman" panose="020B0503030504020204" pitchFamily="34" charset="77"/>
              <a:cs typeface="Frutiger LT Std 45 Light"/>
            </a:endParaRPr>
          </a:p>
        </p:txBody>
      </p:sp>
      <p:sp>
        <p:nvSpPr>
          <p:cNvPr id="16" name="Textplatzhalter 5">
            <a:extLst>
              <a:ext uri="{FF2B5EF4-FFF2-40B4-BE49-F238E27FC236}">
                <a16:creationId xmlns:a16="http://schemas.microsoft.com/office/drawing/2014/main" id="{63ABC2F3-CD84-4444-8252-E665DD0B0DEE}"/>
              </a:ext>
            </a:extLst>
          </p:cNvPr>
          <p:cNvSpPr txBox="1">
            <a:spLocks/>
          </p:cNvSpPr>
          <p:nvPr/>
        </p:nvSpPr>
        <p:spPr>
          <a:xfrm>
            <a:off x="6120000" y="0"/>
            <a:ext cx="3059999" cy="2304000"/>
          </a:xfrm>
          <a:prstGeom prst="rect">
            <a:avLst/>
          </a:prstGeom>
        </p:spPr>
        <p:txBody>
          <a:bodyPr lIns="0" tIns="0" rIns="0" bIns="0" anchor="ctr"/>
          <a:lstStyle>
            <a:lvl1pPr marL="0">
              <a:defRPr sz="1500" b="1">
                <a:latin typeface="Frutiger LT Com 45 Light" panose="020B0303030504020204" pitchFamily="34" charset="0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2700" algn="ctr">
              <a:lnSpc>
                <a:spcPct val="100000"/>
              </a:lnSpc>
              <a:spcBef>
                <a:spcPts val="1030"/>
              </a:spcBef>
            </a:pPr>
            <a:endParaRPr lang="de-DE" sz="1800" dirty="0"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Frutiger LT Std 45 Light"/>
            </a:endParaRPr>
          </a:p>
        </p:txBody>
      </p:sp>
      <p:sp>
        <p:nvSpPr>
          <p:cNvPr id="20" name="object 28">
            <a:extLst>
              <a:ext uri="{FF2B5EF4-FFF2-40B4-BE49-F238E27FC236}">
                <a16:creationId xmlns:a16="http://schemas.microsoft.com/office/drawing/2014/main" id="{6AD11A42-9392-47C0-82A4-3E5FF521475B}"/>
              </a:ext>
            </a:extLst>
          </p:cNvPr>
          <p:cNvSpPr txBox="1">
            <a:spLocks/>
          </p:cNvSpPr>
          <p:nvPr/>
        </p:nvSpPr>
        <p:spPr>
          <a:xfrm>
            <a:off x="540000" y="4789159"/>
            <a:ext cx="2895600" cy="1423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40"/>
              </a:lnSpc>
            </a:pPr>
            <a:r>
              <a:rPr lang="de-DE" sz="800" b="0" i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©</a:t>
            </a:r>
            <a:r>
              <a:rPr lang="de-DE" sz="800" b="0" i="0" spc="-10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 </a:t>
            </a:r>
            <a:r>
              <a:rPr lang="de-DE" sz="800" b="0" i="0" spc="-5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2019</a:t>
            </a:r>
            <a:r>
              <a:rPr lang="de-DE" sz="800" b="0" i="0" spc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 </a:t>
            </a:r>
            <a:r>
              <a:rPr lang="de-DE" sz="800" b="0" i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Fraunhofer IWES</a:t>
            </a:r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356A3EC4-ABB3-4766-A60E-D76C3D9FAED1}"/>
              </a:ext>
            </a:extLst>
          </p:cNvPr>
          <p:cNvSpPr/>
          <p:nvPr userDrawn="1"/>
        </p:nvSpPr>
        <p:spPr>
          <a:xfrm>
            <a:off x="0" y="4587875"/>
            <a:ext cx="9144000" cy="5556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82F75EDD-6112-4CD2-B1D8-2E54A4A3E32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8723" y="4704220"/>
            <a:ext cx="1195334" cy="339236"/>
          </a:xfrm>
          <a:prstGeom prst="rect">
            <a:avLst/>
          </a:prstGeom>
        </p:spPr>
      </p:pic>
      <p:sp>
        <p:nvSpPr>
          <p:cNvPr id="24" name="object 28">
            <a:extLst>
              <a:ext uri="{FF2B5EF4-FFF2-40B4-BE49-F238E27FC236}">
                <a16:creationId xmlns:a16="http://schemas.microsoft.com/office/drawing/2014/main" id="{48C83786-EA3B-438F-8C88-15C721E14164}"/>
              </a:ext>
            </a:extLst>
          </p:cNvPr>
          <p:cNvSpPr txBox="1">
            <a:spLocks/>
          </p:cNvSpPr>
          <p:nvPr userDrawn="1"/>
        </p:nvSpPr>
        <p:spPr>
          <a:xfrm>
            <a:off x="3796075" y="4789159"/>
            <a:ext cx="1581255" cy="141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240"/>
              </a:lnSpc>
            </a:pPr>
            <a:fld id="{FEF849F2-0247-8C4C-BB8F-4A1E92F8550C}" type="slidenum">
              <a:rPr lang="de-DE" sz="800" b="0" i="0" smtClean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77"/>
                <a:cs typeface="Frutiger LT Std 45 Light"/>
              </a:rPr>
              <a:pPr algn="ctr">
                <a:lnSpc>
                  <a:spcPts val="1240"/>
                </a:lnSpc>
              </a:pPr>
              <a:t>‹#›</a:t>
            </a:fld>
            <a:endParaRPr lang="de-DE" sz="800" b="0" i="0" dirty="0">
              <a:solidFill>
                <a:schemeClr val="bg1">
                  <a:lumMod val="50000"/>
                </a:schemeClr>
              </a:solidFill>
              <a:latin typeface="Frutiger LT Com 55 Roman" panose="020B0503030504020204" pitchFamily="34" charset="77"/>
              <a:cs typeface="Frutiger LT Std 45 Light"/>
            </a:endParaRPr>
          </a:p>
        </p:txBody>
      </p:sp>
      <p:sp>
        <p:nvSpPr>
          <p:cNvPr id="25" name="Textplatzhalter 5">
            <a:extLst>
              <a:ext uri="{FF2B5EF4-FFF2-40B4-BE49-F238E27FC236}">
                <a16:creationId xmlns:a16="http://schemas.microsoft.com/office/drawing/2014/main" id="{F837FD29-A96E-4777-ABF1-2171B3D61C02}"/>
              </a:ext>
            </a:extLst>
          </p:cNvPr>
          <p:cNvSpPr txBox="1">
            <a:spLocks/>
          </p:cNvSpPr>
          <p:nvPr userDrawn="1"/>
        </p:nvSpPr>
        <p:spPr>
          <a:xfrm>
            <a:off x="6120000" y="0"/>
            <a:ext cx="3059999" cy="2304000"/>
          </a:xfrm>
          <a:prstGeom prst="rect">
            <a:avLst/>
          </a:prstGeom>
        </p:spPr>
        <p:txBody>
          <a:bodyPr lIns="0" tIns="0" rIns="0" bIns="0" anchor="ctr"/>
          <a:lstStyle>
            <a:lvl1pPr marL="0">
              <a:defRPr sz="1500" b="1">
                <a:latin typeface="Frutiger LT Com 45 Light" panose="020B0303030504020204" pitchFamily="34" charset="0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2700" algn="ctr">
              <a:lnSpc>
                <a:spcPct val="100000"/>
              </a:lnSpc>
              <a:spcBef>
                <a:spcPts val="1030"/>
              </a:spcBef>
            </a:pPr>
            <a:endParaRPr lang="de-DE" sz="1800" dirty="0"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Frutiger LT Std 45 Light"/>
            </a:endParaRPr>
          </a:p>
        </p:txBody>
      </p:sp>
      <p:sp>
        <p:nvSpPr>
          <p:cNvPr id="26" name="object 28">
            <a:extLst>
              <a:ext uri="{FF2B5EF4-FFF2-40B4-BE49-F238E27FC236}">
                <a16:creationId xmlns:a16="http://schemas.microsoft.com/office/drawing/2014/main" id="{7DB93714-9C4A-48BE-BF99-670F95C26235}"/>
              </a:ext>
            </a:extLst>
          </p:cNvPr>
          <p:cNvSpPr txBox="1">
            <a:spLocks/>
          </p:cNvSpPr>
          <p:nvPr userDrawn="1"/>
        </p:nvSpPr>
        <p:spPr>
          <a:xfrm>
            <a:off x="540000" y="4789159"/>
            <a:ext cx="2895600" cy="141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40"/>
              </a:lnSpc>
            </a:pPr>
            <a:r>
              <a:rPr lang="de-DE" sz="800" b="0" i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©</a:t>
            </a:r>
            <a:r>
              <a:rPr lang="de-DE" sz="800" b="0" i="0" spc="-10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 </a:t>
            </a:r>
            <a:r>
              <a:rPr lang="de-DE" sz="800" b="0" i="0" spc="-5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2021</a:t>
            </a:r>
            <a:r>
              <a:rPr lang="de-DE" sz="800" b="0" i="0" spc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 </a:t>
            </a:r>
            <a:r>
              <a:rPr lang="de-DE" sz="800" b="0" i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Fraunhofer IWES</a:t>
            </a:r>
          </a:p>
        </p:txBody>
      </p:sp>
    </p:spTree>
    <p:extLst>
      <p:ext uri="{BB962C8B-B14F-4D97-AF65-F5344CB8AC3E}">
        <p14:creationId xmlns:p14="http://schemas.microsoft.com/office/powerpoint/2010/main" val="269894916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9" pos="340" userDrawn="1">
          <p15:clr>
            <a:srgbClr val="FBAE40"/>
          </p15:clr>
        </p15:guide>
        <p15:guide id="10" pos="5420" userDrawn="1">
          <p15:clr>
            <a:srgbClr val="FBAE40"/>
          </p15:clr>
        </p15:guide>
        <p15:guide id="11" orient="horz" pos="305" userDrawn="1">
          <p15:clr>
            <a:srgbClr val="FBAE40"/>
          </p15:clr>
        </p15:guide>
        <p15:guide id="12" orient="horz" pos="289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- 1/2 Text, 1/2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ildplatzhalter 3"/>
          <p:cNvSpPr>
            <a:spLocks noGrp="1"/>
          </p:cNvSpPr>
          <p:nvPr>
            <p:ph type="pic" sz="quarter" idx="13" hasCustomPrompt="1"/>
          </p:nvPr>
        </p:nvSpPr>
        <p:spPr>
          <a:xfrm>
            <a:off x="4570974" y="1543051"/>
            <a:ext cx="4573026" cy="3044824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ctr">
              <a:buNone/>
              <a:defRPr sz="1200" baseline="0"/>
            </a:lvl1pPr>
          </a:lstStyle>
          <a:p>
            <a:r>
              <a:rPr lang="de-DE" dirty="0"/>
              <a:t>Bild durch Doppelklick einfügen</a:t>
            </a:r>
          </a:p>
        </p:txBody>
      </p:sp>
      <p:sp>
        <p:nvSpPr>
          <p:cNvPr id="14" name="Inhaltsplatzhalter 5"/>
          <p:cNvSpPr>
            <a:spLocks noGrp="1"/>
          </p:cNvSpPr>
          <p:nvPr>
            <p:ph sz="quarter" idx="14"/>
          </p:nvPr>
        </p:nvSpPr>
        <p:spPr>
          <a:xfrm>
            <a:off x="431800" y="1543050"/>
            <a:ext cx="4139174" cy="3044825"/>
          </a:xfrm>
          <a:prstGeom prst="rect">
            <a:avLst/>
          </a:prstGeom>
        </p:spPr>
        <p:txBody>
          <a:bodyPr vert="horz"/>
          <a:lstStyle>
            <a:lvl1pPr marL="180000" indent="-180000">
              <a:lnSpc>
                <a:spcPts val="1800"/>
              </a:lnSpc>
              <a:spcBef>
                <a:spcPts val="0"/>
              </a:spcBef>
              <a:buFontTx/>
              <a:buBlip>
                <a:blip r:embed="rId2"/>
              </a:buBlip>
              <a:tabLst>
                <a:tab pos="442913" algn="l"/>
              </a:tabLst>
              <a:defRPr lang="de-DE" dirty="0" smtClean="0"/>
            </a:lvl1pPr>
            <a:lvl2pPr marL="360000" indent="-180000">
              <a:buFontTx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  <a:tabLst>
                <a:tab pos="442913" algn="l"/>
              </a:tabLst>
              <a:defRPr/>
            </a:lvl2pPr>
            <a:lvl3pPr marL="504000" indent="-144000">
              <a:buFontTx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  <a:defRPr sz="1200">
                <a:solidFill>
                  <a:schemeClr val="tx1"/>
                </a:solidFill>
              </a:defRPr>
            </a:lvl3pPr>
            <a:lvl4pPr marL="648000" indent="-144000">
              <a:buFontTx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  <a:defRPr/>
            </a:lvl4pPr>
            <a:lvl5pPr marL="792000" indent="-144000">
              <a:buFontTx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  <a:defRPr/>
            </a:lvl5pPr>
            <a:lvl7pPr marL="936000" indent="0">
              <a:buNone/>
              <a:defRPr/>
            </a:lvl7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A6BCD4AB-E991-AA4E-91B9-C24D977D3402}"/>
              </a:ext>
            </a:extLst>
          </p:cNvPr>
          <p:cNvSpPr/>
          <p:nvPr/>
        </p:nvSpPr>
        <p:spPr>
          <a:xfrm>
            <a:off x="0" y="4587875"/>
            <a:ext cx="9144000" cy="5556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8723" y="4704220"/>
            <a:ext cx="1195334" cy="339236"/>
          </a:xfrm>
          <a:prstGeom prst="rect">
            <a:avLst/>
          </a:prstGeom>
        </p:spPr>
      </p:pic>
      <p:sp>
        <p:nvSpPr>
          <p:cNvPr id="21" name="Textplatzhalter 5"/>
          <p:cNvSpPr txBox="1">
            <a:spLocks/>
          </p:cNvSpPr>
          <p:nvPr/>
        </p:nvSpPr>
        <p:spPr>
          <a:xfrm>
            <a:off x="6120000" y="0"/>
            <a:ext cx="3059999" cy="2304000"/>
          </a:xfrm>
          <a:prstGeom prst="rect">
            <a:avLst/>
          </a:prstGeom>
        </p:spPr>
        <p:txBody>
          <a:bodyPr lIns="0" tIns="0" rIns="0" bIns="0" anchor="ctr"/>
          <a:lstStyle>
            <a:lvl1pPr marL="0">
              <a:defRPr sz="1500" b="1">
                <a:latin typeface="Frutiger LT Com 45 Light" panose="020B0303030504020204" pitchFamily="34" charset="0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2700" algn="ctr">
              <a:lnSpc>
                <a:spcPct val="100000"/>
              </a:lnSpc>
              <a:spcBef>
                <a:spcPts val="1030"/>
              </a:spcBef>
            </a:pPr>
            <a:endParaRPr lang="de-DE" sz="1800" dirty="0"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Frutiger LT Std 45 Light"/>
            </a:endParaRPr>
          </a:p>
        </p:txBody>
      </p:sp>
      <p:sp>
        <p:nvSpPr>
          <p:cNvPr id="15" name="object 28">
            <a:extLst>
              <a:ext uri="{FF2B5EF4-FFF2-40B4-BE49-F238E27FC236}">
                <a16:creationId xmlns:a16="http://schemas.microsoft.com/office/drawing/2014/main" id="{EA2486AA-76A7-1B46-BD3D-3F63C1E10059}"/>
              </a:ext>
            </a:extLst>
          </p:cNvPr>
          <p:cNvSpPr txBox="1">
            <a:spLocks/>
          </p:cNvSpPr>
          <p:nvPr/>
        </p:nvSpPr>
        <p:spPr>
          <a:xfrm>
            <a:off x="3796075" y="4789159"/>
            <a:ext cx="1581255" cy="141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240"/>
              </a:lnSpc>
            </a:pPr>
            <a:fld id="{FEF849F2-0247-8C4C-BB8F-4A1E92F8550C}" type="slidenum">
              <a:rPr lang="de-DE" sz="800" b="0" i="0" smtClean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77"/>
                <a:cs typeface="Frutiger LT Std 45 Light"/>
              </a:rPr>
              <a:pPr algn="ctr">
                <a:lnSpc>
                  <a:spcPts val="1240"/>
                </a:lnSpc>
              </a:pPr>
              <a:t>‹#›</a:t>
            </a:fld>
            <a:endParaRPr lang="de-DE" sz="800" b="0" i="0" dirty="0">
              <a:solidFill>
                <a:schemeClr val="bg1">
                  <a:lumMod val="50000"/>
                </a:schemeClr>
              </a:solidFill>
              <a:latin typeface="Frutiger LT Com 55 Roman" panose="020B0503030504020204" pitchFamily="34" charset="77"/>
              <a:cs typeface="Frutiger LT Std 45 Light"/>
            </a:endParaRPr>
          </a:p>
        </p:txBody>
      </p:sp>
      <p:sp>
        <p:nvSpPr>
          <p:cNvPr id="16" name="object 28">
            <a:extLst>
              <a:ext uri="{FF2B5EF4-FFF2-40B4-BE49-F238E27FC236}">
                <a16:creationId xmlns:a16="http://schemas.microsoft.com/office/drawing/2014/main" id="{659ECF50-1C6E-5041-9D7E-1D0AA2C2A474}"/>
              </a:ext>
            </a:extLst>
          </p:cNvPr>
          <p:cNvSpPr txBox="1">
            <a:spLocks/>
          </p:cNvSpPr>
          <p:nvPr/>
        </p:nvSpPr>
        <p:spPr>
          <a:xfrm>
            <a:off x="540000" y="4789159"/>
            <a:ext cx="2895600" cy="1423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40"/>
              </a:lnSpc>
            </a:pPr>
            <a:r>
              <a:rPr lang="de-DE" sz="800" b="0" i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©</a:t>
            </a:r>
            <a:r>
              <a:rPr lang="de-DE" sz="800" b="0" i="0" spc="-10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 </a:t>
            </a:r>
            <a:r>
              <a:rPr lang="de-DE" sz="800" b="0" i="0" spc="-5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2019</a:t>
            </a:r>
            <a:r>
              <a:rPr lang="de-DE" sz="800" b="0" i="0" spc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 </a:t>
            </a:r>
            <a:r>
              <a:rPr lang="de-DE" sz="800" b="0" i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Fraunhofer IWES</a:t>
            </a:r>
          </a:p>
        </p:txBody>
      </p:sp>
      <p:sp>
        <p:nvSpPr>
          <p:cNvPr id="18" name="Textplatzhalter 4">
            <a:extLst>
              <a:ext uri="{FF2B5EF4-FFF2-40B4-BE49-F238E27FC236}">
                <a16:creationId xmlns:a16="http://schemas.microsoft.com/office/drawing/2014/main" id="{72F13BE6-13F8-F848-9C79-90FDB789355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999" y="385200"/>
            <a:ext cx="8280002" cy="432000"/>
          </a:xfrm>
          <a:prstGeom prst="rect">
            <a:avLst/>
          </a:prstGeom>
        </p:spPr>
        <p:txBody>
          <a:bodyPr bIns="0">
            <a:normAutofit/>
          </a:bodyPr>
          <a:lstStyle>
            <a:lvl1pPr marL="0" indent="0">
              <a:lnSpc>
                <a:spcPct val="100000"/>
              </a:lnSpc>
              <a:spcBef>
                <a:spcPts val="576"/>
              </a:spcBef>
              <a:spcAft>
                <a:spcPts val="0"/>
              </a:spcAft>
              <a:buNone/>
              <a:defRPr sz="2400" b="0" i="0">
                <a:latin typeface="Frutiger LT Com 65 Bold" panose="020B0803030504020204" pitchFamily="34" charset="0"/>
                <a:cs typeface="Frutiger LT Com 65 Bold" panose="020B0803030504020204" pitchFamily="34" charset="0"/>
              </a:defRPr>
            </a:lvl1pPr>
          </a:lstStyle>
          <a:p>
            <a:pPr lvl="0"/>
            <a:r>
              <a:rPr lang="de-DE" dirty="0"/>
              <a:t>Headline bearbeiten</a:t>
            </a:r>
          </a:p>
        </p:txBody>
      </p:sp>
      <p:sp>
        <p:nvSpPr>
          <p:cNvPr id="19" name="Textplatzhalter 4">
            <a:extLst>
              <a:ext uri="{FF2B5EF4-FFF2-40B4-BE49-F238E27FC236}">
                <a16:creationId xmlns:a16="http://schemas.microsoft.com/office/drawing/2014/main" id="{29C372F2-8CD7-364C-B1DF-95D4991AC51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1999" y="817200"/>
            <a:ext cx="8280002" cy="519003"/>
          </a:xfrm>
          <a:prstGeom prst="rect">
            <a:avLst/>
          </a:prstGeom>
        </p:spPr>
        <p:txBody>
          <a:bodyPr>
            <a:noAutofit/>
          </a:bodyPr>
          <a:lstStyle>
            <a:lvl1pPr marL="14400" indent="0">
              <a:lnSpc>
                <a:spcPts val="1700"/>
              </a:lnSpc>
              <a:spcBef>
                <a:spcPts val="1030"/>
              </a:spcBef>
              <a:buNone/>
              <a:defRPr sz="1500" b="0" i="0">
                <a:solidFill>
                  <a:schemeClr val="bg1">
                    <a:lumMod val="50000"/>
                  </a:schemeClr>
                </a:solidFill>
                <a:latin typeface="Frutiger LT Com 65 Bold" panose="020B0803030504020204" pitchFamily="34" charset="0"/>
                <a:cs typeface="Frutiger LT Com 65 Bold" panose="020B0803030504020204" pitchFamily="34" charset="0"/>
              </a:defRPr>
            </a:lvl1pPr>
          </a:lstStyle>
          <a:p>
            <a:pPr lvl="0"/>
            <a:r>
              <a:rPr lang="de-DE" dirty="0"/>
              <a:t>Subline bearbeiten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5C439E15-03CE-491D-A6FF-B60BA54C5670}"/>
              </a:ext>
            </a:extLst>
          </p:cNvPr>
          <p:cNvSpPr/>
          <p:nvPr/>
        </p:nvSpPr>
        <p:spPr>
          <a:xfrm>
            <a:off x="0" y="4587875"/>
            <a:ext cx="9144000" cy="5556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2B13BC63-A6E6-4A1F-92E6-BF8DFE3E866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8723" y="4704220"/>
            <a:ext cx="1195334" cy="339236"/>
          </a:xfrm>
          <a:prstGeom prst="rect">
            <a:avLst/>
          </a:prstGeom>
        </p:spPr>
      </p:pic>
      <p:sp>
        <p:nvSpPr>
          <p:cNvPr id="13" name="Textplatzhalter 5">
            <a:extLst>
              <a:ext uri="{FF2B5EF4-FFF2-40B4-BE49-F238E27FC236}">
                <a16:creationId xmlns:a16="http://schemas.microsoft.com/office/drawing/2014/main" id="{F6518B70-4F1D-405A-BB55-E8458AC1B627}"/>
              </a:ext>
            </a:extLst>
          </p:cNvPr>
          <p:cNvSpPr txBox="1">
            <a:spLocks/>
          </p:cNvSpPr>
          <p:nvPr/>
        </p:nvSpPr>
        <p:spPr>
          <a:xfrm>
            <a:off x="6120000" y="0"/>
            <a:ext cx="3059999" cy="2304000"/>
          </a:xfrm>
          <a:prstGeom prst="rect">
            <a:avLst/>
          </a:prstGeom>
        </p:spPr>
        <p:txBody>
          <a:bodyPr lIns="0" tIns="0" rIns="0" bIns="0" anchor="ctr"/>
          <a:lstStyle>
            <a:lvl1pPr marL="0">
              <a:defRPr sz="1500" b="1">
                <a:latin typeface="Frutiger LT Com 45 Light" panose="020B0303030504020204" pitchFamily="34" charset="0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2700" algn="ctr">
              <a:lnSpc>
                <a:spcPct val="100000"/>
              </a:lnSpc>
              <a:spcBef>
                <a:spcPts val="1030"/>
              </a:spcBef>
            </a:pPr>
            <a:endParaRPr lang="de-DE" sz="1800" dirty="0"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Frutiger LT Std 45 Light"/>
            </a:endParaRPr>
          </a:p>
        </p:txBody>
      </p:sp>
      <p:sp>
        <p:nvSpPr>
          <p:cNvPr id="17" name="object 28">
            <a:extLst>
              <a:ext uri="{FF2B5EF4-FFF2-40B4-BE49-F238E27FC236}">
                <a16:creationId xmlns:a16="http://schemas.microsoft.com/office/drawing/2014/main" id="{FBF205B0-A147-4652-AA9E-C3A5D57168F9}"/>
              </a:ext>
            </a:extLst>
          </p:cNvPr>
          <p:cNvSpPr txBox="1">
            <a:spLocks/>
          </p:cNvSpPr>
          <p:nvPr/>
        </p:nvSpPr>
        <p:spPr>
          <a:xfrm>
            <a:off x="3796075" y="4789159"/>
            <a:ext cx="1581255" cy="141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240"/>
              </a:lnSpc>
            </a:pPr>
            <a:fld id="{FEF849F2-0247-8C4C-BB8F-4A1E92F8550C}" type="slidenum">
              <a:rPr lang="de-DE" sz="800" b="0" i="0" smtClean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77"/>
                <a:cs typeface="Frutiger LT Std 45 Light"/>
              </a:rPr>
              <a:pPr algn="ctr">
                <a:lnSpc>
                  <a:spcPts val="1240"/>
                </a:lnSpc>
              </a:pPr>
              <a:t>‹#›</a:t>
            </a:fld>
            <a:endParaRPr lang="de-DE" sz="800" b="0" i="0" dirty="0">
              <a:solidFill>
                <a:schemeClr val="bg1">
                  <a:lumMod val="50000"/>
                </a:schemeClr>
              </a:solidFill>
              <a:latin typeface="Frutiger LT Com 55 Roman" panose="020B0503030504020204" pitchFamily="34" charset="77"/>
              <a:cs typeface="Frutiger LT Std 45 Light"/>
            </a:endParaRPr>
          </a:p>
        </p:txBody>
      </p:sp>
      <p:sp>
        <p:nvSpPr>
          <p:cNvPr id="22" name="object 28">
            <a:extLst>
              <a:ext uri="{FF2B5EF4-FFF2-40B4-BE49-F238E27FC236}">
                <a16:creationId xmlns:a16="http://schemas.microsoft.com/office/drawing/2014/main" id="{88886C39-EFAB-4535-8D7E-FDE0BEC530B0}"/>
              </a:ext>
            </a:extLst>
          </p:cNvPr>
          <p:cNvSpPr txBox="1">
            <a:spLocks/>
          </p:cNvSpPr>
          <p:nvPr/>
        </p:nvSpPr>
        <p:spPr>
          <a:xfrm>
            <a:off x="540000" y="4789159"/>
            <a:ext cx="2895600" cy="1423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40"/>
              </a:lnSpc>
            </a:pPr>
            <a:r>
              <a:rPr lang="de-DE" sz="800" b="0" i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©</a:t>
            </a:r>
            <a:r>
              <a:rPr lang="de-DE" sz="800" b="0" i="0" spc="-10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 </a:t>
            </a:r>
            <a:r>
              <a:rPr lang="de-DE" sz="800" b="0" i="0" spc="-5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2019</a:t>
            </a:r>
            <a:r>
              <a:rPr lang="de-DE" sz="800" b="0" i="0" spc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 </a:t>
            </a:r>
            <a:r>
              <a:rPr lang="de-DE" sz="800" b="0" i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Fraunhofer IWES</a:t>
            </a: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CF5375AE-AF7F-483C-BA77-13599F2F12E4}"/>
              </a:ext>
            </a:extLst>
          </p:cNvPr>
          <p:cNvSpPr/>
          <p:nvPr userDrawn="1"/>
        </p:nvSpPr>
        <p:spPr>
          <a:xfrm>
            <a:off x="0" y="4587875"/>
            <a:ext cx="9144000" cy="5556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4" name="Grafik 23">
            <a:extLst>
              <a:ext uri="{FF2B5EF4-FFF2-40B4-BE49-F238E27FC236}">
                <a16:creationId xmlns:a16="http://schemas.microsoft.com/office/drawing/2014/main" id="{CAA61A6F-A1F6-4649-A17A-5C0767955FC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8723" y="4704220"/>
            <a:ext cx="1195334" cy="339236"/>
          </a:xfrm>
          <a:prstGeom prst="rect">
            <a:avLst/>
          </a:prstGeom>
        </p:spPr>
      </p:pic>
      <p:sp>
        <p:nvSpPr>
          <p:cNvPr id="25" name="Textplatzhalter 5">
            <a:extLst>
              <a:ext uri="{FF2B5EF4-FFF2-40B4-BE49-F238E27FC236}">
                <a16:creationId xmlns:a16="http://schemas.microsoft.com/office/drawing/2014/main" id="{2D49CE8D-B79E-4559-9CD4-B6E7F617F7D1}"/>
              </a:ext>
            </a:extLst>
          </p:cNvPr>
          <p:cNvSpPr txBox="1">
            <a:spLocks/>
          </p:cNvSpPr>
          <p:nvPr userDrawn="1"/>
        </p:nvSpPr>
        <p:spPr>
          <a:xfrm>
            <a:off x="6120000" y="0"/>
            <a:ext cx="3059999" cy="2304000"/>
          </a:xfrm>
          <a:prstGeom prst="rect">
            <a:avLst/>
          </a:prstGeom>
        </p:spPr>
        <p:txBody>
          <a:bodyPr lIns="0" tIns="0" rIns="0" bIns="0" anchor="ctr"/>
          <a:lstStyle>
            <a:lvl1pPr marL="0">
              <a:defRPr sz="1500" b="1">
                <a:latin typeface="Frutiger LT Com 45 Light" panose="020B0303030504020204" pitchFamily="34" charset="0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2700" algn="ctr">
              <a:lnSpc>
                <a:spcPct val="100000"/>
              </a:lnSpc>
              <a:spcBef>
                <a:spcPts val="1030"/>
              </a:spcBef>
            </a:pPr>
            <a:endParaRPr lang="de-DE" sz="1800" dirty="0"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Frutiger LT Std 45 Light"/>
            </a:endParaRPr>
          </a:p>
        </p:txBody>
      </p:sp>
      <p:sp>
        <p:nvSpPr>
          <p:cNvPr id="26" name="object 28">
            <a:extLst>
              <a:ext uri="{FF2B5EF4-FFF2-40B4-BE49-F238E27FC236}">
                <a16:creationId xmlns:a16="http://schemas.microsoft.com/office/drawing/2014/main" id="{A9F051B5-FDE8-4F04-BF4B-6B92F4ED64BF}"/>
              </a:ext>
            </a:extLst>
          </p:cNvPr>
          <p:cNvSpPr txBox="1">
            <a:spLocks/>
          </p:cNvSpPr>
          <p:nvPr userDrawn="1"/>
        </p:nvSpPr>
        <p:spPr>
          <a:xfrm>
            <a:off x="3796075" y="4789159"/>
            <a:ext cx="1581255" cy="141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240"/>
              </a:lnSpc>
            </a:pPr>
            <a:fld id="{FEF849F2-0247-8C4C-BB8F-4A1E92F8550C}" type="slidenum">
              <a:rPr lang="de-DE" sz="800" b="0" i="0" smtClean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77"/>
                <a:cs typeface="Frutiger LT Std 45 Light"/>
              </a:rPr>
              <a:pPr algn="ctr">
                <a:lnSpc>
                  <a:spcPts val="1240"/>
                </a:lnSpc>
              </a:pPr>
              <a:t>‹#›</a:t>
            </a:fld>
            <a:endParaRPr lang="de-DE" sz="800" b="0" i="0" dirty="0">
              <a:solidFill>
                <a:schemeClr val="bg1">
                  <a:lumMod val="50000"/>
                </a:schemeClr>
              </a:solidFill>
              <a:latin typeface="Frutiger LT Com 55 Roman" panose="020B0503030504020204" pitchFamily="34" charset="77"/>
              <a:cs typeface="Frutiger LT Std 45 Light"/>
            </a:endParaRPr>
          </a:p>
        </p:txBody>
      </p:sp>
      <p:sp>
        <p:nvSpPr>
          <p:cNvPr id="27" name="object 28">
            <a:extLst>
              <a:ext uri="{FF2B5EF4-FFF2-40B4-BE49-F238E27FC236}">
                <a16:creationId xmlns:a16="http://schemas.microsoft.com/office/drawing/2014/main" id="{887656F3-CD5D-48E5-8FD8-DEAB1C8F8C81}"/>
              </a:ext>
            </a:extLst>
          </p:cNvPr>
          <p:cNvSpPr txBox="1">
            <a:spLocks/>
          </p:cNvSpPr>
          <p:nvPr userDrawn="1"/>
        </p:nvSpPr>
        <p:spPr>
          <a:xfrm>
            <a:off x="540000" y="4789159"/>
            <a:ext cx="2895600" cy="141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40"/>
              </a:lnSpc>
            </a:pPr>
            <a:r>
              <a:rPr lang="de-DE" sz="800" b="0" i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©</a:t>
            </a:r>
            <a:r>
              <a:rPr lang="de-DE" sz="800" b="0" i="0" spc="-10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 </a:t>
            </a:r>
            <a:r>
              <a:rPr lang="de-DE" sz="800" b="0" i="0" spc="-5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2021</a:t>
            </a:r>
            <a:r>
              <a:rPr lang="de-DE" sz="800" b="0" i="0" spc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 </a:t>
            </a:r>
            <a:r>
              <a:rPr lang="de-DE" sz="800" b="0" i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Fraunhofer IWES</a:t>
            </a:r>
          </a:p>
        </p:txBody>
      </p:sp>
    </p:spTree>
    <p:extLst>
      <p:ext uri="{BB962C8B-B14F-4D97-AF65-F5344CB8AC3E}">
        <p14:creationId xmlns:p14="http://schemas.microsoft.com/office/powerpoint/2010/main" val="219865289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9" pos="340" userDrawn="1">
          <p15:clr>
            <a:srgbClr val="FBAE40"/>
          </p15:clr>
        </p15:guide>
        <p15:guide id="10" orient="horz" pos="305" userDrawn="1">
          <p15:clr>
            <a:srgbClr val="FBAE40"/>
          </p15:clr>
        </p15:guide>
        <p15:guide id="11" pos="5420" userDrawn="1">
          <p15:clr>
            <a:srgbClr val="FBAE40"/>
          </p15:clr>
        </p15:guide>
        <p15:guide id="12" orient="horz" pos="289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halt - Hintergrund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ildplatzhalter 5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457620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anchor="ctr" anchorCtr="0"/>
          <a:lstStyle>
            <a:lvl1pPr marL="0" indent="0" algn="ctr">
              <a:buNone/>
              <a:defRPr sz="1200" b="0" i="0">
                <a:latin typeface="Frutiger LT Com 55 Roman" panose="020B0503030504020204" pitchFamily="34" charset="77"/>
              </a:defRPr>
            </a:lvl1pPr>
          </a:lstStyle>
          <a:p>
            <a:r>
              <a:rPr lang="de-DE" dirty="0"/>
              <a:t>Hintergrundbild durch Doppelklick hinzufügen</a:t>
            </a:r>
          </a:p>
        </p:txBody>
      </p:sp>
      <p:sp>
        <p:nvSpPr>
          <p:cNvPr id="7" name="Rechteck 6"/>
          <p:cNvSpPr/>
          <p:nvPr/>
        </p:nvSpPr>
        <p:spPr>
          <a:xfrm>
            <a:off x="0" y="4587875"/>
            <a:ext cx="9144000" cy="5556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8723" y="4704220"/>
            <a:ext cx="1195334" cy="339236"/>
          </a:xfrm>
          <a:prstGeom prst="rect">
            <a:avLst/>
          </a:prstGeom>
        </p:spPr>
      </p:pic>
      <p:sp>
        <p:nvSpPr>
          <p:cNvPr id="21" name="Textplatzhalter 5"/>
          <p:cNvSpPr txBox="1">
            <a:spLocks/>
          </p:cNvSpPr>
          <p:nvPr/>
        </p:nvSpPr>
        <p:spPr>
          <a:xfrm>
            <a:off x="6120000" y="0"/>
            <a:ext cx="3059999" cy="2304000"/>
          </a:xfrm>
          <a:prstGeom prst="rect">
            <a:avLst/>
          </a:prstGeom>
        </p:spPr>
        <p:txBody>
          <a:bodyPr lIns="0" tIns="0" rIns="0" bIns="0" anchor="ctr"/>
          <a:lstStyle>
            <a:lvl1pPr marL="0">
              <a:defRPr sz="1500" b="1">
                <a:latin typeface="Frutiger LT Com 45 Light" panose="020B0303030504020204" pitchFamily="34" charset="0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2700" algn="ctr">
              <a:lnSpc>
                <a:spcPct val="100000"/>
              </a:lnSpc>
              <a:spcBef>
                <a:spcPts val="1030"/>
              </a:spcBef>
            </a:pPr>
            <a:endParaRPr lang="de-DE" sz="1800" dirty="0"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Frutiger LT Std 45 Light"/>
            </a:endParaRPr>
          </a:p>
        </p:txBody>
      </p:sp>
      <p:sp>
        <p:nvSpPr>
          <p:cNvPr id="19" name="Inhaltsplatzhalter 5"/>
          <p:cNvSpPr>
            <a:spLocks noGrp="1"/>
          </p:cNvSpPr>
          <p:nvPr>
            <p:ph sz="quarter" idx="14"/>
          </p:nvPr>
        </p:nvSpPr>
        <p:spPr>
          <a:xfrm>
            <a:off x="431800" y="1543050"/>
            <a:ext cx="4139174" cy="3033153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/>
          <a:lstStyle>
            <a:lvl1pPr marL="180000" indent="-180000">
              <a:lnSpc>
                <a:spcPts val="1800"/>
              </a:lnSpc>
              <a:spcBef>
                <a:spcPts val="0"/>
              </a:spcBef>
              <a:buFontTx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  <a:defRPr b="0" i="0">
                <a:solidFill>
                  <a:schemeClr val="bg1"/>
                </a:solidFill>
                <a:latin typeface="Frutiger LT Com 55 Roman" panose="020B0503030504020204" pitchFamily="34" charset="77"/>
              </a:defRPr>
            </a:lvl1pPr>
            <a:lvl2pPr marL="360000" indent="-180000">
              <a:buFontTx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  <a:defRPr>
                <a:solidFill>
                  <a:srgbClr val="FFFFFF"/>
                </a:solidFill>
              </a:defRPr>
            </a:lvl2pPr>
            <a:lvl3pPr marL="504000" indent="-144000">
              <a:buFontTx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  <a:defRPr>
                <a:solidFill>
                  <a:schemeClr val="bg1"/>
                </a:solidFill>
              </a:defRPr>
            </a:lvl3pPr>
            <a:lvl4pPr marL="648000" indent="-144000">
              <a:buFontTx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  <a:defRPr>
                <a:solidFill>
                  <a:schemeClr val="bg1"/>
                </a:solidFill>
              </a:defRPr>
            </a:lvl4pPr>
            <a:lvl5pPr marL="792000" indent="-144000">
              <a:buFontTx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3" name="object 28">
            <a:extLst>
              <a:ext uri="{FF2B5EF4-FFF2-40B4-BE49-F238E27FC236}">
                <a16:creationId xmlns:a16="http://schemas.microsoft.com/office/drawing/2014/main" id="{444AC29F-CD2D-3745-9FEB-CBB7E8C09606}"/>
              </a:ext>
            </a:extLst>
          </p:cNvPr>
          <p:cNvSpPr txBox="1">
            <a:spLocks/>
          </p:cNvSpPr>
          <p:nvPr/>
        </p:nvSpPr>
        <p:spPr>
          <a:xfrm>
            <a:off x="3796075" y="4789159"/>
            <a:ext cx="1581255" cy="141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240"/>
              </a:lnSpc>
            </a:pPr>
            <a:fld id="{FEF849F2-0247-8C4C-BB8F-4A1E92F8550C}" type="slidenum">
              <a:rPr lang="de-DE" sz="800" b="0" i="0" smtClean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77"/>
                <a:cs typeface="Frutiger LT Std 45 Light"/>
              </a:rPr>
              <a:pPr algn="ctr">
                <a:lnSpc>
                  <a:spcPts val="1240"/>
                </a:lnSpc>
              </a:pPr>
              <a:t>‹#›</a:t>
            </a:fld>
            <a:endParaRPr lang="de-DE" sz="800" b="0" i="0" dirty="0">
              <a:solidFill>
                <a:schemeClr val="bg1">
                  <a:lumMod val="50000"/>
                </a:schemeClr>
              </a:solidFill>
              <a:latin typeface="Frutiger LT Com 55 Roman" panose="020B0503030504020204" pitchFamily="34" charset="77"/>
              <a:cs typeface="Frutiger LT Std 45 Light"/>
            </a:endParaRPr>
          </a:p>
        </p:txBody>
      </p:sp>
      <p:sp>
        <p:nvSpPr>
          <p:cNvPr id="14" name="object 28">
            <a:extLst>
              <a:ext uri="{FF2B5EF4-FFF2-40B4-BE49-F238E27FC236}">
                <a16:creationId xmlns:a16="http://schemas.microsoft.com/office/drawing/2014/main" id="{F6168013-D7B9-5347-AC1A-E33879433676}"/>
              </a:ext>
            </a:extLst>
          </p:cNvPr>
          <p:cNvSpPr txBox="1">
            <a:spLocks/>
          </p:cNvSpPr>
          <p:nvPr/>
        </p:nvSpPr>
        <p:spPr>
          <a:xfrm>
            <a:off x="540000" y="4789159"/>
            <a:ext cx="2895600" cy="1423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40"/>
              </a:lnSpc>
            </a:pPr>
            <a:r>
              <a:rPr lang="de-DE" sz="800" b="0" i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©</a:t>
            </a:r>
            <a:r>
              <a:rPr lang="de-DE" sz="800" b="0" i="0" spc="-10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 </a:t>
            </a:r>
            <a:r>
              <a:rPr lang="de-DE" sz="800" b="0" i="0" spc="-5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2019</a:t>
            </a:r>
            <a:r>
              <a:rPr lang="de-DE" sz="800" b="0" i="0" spc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 </a:t>
            </a:r>
            <a:r>
              <a:rPr lang="de-DE" sz="800" b="0" i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Fraunhofer IWES</a:t>
            </a:r>
          </a:p>
        </p:txBody>
      </p:sp>
      <p:sp>
        <p:nvSpPr>
          <p:cNvPr id="11" name="Textplatzhalter 4">
            <a:extLst>
              <a:ext uri="{FF2B5EF4-FFF2-40B4-BE49-F238E27FC236}">
                <a16:creationId xmlns:a16="http://schemas.microsoft.com/office/drawing/2014/main" id="{421A41C7-4CD9-984E-8DA2-D0450F49F9E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999" y="385200"/>
            <a:ext cx="8280002" cy="432000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bIns="0">
            <a:normAutofit/>
          </a:bodyPr>
          <a:lstStyle>
            <a:lvl1pPr marL="0" indent="0">
              <a:lnSpc>
                <a:spcPct val="100000"/>
              </a:lnSpc>
              <a:spcBef>
                <a:spcPts val="576"/>
              </a:spcBef>
              <a:spcAft>
                <a:spcPts val="0"/>
              </a:spcAft>
              <a:buNone/>
              <a:defRPr sz="2400" b="0" i="0">
                <a:solidFill>
                  <a:schemeClr val="bg1"/>
                </a:solidFill>
                <a:latin typeface="Frutiger LT Com 65 Bold" panose="020B0803030504020204" pitchFamily="34" charset="0"/>
                <a:cs typeface="Frutiger LT Com 65 Bold" panose="020B0803030504020204" pitchFamily="34" charset="0"/>
              </a:defRPr>
            </a:lvl1pPr>
          </a:lstStyle>
          <a:p>
            <a:pPr lvl="0"/>
            <a:r>
              <a:rPr lang="de-DE" dirty="0"/>
              <a:t>Headline bearbeiten</a:t>
            </a:r>
          </a:p>
        </p:txBody>
      </p:sp>
      <p:sp>
        <p:nvSpPr>
          <p:cNvPr id="12" name="Textplatzhalter 4">
            <a:extLst>
              <a:ext uri="{FF2B5EF4-FFF2-40B4-BE49-F238E27FC236}">
                <a16:creationId xmlns:a16="http://schemas.microsoft.com/office/drawing/2014/main" id="{6723A646-9A52-1145-B553-75837485DC1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1999" y="817200"/>
            <a:ext cx="8280002" cy="546300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marL="14400" indent="0">
              <a:lnSpc>
                <a:spcPts val="1700"/>
              </a:lnSpc>
              <a:spcBef>
                <a:spcPts val="1030"/>
              </a:spcBef>
              <a:buNone/>
              <a:defRPr sz="1500" b="0" i="0">
                <a:solidFill>
                  <a:schemeClr val="bg1"/>
                </a:solidFill>
                <a:latin typeface="Frutiger LT Com 65 Bold" panose="020B0803030504020204" pitchFamily="34" charset="0"/>
                <a:cs typeface="Frutiger LT Com 65 Bold" panose="020B0803030504020204" pitchFamily="34" charset="0"/>
              </a:defRPr>
            </a:lvl1pPr>
          </a:lstStyle>
          <a:p>
            <a:pPr lvl="0"/>
            <a:r>
              <a:rPr lang="de-DE" dirty="0"/>
              <a:t>Subline bearbeiten</a:t>
            </a: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E0E65660-C709-4B35-83A8-73FD7FF20286}"/>
              </a:ext>
            </a:extLst>
          </p:cNvPr>
          <p:cNvSpPr/>
          <p:nvPr/>
        </p:nvSpPr>
        <p:spPr>
          <a:xfrm>
            <a:off x="0" y="4587875"/>
            <a:ext cx="9144000" cy="5556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80474278-7D10-4AFD-A441-A875005D68E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8723" y="4704220"/>
            <a:ext cx="1195334" cy="339236"/>
          </a:xfrm>
          <a:prstGeom prst="rect">
            <a:avLst/>
          </a:prstGeom>
        </p:spPr>
      </p:pic>
      <p:sp>
        <p:nvSpPr>
          <p:cNvPr id="17" name="Textplatzhalter 5">
            <a:extLst>
              <a:ext uri="{FF2B5EF4-FFF2-40B4-BE49-F238E27FC236}">
                <a16:creationId xmlns:a16="http://schemas.microsoft.com/office/drawing/2014/main" id="{B672E8E3-C32C-4E7E-8B27-E50629920F2E}"/>
              </a:ext>
            </a:extLst>
          </p:cNvPr>
          <p:cNvSpPr txBox="1">
            <a:spLocks/>
          </p:cNvSpPr>
          <p:nvPr/>
        </p:nvSpPr>
        <p:spPr>
          <a:xfrm>
            <a:off x="6120000" y="0"/>
            <a:ext cx="3059999" cy="2304000"/>
          </a:xfrm>
          <a:prstGeom prst="rect">
            <a:avLst/>
          </a:prstGeom>
        </p:spPr>
        <p:txBody>
          <a:bodyPr lIns="0" tIns="0" rIns="0" bIns="0" anchor="ctr"/>
          <a:lstStyle>
            <a:lvl1pPr marL="0">
              <a:defRPr sz="1500" b="1">
                <a:latin typeface="Frutiger LT Com 45 Light" panose="020B0303030504020204" pitchFamily="34" charset="0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2700" algn="ctr">
              <a:lnSpc>
                <a:spcPct val="100000"/>
              </a:lnSpc>
              <a:spcBef>
                <a:spcPts val="1030"/>
              </a:spcBef>
            </a:pPr>
            <a:endParaRPr lang="de-DE" sz="1800" dirty="0"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Frutiger LT Std 45 Light"/>
            </a:endParaRPr>
          </a:p>
        </p:txBody>
      </p:sp>
      <p:sp>
        <p:nvSpPr>
          <p:cNvPr id="18" name="object 28">
            <a:extLst>
              <a:ext uri="{FF2B5EF4-FFF2-40B4-BE49-F238E27FC236}">
                <a16:creationId xmlns:a16="http://schemas.microsoft.com/office/drawing/2014/main" id="{0BAEFA56-8FAA-4588-B4C9-D0F497C8B531}"/>
              </a:ext>
            </a:extLst>
          </p:cNvPr>
          <p:cNvSpPr txBox="1">
            <a:spLocks/>
          </p:cNvSpPr>
          <p:nvPr/>
        </p:nvSpPr>
        <p:spPr>
          <a:xfrm>
            <a:off x="3796075" y="4789159"/>
            <a:ext cx="1581255" cy="141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240"/>
              </a:lnSpc>
            </a:pPr>
            <a:fld id="{FEF849F2-0247-8C4C-BB8F-4A1E92F8550C}" type="slidenum">
              <a:rPr lang="de-DE" sz="800" b="0" i="0" smtClean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77"/>
                <a:cs typeface="Frutiger LT Std 45 Light"/>
              </a:rPr>
              <a:pPr algn="ctr">
                <a:lnSpc>
                  <a:spcPts val="1240"/>
                </a:lnSpc>
              </a:pPr>
              <a:t>‹#›</a:t>
            </a:fld>
            <a:endParaRPr lang="de-DE" sz="800" b="0" i="0" dirty="0">
              <a:solidFill>
                <a:schemeClr val="bg1">
                  <a:lumMod val="50000"/>
                </a:schemeClr>
              </a:solidFill>
              <a:latin typeface="Frutiger LT Com 55 Roman" panose="020B0503030504020204" pitchFamily="34" charset="77"/>
              <a:cs typeface="Frutiger LT Std 45 Light"/>
            </a:endParaRPr>
          </a:p>
        </p:txBody>
      </p:sp>
      <p:sp>
        <p:nvSpPr>
          <p:cNvPr id="20" name="object 28">
            <a:extLst>
              <a:ext uri="{FF2B5EF4-FFF2-40B4-BE49-F238E27FC236}">
                <a16:creationId xmlns:a16="http://schemas.microsoft.com/office/drawing/2014/main" id="{E3AFBFEE-A9AB-4B6C-95A9-AB9FD7FC7CED}"/>
              </a:ext>
            </a:extLst>
          </p:cNvPr>
          <p:cNvSpPr txBox="1">
            <a:spLocks/>
          </p:cNvSpPr>
          <p:nvPr/>
        </p:nvSpPr>
        <p:spPr>
          <a:xfrm>
            <a:off x="540000" y="4789159"/>
            <a:ext cx="2895600" cy="1423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40"/>
              </a:lnSpc>
            </a:pPr>
            <a:r>
              <a:rPr lang="de-DE" sz="800" b="0" i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©</a:t>
            </a:r>
            <a:r>
              <a:rPr lang="de-DE" sz="800" b="0" i="0" spc="-10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 </a:t>
            </a:r>
            <a:r>
              <a:rPr lang="de-DE" sz="800" b="0" i="0" spc="-5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2019</a:t>
            </a:r>
            <a:r>
              <a:rPr lang="de-DE" sz="800" b="0" i="0" spc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 </a:t>
            </a:r>
            <a:r>
              <a:rPr lang="de-DE" sz="800" b="0" i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Fraunhofer IWES</a:t>
            </a:r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6FC8E5B4-1B29-457F-9BB3-43F9E24114B3}"/>
              </a:ext>
            </a:extLst>
          </p:cNvPr>
          <p:cNvSpPr/>
          <p:nvPr userDrawn="1"/>
        </p:nvSpPr>
        <p:spPr>
          <a:xfrm>
            <a:off x="0" y="4587875"/>
            <a:ext cx="9144000" cy="5556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9AC52CBB-2A33-434C-A50E-8CE1A1986E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8723" y="4704220"/>
            <a:ext cx="1195334" cy="339236"/>
          </a:xfrm>
          <a:prstGeom prst="rect">
            <a:avLst/>
          </a:prstGeom>
        </p:spPr>
      </p:pic>
      <p:sp>
        <p:nvSpPr>
          <p:cNvPr id="24" name="Textplatzhalter 5">
            <a:extLst>
              <a:ext uri="{FF2B5EF4-FFF2-40B4-BE49-F238E27FC236}">
                <a16:creationId xmlns:a16="http://schemas.microsoft.com/office/drawing/2014/main" id="{EF00E144-4BB7-42FE-987A-F9A595075DF0}"/>
              </a:ext>
            </a:extLst>
          </p:cNvPr>
          <p:cNvSpPr txBox="1">
            <a:spLocks/>
          </p:cNvSpPr>
          <p:nvPr userDrawn="1"/>
        </p:nvSpPr>
        <p:spPr>
          <a:xfrm>
            <a:off x="6120000" y="0"/>
            <a:ext cx="3059999" cy="2304000"/>
          </a:xfrm>
          <a:prstGeom prst="rect">
            <a:avLst/>
          </a:prstGeom>
        </p:spPr>
        <p:txBody>
          <a:bodyPr lIns="0" tIns="0" rIns="0" bIns="0" anchor="ctr"/>
          <a:lstStyle>
            <a:lvl1pPr marL="0">
              <a:defRPr sz="1500" b="1">
                <a:latin typeface="Frutiger LT Com 45 Light" panose="020B0303030504020204" pitchFamily="34" charset="0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2700" algn="ctr">
              <a:lnSpc>
                <a:spcPct val="100000"/>
              </a:lnSpc>
              <a:spcBef>
                <a:spcPts val="1030"/>
              </a:spcBef>
            </a:pPr>
            <a:endParaRPr lang="de-DE" sz="1800" dirty="0">
              <a:solidFill>
                <a:schemeClr val="bg1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Frutiger LT Std 45 Light"/>
            </a:endParaRPr>
          </a:p>
        </p:txBody>
      </p:sp>
      <p:sp>
        <p:nvSpPr>
          <p:cNvPr id="25" name="object 28">
            <a:extLst>
              <a:ext uri="{FF2B5EF4-FFF2-40B4-BE49-F238E27FC236}">
                <a16:creationId xmlns:a16="http://schemas.microsoft.com/office/drawing/2014/main" id="{3F9B27DB-C01D-4184-BB55-62C2248AEAB1}"/>
              </a:ext>
            </a:extLst>
          </p:cNvPr>
          <p:cNvSpPr txBox="1">
            <a:spLocks/>
          </p:cNvSpPr>
          <p:nvPr userDrawn="1"/>
        </p:nvSpPr>
        <p:spPr>
          <a:xfrm>
            <a:off x="3796075" y="4789159"/>
            <a:ext cx="1581255" cy="141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240"/>
              </a:lnSpc>
            </a:pPr>
            <a:fld id="{FEF849F2-0247-8C4C-BB8F-4A1E92F8550C}" type="slidenum">
              <a:rPr lang="de-DE" sz="800" b="0" i="0" smtClean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77"/>
                <a:cs typeface="Frutiger LT Std 45 Light"/>
              </a:rPr>
              <a:pPr algn="ctr">
                <a:lnSpc>
                  <a:spcPts val="1240"/>
                </a:lnSpc>
              </a:pPr>
              <a:t>‹#›</a:t>
            </a:fld>
            <a:endParaRPr lang="de-DE" sz="800" b="0" i="0" dirty="0">
              <a:solidFill>
                <a:schemeClr val="bg1">
                  <a:lumMod val="50000"/>
                </a:schemeClr>
              </a:solidFill>
              <a:latin typeface="Frutiger LT Com 55 Roman" panose="020B0503030504020204" pitchFamily="34" charset="77"/>
              <a:cs typeface="Frutiger LT Std 45 Light"/>
            </a:endParaRPr>
          </a:p>
        </p:txBody>
      </p:sp>
      <p:sp>
        <p:nvSpPr>
          <p:cNvPr id="26" name="object 28">
            <a:extLst>
              <a:ext uri="{FF2B5EF4-FFF2-40B4-BE49-F238E27FC236}">
                <a16:creationId xmlns:a16="http://schemas.microsoft.com/office/drawing/2014/main" id="{F01A03C1-A836-4513-9CFD-3EE11100322F}"/>
              </a:ext>
            </a:extLst>
          </p:cNvPr>
          <p:cNvSpPr txBox="1">
            <a:spLocks/>
          </p:cNvSpPr>
          <p:nvPr userDrawn="1"/>
        </p:nvSpPr>
        <p:spPr>
          <a:xfrm>
            <a:off x="540000" y="4789159"/>
            <a:ext cx="2895600" cy="141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40"/>
              </a:lnSpc>
            </a:pPr>
            <a:r>
              <a:rPr lang="de-DE" sz="800" b="0" i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©</a:t>
            </a:r>
            <a:r>
              <a:rPr lang="de-DE" sz="800" b="0" i="0" spc="-10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 </a:t>
            </a:r>
            <a:r>
              <a:rPr lang="de-DE" sz="800" b="0" i="0" spc="-5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2021</a:t>
            </a:r>
            <a:r>
              <a:rPr lang="de-DE" sz="800" b="0" i="0" spc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 </a:t>
            </a:r>
            <a:r>
              <a:rPr lang="de-DE" sz="800" b="0" i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Fraunhofer IWES</a:t>
            </a:r>
          </a:p>
        </p:txBody>
      </p:sp>
    </p:spTree>
    <p:extLst>
      <p:ext uri="{BB962C8B-B14F-4D97-AF65-F5344CB8AC3E}">
        <p14:creationId xmlns:p14="http://schemas.microsoft.com/office/powerpoint/2010/main" val="330355835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9" pos="340" userDrawn="1">
          <p15:clr>
            <a:srgbClr val="FBAE40"/>
          </p15:clr>
        </p15:guide>
        <p15:guide id="10" pos="5420" userDrawn="1">
          <p15:clr>
            <a:srgbClr val="FBAE40"/>
          </p15:clr>
        </p15:guide>
        <p15:guide id="11" orient="horz" pos="305" userDrawn="1">
          <p15:clr>
            <a:srgbClr val="FBAE40"/>
          </p15:clr>
        </p15:guide>
        <p15:guide id="12" orient="horz" pos="289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pyright / Seite /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>
          <a:xfrm>
            <a:off x="0" y="4603500"/>
            <a:ext cx="9144000" cy="540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8723" y="4704220"/>
            <a:ext cx="1195334" cy="339236"/>
          </a:xfrm>
          <a:prstGeom prst="rect">
            <a:avLst/>
          </a:prstGeom>
        </p:spPr>
      </p:pic>
      <p:sp>
        <p:nvSpPr>
          <p:cNvPr id="11" name="object 28"/>
          <p:cNvSpPr txBox="1">
            <a:spLocks/>
          </p:cNvSpPr>
          <p:nvPr/>
        </p:nvSpPr>
        <p:spPr>
          <a:xfrm>
            <a:off x="3796075" y="4789159"/>
            <a:ext cx="1581255" cy="141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240"/>
              </a:lnSpc>
            </a:pPr>
            <a:fld id="{FEF849F2-0247-8C4C-BB8F-4A1E92F8550C}" type="slidenum">
              <a:rPr lang="de-DE" sz="800" b="0" i="0" smtClean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77"/>
                <a:cs typeface="Frutiger LT Std 45 Light"/>
              </a:rPr>
              <a:pPr algn="ctr">
                <a:lnSpc>
                  <a:spcPts val="1240"/>
                </a:lnSpc>
              </a:pPr>
              <a:t>‹#›</a:t>
            </a:fld>
            <a:endParaRPr lang="de-DE" sz="800" b="0" i="0" dirty="0">
              <a:solidFill>
                <a:schemeClr val="bg1">
                  <a:lumMod val="50000"/>
                </a:schemeClr>
              </a:solidFill>
              <a:latin typeface="Frutiger LT Com 55 Roman" panose="020B0503030504020204" pitchFamily="34" charset="77"/>
              <a:cs typeface="Frutiger LT Std 45 Light"/>
            </a:endParaRPr>
          </a:p>
        </p:txBody>
      </p:sp>
      <p:sp>
        <p:nvSpPr>
          <p:cNvPr id="6" name="object 28">
            <a:extLst>
              <a:ext uri="{FF2B5EF4-FFF2-40B4-BE49-F238E27FC236}">
                <a16:creationId xmlns:a16="http://schemas.microsoft.com/office/drawing/2014/main" id="{AF2AB427-ECD5-2342-9C4B-1C1C51A31795}"/>
              </a:ext>
            </a:extLst>
          </p:cNvPr>
          <p:cNvSpPr txBox="1">
            <a:spLocks/>
          </p:cNvSpPr>
          <p:nvPr/>
        </p:nvSpPr>
        <p:spPr>
          <a:xfrm>
            <a:off x="540000" y="4789159"/>
            <a:ext cx="2895600" cy="1423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40"/>
              </a:lnSpc>
            </a:pPr>
            <a:r>
              <a:rPr lang="de-DE" sz="800" b="0" i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©</a:t>
            </a:r>
            <a:r>
              <a:rPr lang="de-DE" sz="800" b="0" i="0" spc="-10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 </a:t>
            </a:r>
            <a:r>
              <a:rPr lang="de-DE" sz="800" b="0" i="0" spc="-5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2019</a:t>
            </a:r>
            <a:r>
              <a:rPr lang="de-DE" sz="800" b="0" i="0" spc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 </a:t>
            </a:r>
            <a:r>
              <a:rPr lang="de-DE" sz="800" b="0" i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Fraunhofer IWES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0AB8FAC2-B45C-412E-BB4B-281EE0C67DB1}"/>
              </a:ext>
            </a:extLst>
          </p:cNvPr>
          <p:cNvSpPr/>
          <p:nvPr/>
        </p:nvSpPr>
        <p:spPr>
          <a:xfrm>
            <a:off x="0" y="4603500"/>
            <a:ext cx="9144000" cy="540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EAABF75C-D07F-44E6-AB51-8A87EB43D22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8723" y="4704220"/>
            <a:ext cx="1195334" cy="339236"/>
          </a:xfrm>
          <a:prstGeom prst="rect">
            <a:avLst/>
          </a:prstGeom>
        </p:spPr>
      </p:pic>
      <p:sp>
        <p:nvSpPr>
          <p:cNvPr id="12" name="object 28">
            <a:extLst>
              <a:ext uri="{FF2B5EF4-FFF2-40B4-BE49-F238E27FC236}">
                <a16:creationId xmlns:a16="http://schemas.microsoft.com/office/drawing/2014/main" id="{2A2FC5E5-7B93-45C7-A230-67DA1049D235}"/>
              </a:ext>
            </a:extLst>
          </p:cNvPr>
          <p:cNvSpPr txBox="1">
            <a:spLocks/>
          </p:cNvSpPr>
          <p:nvPr/>
        </p:nvSpPr>
        <p:spPr>
          <a:xfrm>
            <a:off x="3796075" y="4789159"/>
            <a:ext cx="1581255" cy="141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240"/>
              </a:lnSpc>
            </a:pPr>
            <a:fld id="{FEF849F2-0247-8C4C-BB8F-4A1E92F8550C}" type="slidenum">
              <a:rPr lang="de-DE" sz="800" b="0" i="0" smtClean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77"/>
                <a:cs typeface="Frutiger LT Std 45 Light"/>
              </a:rPr>
              <a:pPr algn="ctr">
                <a:lnSpc>
                  <a:spcPts val="1240"/>
                </a:lnSpc>
              </a:pPr>
              <a:t>‹#›</a:t>
            </a:fld>
            <a:endParaRPr lang="de-DE" sz="800" b="0" i="0" dirty="0">
              <a:solidFill>
                <a:schemeClr val="bg1">
                  <a:lumMod val="50000"/>
                </a:schemeClr>
              </a:solidFill>
              <a:latin typeface="Frutiger LT Com 55 Roman" panose="020B0503030504020204" pitchFamily="34" charset="77"/>
              <a:cs typeface="Frutiger LT Std 45 Light"/>
            </a:endParaRPr>
          </a:p>
        </p:txBody>
      </p:sp>
      <p:sp>
        <p:nvSpPr>
          <p:cNvPr id="13" name="object 28">
            <a:extLst>
              <a:ext uri="{FF2B5EF4-FFF2-40B4-BE49-F238E27FC236}">
                <a16:creationId xmlns:a16="http://schemas.microsoft.com/office/drawing/2014/main" id="{52B2A956-82A6-4403-9130-D184A947BC35}"/>
              </a:ext>
            </a:extLst>
          </p:cNvPr>
          <p:cNvSpPr txBox="1">
            <a:spLocks/>
          </p:cNvSpPr>
          <p:nvPr/>
        </p:nvSpPr>
        <p:spPr>
          <a:xfrm>
            <a:off x="540000" y="4789159"/>
            <a:ext cx="2895600" cy="1423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40"/>
              </a:lnSpc>
            </a:pPr>
            <a:r>
              <a:rPr lang="de-DE" sz="800" b="0" i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©</a:t>
            </a:r>
            <a:r>
              <a:rPr lang="de-DE" sz="800" b="0" i="0" spc="-10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 </a:t>
            </a:r>
            <a:r>
              <a:rPr lang="de-DE" sz="800" b="0" i="0" spc="-5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2019</a:t>
            </a:r>
            <a:r>
              <a:rPr lang="de-DE" sz="800" b="0" i="0" spc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 </a:t>
            </a:r>
            <a:r>
              <a:rPr lang="de-DE" sz="800" b="0" i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Fraunhofer IWES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8434818A-A617-4332-9489-4E6B1620CEEF}"/>
              </a:ext>
            </a:extLst>
          </p:cNvPr>
          <p:cNvSpPr/>
          <p:nvPr userDrawn="1"/>
        </p:nvSpPr>
        <p:spPr>
          <a:xfrm>
            <a:off x="0" y="4603500"/>
            <a:ext cx="9144000" cy="540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310BD1C4-EC05-4673-9D8E-55AB4B7E024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8723" y="4704220"/>
            <a:ext cx="1195334" cy="339236"/>
          </a:xfrm>
          <a:prstGeom prst="rect">
            <a:avLst/>
          </a:prstGeom>
        </p:spPr>
      </p:pic>
      <p:sp>
        <p:nvSpPr>
          <p:cNvPr id="16" name="object 28">
            <a:extLst>
              <a:ext uri="{FF2B5EF4-FFF2-40B4-BE49-F238E27FC236}">
                <a16:creationId xmlns:a16="http://schemas.microsoft.com/office/drawing/2014/main" id="{EE82E339-00D3-4AB2-94FE-00CB7066F574}"/>
              </a:ext>
            </a:extLst>
          </p:cNvPr>
          <p:cNvSpPr txBox="1">
            <a:spLocks/>
          </p:cNvSpPr>
          <p:nvPr userDrawn="1"/>
        </p:nvSpPr>
        <p:spPr>
          <a:xfrm>
            <a:off x="3796075" y="4789159"/>
            <a:ext cx="1581255" cy="141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240"/>
              </a:lnSpc>
            </a:pPr>
            <a:fld id="{FEF849F2-0247-8C4C-BB8F-4A1E92F8550C}" type="slidenum">
              <a:rPr lang="de-DE" sz="800" b="0" i="0" smtClean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77"/>
                <a:cs typeface="Frutiger LT Std 45 Light"/>
              </a:rPr>
              <a:pPr algn="ctr">
                <a:lnSpc>
                  <a:spcPts val="1240"/>
                </a:lnSpc>
              </a:pPr>
              <a:t>‹#›</a:t>
            </a:fld>
            <a:endParaRPr lang="de-DE" sz="800" b="0" i="0" dirty="0">
              <a:solidFill>
                <a:schemeClr val="bg1">
                  <a:lumMod val="50000"/>
                </a:schemeClr>
              </a:solidFill>
              <a:latin typeface="Frutiger LT Com 55 Roman" panose="020B0503030504020204" pitchFamily="34" charset="77"/>
              <a:cs typeface="Frutiger LT Std 45 Light"/>
            </a:endParaRPr>
          </a:p>
        </p:txBody>
      </p:sp>
      <p:sp>
        <p:nvSpPr>
          <p:cNvPr id="17" name="object 28">
            <a:extLst>
              <a:ext uri="{FF2B5EF4-FFF2-40B4-BE49-F238E27FC236}">
                <a16:creationId xmlns:a16="http://schemas.microsoft.com/office/drawing/2014/main" id="{D528AAD9-42AD-4CD6-9F8B-743BB946F388}"/>
              </a:ext>
            </a:extLst>
          </p:cNvPr>
          <p:cNvSpPr txBox="1">
            <a:spLocks/>
          </p:cNvSpPr>
          <p:nvPr userDrawn="1"/>
        </p:nvSpPr>
        <p:spPr>
          <a:xfrm>
            <a:off x="540000" y="4789159"/>
            <a:ext cx="2895600" cy="141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40"/>
              </a:lnSpc>
            </a:pPr>
            <a:r>
              <a:rPr lang="de-DE" sz="800" b="0" i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©</a:t>
            </a:r>
            <a:r>
              <a:rPr lang="de-DE" sz="800" b="0" i="0" spc="-10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 </a:t>
            </a:r>
            <a:r>
              <a:rPr lang="de-DE" sz="800" b="0" i="0" spc="-5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2021</a:t>
            </a:r>
            <a:r>
              <a:rPr lang="de-DE" sz="800" b="0" i="0" spc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 </a:t>
            </a:r>
            <a:r>
              <a:rPr lang="de-DE" sz="800" b="0" i="0" baseline="0" dirty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cs typeface="Frutiger LT Std 45 Light"/>
              </a:rPr>
              <a:t>Fraunhofer IWES</a:t>
            </a:r>
          </a:p>
        </p:txBody>
      </p:sp>
    </p:spTree>
    <p:extLst>
      <p:ext uri="{BB962C8B-B14F-4D97-AF65-F5344CB8AC3E}">
        <p14:creationId xmlns:p14="http://schemas.microsoft.com/office/powerpoint/2010/main" val="353743509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9" orient="horz" pos="2890" userDrawn="1">
          <p15:clr>
            <a:srgbClr val="FBAE40"/>
          </p15:clr>
        </p15:guide>
        <p15:guide id="10" pos="340" userDrawn="1">
          <p15:clr>
            <a:srgbClr val="FBAE40"/>
          </p15:clr>
        </p15:guide>
        <p15:guide id="11" pos="5420" userDrawn="1">
          <p15:clr>
            <a:srgbClr val="FBAE40"/>
          </p15:clr>
        </p15:guide>
        <p15:guide id="12" orient="horz" pos="305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ur Seitenzah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28">
            <a:extLst>
              <a:ext uri="{FF2B5EF4-FFF2-40B4-BE49-F238E27FC236}">
                <a16:creationId xmlns:a16="http://schemas.microsoft.com/office/drawing/2014/main" id="{1141D864-7830-483E-A673-B576F1C2B2B7}"/>
              </a:ext>
            </a:extLst>
          </p:cNvPr>
          <p:cNvSpPr txBox="1">
            <a:spLocks/>
          </p:cNvSpPr>
          <p:nvPr userDrawn="1"/>
        </p:nvSpPr>
        <p:spPr>
          <a:xfrm>
            <a:off x="3796075" y="4789159"/>
            <a:ext cx="1581255" cy="141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240"/>
              </a:lnSpc>
            </a:pPr>
            <a:fld id="{FEF849F2-0247-8C4C-BB8F-4A1E92F8550C}" type="slidenum">
              <a:rPr lang="de-DE" sz="800" b="0" i="0" smtClean="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77"/>
                <a:cs typeface="Frutiger LT Std 45 Light"/>
              </a:rPr>
              <a:pPr algn="ctr">
                <a:lnSpc>
                  <a:spcPts val="1240"/>
                </a:lnSpc>
              </a:pPr>
              <a:t>‹#›</a:t>
            </a:fld>
            <a:endParaRPr lang="de-DE" sz="800" b="0" i="0" dirty="0">
              <a:solidFill>
                <a:schemeClr val="bg1">
                  <a:lumMod val="50000"/>
                </a:schemeClr>
              </a:solidFill>
              <a:latin typeface="Frutiger LT Com 55 Roman" panose="020B0503030504020204" pitchFamily="34" charset="77"/>
              <a:cs typeface="Frutiger LT Std 45 Light"/>
            </a:endParaRPr>
          </a:p>
        </p:txBody>
      </p:sp>
    </p:spTree>
    <p:extLst>
      <p:ext uri="{BB962C8B-B14F-4D97-AF65-F5344CB8AC3E}">
        <p14:creationId xmlns:p14="http://schemas.microsoft.com/office/powerpoint/2010/main" val="251491094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9" pos="340" userDrawn="1">
          <p15:clr>
            <a:srgbClr val="FBAE40"/>
          </p15:clr>
        </p15:guide>
        <p15:guide id="10" pos="5420" userDrawn="1">
          <p15:clr>
            <a:srgbClr val="FBAE40"/>
          </p15:clr>
        </p15:guide>
        <p15:guide id="11" orient="horz" pos="305" userDrawn="1">
          <p15:clr>
            <a:srgbClr val="FBAE40"/>
          </p15:clr>
        </p15:guide>
        <p15:guide id="12" orient="horz" pos="289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087096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9" pos="340" userDrawn="1">
          <p15:clr>
            <a:srgbClr val="FBAE40"/>
          </p15:clr>
        </p15:guide>
        <p15:guide id="10" pos="5420" userDrawn="1">
          <p15:clr>
            <a:srgbClr val="FBAE40"/>
          </p15:clr>
        </p15:guide>
        <p15:guide id="11" orient="horz" pos="305" userDrawn="1">
          <p15:clr>
            <a:srgbClr val="FBAE40"/>
          </p15:clr>
        </p15:guide>
        <p15:guide id="12" orient="horz" pos="289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sv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platzhalter 4">
            <a:extLst>
              <a:ext uri="{FF2B5EF4-FFF2-40B4-BE49-F238E27FC236}">
                <a16:creationId xmlns:a16="http://schemas.microsoft.com/office/drawing/2014/main" id="{3AEE33AB-FE52-4B44-B942-671B19C828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385200"/>
            <a:ext cx="11520000" cy="432000"/>
          </a:xfrm>
          <a:prstGeom prst="rect">
            <a:avLst/>
          </a:prstGeom>
        </p:spPr>
        <p:txBody>
          <a:bodyPr vert="horz" lIns="91440" tIns="45720" rIns="91440" bIns="0" rtlCol="0" anchor="ctr">
            <a:norm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0D5479DF-8E17-4D53-BEED-B7FF72F312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544400"/>
            <a:ext cx="5652000" cy="3043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1E85D1D4-7B27-4E88-821B-0C8B57FCCA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0000" y="4788000"/>
            <a:ext cx="2894400" cy="144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lnSpc>
                <a:spcPts val="1240"/>
              </a:lnSpc>
            </a:pPr>
            <a:r>
              <a:rPr lang="de-DE" dirty="0">
                <a:solidFill>
                  <a:schemeClr val="bg1">
                    <a:lumMod val="50000"/>
                  </a:schemeClr>
                </a:solidFill>
                <a:cs typeface="Frutiger LT Std 45 Light"/>
              </a:rPr>
              <a:t>©</a:t>
            </a:r>
            <a:r>
              <a:rPr lang="de-DE" spc="-100" dirty="0">
                <a:solidFill>
                  <a:schemeClr val="bg1">
                    <a:lumMod val="50000"/>
                  </a:schemeClr>
                </a:solidFill>
                <a:cs typeface="Frutiger LT Std 45 Light"/>
              </a:rPr>
              <a:t> </a:t>
            </a:r>
            <a:r>
              <a:rPr lang="de-DE" spc="-50" dirty="0">
                <a:solidFill>
                  <a:schemeClr val="bg1">
                    <a:lumMod val="50000"/>
                  </a:schemeClr>
                </a:solidFill>
                <a:cs typeface="Frutiger LT Std 45 Light"/>
              </a:rPr>
              <a:t>2021</a:t>
            </a:r>
            <a:r>
              <a:rPr lang="de-DE" dirty="0">
                <a:solidFill>
                  <a:schemeClr val="bg1">
                    <a:lumMod val="50000"/>
                  </a:schemeClr>
                </a:solidFill>
                <a:cs typeface="Frutiger LT Std 45 Light"/>
              </a:rPr>
              <a:t> Fraunhofer IWES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201D8931-3B2A-40F2-B2AE-6A27B7A5A8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98000" y="4788000"/>
            <a:ext cx="1580400" cy="140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Frutiger LT Com 55 Roman" panose="020B0503030504020204" pitchFamily="34" charset="0"/>
              </a:defRPr>
            </a:lvl1pPr>
          </a:lstStyle>
          <a:p>
            <a:fld id="{2D71629A-709B-4FB2-86ED-276F1B25CD44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8526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</p:sldLayoutIdLst>
  <p:transition>
    <p:fade/>
  </p:transition>
  <p:txStyles>
    <p:titleStyle>
      <a:lvl1pPr algn="l" defTabSz="457200" rtl="0" eaLnBrk="1" latinLnBrk="0" hangingPunct="1">
        <a:spcBef>
          <a:spcPct val="0"/>
        </a:spcBef>
        <a:buNone/>
        <a:defRPr sz="2400" b="0" i="0" kern="1200" baseline="0">
          <a:solidFill>
            <a:schemeClr val="tx1"/>
          </a:solidFill>
          <a:latin typeface="Frutiger LT Com 65 Bold" panose="020B0803030504020204" pitchFamily="34" charset="0"/>
          <a:ea typeface="+mj-ea"/>
          <a:cs typeface="Frutiger LT Std 65 Bold"/>
        </a:defRPr>
      </a:lvl1pPr>
    </p:titleStyle>
    <p:bodyStyle>
      <a:lvl1pPr marL="180000" indent="-180000" algn="l" defTabSz="457200" rtl="0" eaLnBrk="1" latinLnBrk="0" hangingPunct="1">
        <a:lnSpc>
          <a:spcPts val="1800"/>
        </a:lnSpc>
        <a:spcBef>
          <a:spcPts val="0"/>
        </a:spcBef>
        <a:spcAft>
          <a:spcPts val="1200"/>
        </a:spcAft>
        <a:buFontTx/>
        <a:buBlip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</a:buBlip>
        <a:defRPr sz="1500" b="0" i="0" kern="1200">
          <a:solidFill>
            <a:schemeClr val="tx1"/>
          </a:solidFill>
          <a:latin typeface="Frutiger LT Com 55 Roman" panose="020B0503030504020204" pitchFamily="34" charset="0"/>
          <a:ea typeface="+mn-ea"/>
          <a:cs typeface="Frutiger LT Com 55 Roman" panose="020B0503030504020204" pitchFamily="34" charset="0"/>
        </a:defRPr>
      </a:lvl1pPr>
      <a:lvl2pPr marL="360000" indent="-180000" algn="l" defTabSz="457200" rtl="0" eaLnBrk="1" latinLnBrk="0" hangingPunct="1">
        <a:lnSpc>
          <a:spcPts val="1800"/>
        </a:lnSpc>
        <a:spcBef>
          <a:spcPts val="0"/>
        </a:spcBef>
        <a:spcAft>
          <a:spcPts val="1200"/>
        </a:spcAft>
        <a:buFontTx/>
        <a:buBlip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</a:buBlip>
        <a:defRPr sz="1500" b="0" i="0" kern="1200">
          <a:solidFill>
            <a:schemeClr val="tx1"/>
          </a:solidFill>
          <a:latin typeface="Frutiger LT Com 55 Roman" panose="020B0503030504020204" pitchFamily="34" charset="0"/>
          <a:ea typeface="+mn-ea"/>
          <a:cs typeface="Frutiger LT Com 55 Roman" panose="020B0503030504020204" pitchFamily="34" charset="0"/>
        </a:defRPr>
      </a:lvl2pPr>
      <a:lvl3pPr marL="504000" indent="-144000" algn="l" defTabSz="457200" rtl="0" eaLnBrk="1" latinLnBrk="0" hangingPunct="1">
        <a:lnSpc>
          <a:spcPts val="1800"/>
        </a:lnSpc>
        <a:spcBef>
          <a:spcPts val="0"/>
        </a:spcBef>
        <a:spcAft>
          <a:spcPts val="1200"/>
        </a:spcAft>
        <a:buFontTx/>
        <a:buBlip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</a:buBlip>
        <a:defRPr sz="1200" b="0" i="0" kern="1200">
          <a:solidFill>
            <a:schemeClr val="tx1"/>
          </a:solidFill>
          <a:latin typeface="Frutiger LT Com 55 Roman" panose="020B0503030504020204" pitchFamily="34" charset="0"/>
          <a:ea typeface="+mn-ea"/>
          <a:cs typeface="Frutiger LT Com 55 Roman" panose="020B0503030504020204" pitchFamily="34" charset="0"/>
        </a:defRPr>
      </a:lvl3pPr>
      <a:lvl4pPr marL="648000" indent="-144000" algn="l" defTabSz="457200" rtl="0" eaLnBrk="1" latinLnBrk="0" hangingPunct="1">
        <a:lnSpc>
          <a:spcPts val="1800"/>
        </a:lnSpc>
        <a:spcBef>
          <a:spcPts val="0"/>
        </a:spcBef>
        <a:spcAft>
          <a:spcPts val="1200"/>
        </a:spcAft>
        <a:buFontTx/>
        <a:buBlip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</a:buBlip>
        <a:defRPr sz="1200" b="0" i="0" kern="1200">
          <a:solidFill>
            <a:schemeClr val="bg1">
              <a:lumMod val="50000"/>
            </a:schemeClr>
          </a:solidFill>
          <a:latin typeface="Frutiger LT Com 55 Roman" panose="020B0503030504020204" pitchFamily="34" charset="0"/>
          <a:ea typeface="+mn-ea"/>
          <a:cs typeface="Frutiger LT Com 55 Roman" panose="020B0503030504020204" pitchFamily="34" charset="0"/>
        </a:defRPr>
      </a:lvl4pPr>
      <a:lvl5pPr marL="792000" indent="-144000" algn="l" defTabSz="457200" rtl="0" eaLnBrk="1" latinLnBrk="0" hangingPunct="1">
        <a:lnSpc>
          <a:spcPts val="1800"/>
        </a:lnSpc>
        <a:spcBef>
          <a:spcPts val="0"/>
        </a:spcBef>
        <a:spcAft>
          <a:spcPts val="1200"/>
        </a:spcAft>
        <a:buFontTx/>
        <a:buBlip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</a:buBlip>
        <a:defRPr sz="1200" b="0" i="0" kern="1200">
          <a:solidFill>
            <a:srgbClr val="7E7E7E"/>
          </a:solidFill>
          <a:latin typeface="Frutiger LT Com 55 Roman" panose="020B0503030504020204" pitchFamily="34" charset="0"/>
          <a:ea typeface="+mn-ea"/>
          <a:cs typeface="Frutiger LT Com 55 Roman" panose="020B0503030504020204" pitchFamily="34" charset="0"/>
        </a:defRPr>
      </a:lvl5pPr>
      <a:lvl6pPr marL="936000" indent="-144000" algn="l" defTabSz="457200" rtl="0" eaLnBrk="1" latinLnBrk="0" hangingPunct="1">
        <a:lnSpc>
          <a:spcPts val="1800"/>
        </a:lnSpc>
        <a:spcBef>
          <a:spcPts val="0"/>
        </a:spcBef>
        <a:spcAft>
          <a:spcPts val="1200"/>
        </a:spcAft>
        <a:buFontTx/>
        <a:buBlip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</a:buBlip>
        <a:defRPr sz="1200" kern="1200">
          <a:solidFill>
            <a:srgbClr val="7E7E7E"/>
          </a:solidFill>
          <a:latin typeface="Frutiger LT Com 55 Roman" panose="020B0503030504020204" pitchFamily="34" charset="0"/>
          <a:ea typeface="+mn-ea"/>
          <a:cs typeface="+mn-cs"/>
        </a:defRPr>
      </a:lvl6pPr>
      <a:lvl7pPr marL="1080000" indent="-144000" algn="l" defTabSz="457200" rtl="0" eaLnBrk="1" latinLnBrk="0" hangingPunct="1">
        <a:lnSpc>
          <a:spcPts val="1800"/>
        </a:lnSpc>
        <a:spcBef>
          <a:spcPts val="0"/>
        </a:spcBef>
        <a:spcAft>
          <a:spcPts val="1200"/>
        </a:spcAft>
        <a:buFontTx/>
        <a:buBlip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</a:buBlip>
        <a:defRPr lang="de-DE" sz="1200" kern="1200" dirty="0">
          <a:solidFill>
            <a:srgbClr val="7E7E7E"/>
          </a:solidFill>
          <a:latin typeface="Frutiger LT Com 55 Roman" panose="020B0503030504020204" pitchFamily="34" charset="0"/>
          <a:ea typeface="+mn-ea"/>
          <a:cs typeface="+mn-cs"/>
        </a:defRPr>
      </a:lvl7pPr>
      <a:lvl8pPr marL="1224000" indent="-144000" algn="l" defTabSz="457200" rtl="0" eaLnBrk="1" latinLnBrk="0" hangingPunct="1">
        <a:spcBef>
          <a:spcPts val="0"/>
        </a:spcBef>
        <a:spcAft>
          <a:spcPts val="1200"/>
        </a:spcAft>
        <a:buFontTx/>
        <a:buBlip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</a:buBlip>
        <a:defRPr sz="1200" kern="1200">
          <a:solidFill>
            <a:schemeClr val="bg1">
              <a:lumMod val="50000"/>
            </a:schemeClr>
          </a:solidFill>
          <a:latin typeface="Frutiger LT Com 55 Roman" panose="020B0503030504020204" pitchFamily="34" charset="0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5" userDrawn="1">
          <p15:clr>
            <a:srgbClr val="F26B43"/>
          </p15:clr>
        </p15:guide>
        <p15:guide id="2" pos="340" userDrawn="1">
          <p15:clr>
            <a:srgbClr val="F26B43"/>
          </p15:clr>
        </p15:guide>
        <p15:guide id="3" orient="horz" pos="2890" userDrawn="1">
          <p15:clr>
            <a:srgbClr val="F26B43"/>
          </p15:clr>
        </p15:guide>
        <p15:guide id="4" pos="542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doi.org/10.5281/zenodo.5722362" TargetMode="Externa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svg"/><Relationship Id="rId9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svg"/><Relationship Id="rId9" Type="http://schemas.openxmlformats.org/officeDocument/2006/relationships/hyperlink" Target="https://doi.org/10.3390/en14113280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doi.org/10.3390/en14113280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hyperlink" Target="mailto:julia.Gottschall@iwes.fruanhofer.de" TargetMode="External"/><Relationship Id="rId7" Type="http://schemas.openxmlformats.org/officeDocument/2006/relationships/image" Target="../media/image2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.png"/><Relationship Id="rId5" Type="http://schemas.openxmlformats.org/officeDocument/2006/relationships/image" Target="../media/image20.jpg"/><Relationship Id="rId4" Type="http://schemas.openxmlformats.org/officeDocument/2006/relationships/hyperlink" Target="mailto:julia.gottschall@iwes.fraunhofer.de" TargetMode="External"/><Relationship Id="rId9" Type="http://schemas.openxmlformats.org/officeDocument/2006/relationships/image" Target="../media/image4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openxmlformats.org/officeDocument/2006/relationships/image" Target="../media/image2.svg"/><Relationship Id="rId7" Type="http://schemas.openxmlformats.org/officeDocument/2006/relationships/image" Target="../media/image24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g"/><Relationship Id="rId5" Type="http://schemas.openxmlformats.org/officeDocument/2006/relationships/image" Target="../media/image22.png"/><Relationship Id="rId10" Type="http://schemas.openxmlformats.org/officeDocument/2006/relationships/image" Target="../media/image27.jp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platzhalter 6" descr="Ein Bild, das draußen, Person, surfend, Wasser enthält.&#10;&#10;&#10;&#10;Automatisch generierte Beschreibung">
            <a:extLst>
              <a:ext uri="{FF2B5EF4-FFF2-40B4-BE49-F238E27FC236}">
                <a16:creationId xmlns:a16="http://schemas.microsoft.com/office/drawing/2014/main" id="{DA40A0DA-47B9-EF43-ACE7-62AAE213309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3" r="3"/>
          <a:stretch>
            <a:fillRect/>
          </a:stretch>
        </p:blipFill>
        <p:spPr/>
      </p:pic>
      <p:pic>
        <p:nvPicPr>
          <p:cNvPr id="10" name="Picture 9" descr="A picture containing snow, outdoor, sky, skiing&#10;&#10;Description automatically generated">
            <a:extLst>
              <a:ext uri="{FF2B5EF4-FFF2-40B4-BE49-F238E27FC236}">
                <a16:creationId xmlns:a16="http://schemas.microsoft.com/office/drawing/2014/main" id="{4A8A7C71-5701-42FE-9A17-825F85141EA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0311" b="5631"/>
          <a:stretch/>
        </p:blipFill>
        <p:spPr>
          <a:xfrm>
            <a:off x="-22" y="1460"/>
            <a:ext cx="9144022" cy="3021410"/>
          </a:xfrm>
          <a:prstGeom prst="rect">
            <a:avLst/>
          </a:prstGeom>
        </p:spPr>
      </p:pic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BFBD2A4-44A3-504A-B900-38D23F63CA7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1990" y="4105755"/>
            <a:ext cx="8280000" cy="360000"/>
          </a:xfrm>
        </p:spPr>
        <p:txBody>
          <a:bodyPr>
            <a:normAutofit fontScale="77500" lnSpcReduction="20000"/>
          </a:bodyPr>
          <a:lstStyle/>
          <a:p>
            <a:r>
              <a:rPr lang="de-DE" sz="1400" dirty="0">
                <a:latin typeface="+mj-lt"/>
              </a:rPr>
              <a:t>Pedro Santos, Julia Gottschall (Fraunhofer IWES)</a:t>
            </a:r>
          </a:p>
          <a:p>
            <a:r>
              <a:rPr lang="de-DE" sz="1400" dirty="0">
                <a:latin typeface="+mj-lt"/>
              </a:rPr>
              <a:t>Johannes Becker, Linda </a:t>
            </a:r>
            <a:r>
              <a:rPr lang="de-DE" sz="1400" dirty="0" err="1">
                <a:latin typeface="+mj-lt"/>
              </a:rPr>
              <a:t>Schempf</a:t>
            </a:r>
            <a:r>
              <a:rPr lang="de-DE" sz="1400" dirty="0">
                <a:latin typeface="+mj-lt"/>
              </a:rPr>
              <a:t>, Ute Knörr (GEO-NET Umweltconsulting GmbH)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05D8E998-026F-4E49-9D9B-420091D7F65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54227" y="2921620"/>
            <a:ext cx="8789773" cy="1002488"/>
          </a:xfrm>
        </p:spPr>
        <p:txBody>
          <a:bodyPr anchor="b"/>
          <a:lstStyle/>
          <a:p>
            <a:r>
              <a:rPr lang="de-DE" sz="2400" dirty="0"/>
              <a:t>A </a:t>
            </a:r>
            <a:r>
              <a:rPr lang="de-DE" sz="2400" dirty="0" err="1"/>
              <a:t>business</a:t>
            </a:r>
            <a:r>
              <a:rPr lang="de-DE" sz="2400" dirty="0"/>
              <a:t> </a:t>
            </a:r>
            <a:r>
              <a:rPr lang="de-DE" sz="2400" dirty="0" err="1"/>
              <a:t>case</a:t>
            </a:r>
            <a:r>
              <a:rPr lang="de-DE" sz="2400" dirty="0"/>
              <a:t> </a:t>
            </a:r>
            <a:r>
              <a:rPr lang="de-DE" sz="2400" dirty="0" err="1"/>
              <a:t>for</a:t>
            </a:r>
            <a:r>
              <a:rPr lang="de-DE" sz="2400" dirty="0"/>
              <a:t> wind </a:t>
            </a:r>
            <a:r>
              <a:rPr lang="de-DE" sz="2400" dirty="0" err="1"/>
              <a:t>resource</a:t>
            </a:r>
            <a:r>
              <a:rPr lang="de-DE" sz="2400" dirty="0"/>
              <a:t> </a:t>
            </a:r>
            <a:r>
              <a:rPr lang="de-DE" sz="2400" dirty="0" err="1"/>
              <a:t>assessment</a:t>
            </a:r>
            <a:r>
              <a:rPr lang="de-DE" sz="2400" dirty="0"/>
              <a:t> </a:t>
            </a:r>
            <a:r>
              <a:rPr lang="de-DE" sz="2400" dirty="0" err="1"/>
              <a:t>using</a:t>
            </a:r>
            <a:r>
              <a:rPr lang="de-DE" sz="2400" dirty="0"/>
              <a:t> </a:t>
            </a:r>
            <a:r>
              <a:rPr lang="de-DE" sz="2400" dirty="0" err="1"/>
              <a:t>scanning</a:t>
            </a:r>
            <a:r>
              <a:rPr lang="de-DE" sz="2400" dirty="0"/>
              <a:t> wind </a:t>
            </a:r>
            <a:r>
              <a:rPr lang="de-DE" sz="2400" dirty="0" err="1"/>
              <a:t>lidars</a:t>
            </a:r>
            <a:endParaRPr lang="de-DE" sz="1800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1174F25E-E89A-1741-8DB8-0ED8BB183C9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2000" y="4601394"/>
            <a:ext cx="8280000" cy="360000"/>
          </a:xfrm>
        </p:spPr>
        <p:txBody>
          <a:bodyPr>
            <a:normAutofit/>
          </a:bodyPr>
          <a:lstStyle/>
          <a:p>
            <a:r>
              <a:rPr lang="de-DE" sz="1100" dirty="0"/>
              <a:t>23 November 2021				WindEurope 2021 – </a:t>
            </a:r>
            <a:r>
              <a:rPr lang="de-DE" sz="1100" dirty="0" err="1"/>
              <a:t>Resource</a:t>
            </a:r>
            <a:r>
              <a:rPr lang="de-DE" sz="1100" dirty="0"/>
              <a:t> Assessment </a:t>
            </a:r>
            <a:r>
              <a:rPr lang="de-DE" sz="1100" dirty="0" err="1"/>
              <a:t>Quickfires</a:t>
            </a:r>
            <a:endParaRPr lang="de-DE" sz="1100" dirty="0"/>
          </a:p>
        </p:txBody>
      </p:sp>
      <p:pic>
        <p:nvPicPr>
          <p:cNvPr id="6" name="Picture 5" descr="A picture containing icon&#10;&#10;Description automatically generated">
            <a:extLst>
              <a:ext uri="{FF2B5EF4-FFF2-40B4-BE49-F238E27FC236}">
                <a16:creationId xmlns:a16="http://schemas.microsoft.com/office/drawing/2014/main" id="{A25C36C1-6D85-41E4-A2BE-2401796733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36096" y="3769044"/>
            <a:ext cx="806167" cy="82724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A9FCCBF-9389-42FC-909E-5A69D860AA7E}"/>
              </a:ext>
            </a:extLst>
          </p:cNvPr>
          <p:cNvSpPr txBox="1"/>
          <p:nvPr/>
        </p:nvSpPr>
        <p:spPr>
          <a:xfrm>
            <a:off x="3188873" y="4804946"/>
            <a:ext cx="3452051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doi.org/10.5281/zenodo.5722362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894838617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B65520A-82DA-4D44-B363-D2F60D87BAD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Resource assessment at the Austrian Alps… what would you do?</a:t>
            </a:r>
            <a:endParaRPr lang="de-D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72170E3-6D31-4B23-AC03-637F5C2C07F4}"/>
              </a:ext>
            </a:extLst>
          </p:cNvPr>
          <p:cNvSpPr txBox="1">
            <a:spLocks/>
          </p:cNvSpPr>
          <p:nvPr/>
        </p:nvSpPr>
        <p:spPr>
          <a:xfrm>
            <a:off x="501413" y="746454"/>
            <a:ext cx="7373046" cy="3044825"/>
          </a:xfrm>
          <a:prstGeom prst="rect">
            <a:avLst/>
          </a:prstGeom>
        </p:spPr>
        <p:txBody>
          <a:bodyPr/>
          <a:lstStyle>
            <a:lvl1pPr marL="180000" indent="-180000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  <a:defRPr sz="1500" b="0" i="0" kern="1200">
                <a:solidFill>
                  <a:schemeClr val="tx1"/>
                </a:solidFill>
                <a:latin typeface="Frutiger LT Com 55 Roman" panose="020B0503030504020204" pitchFamily="34" charset="0"/>
                <a:ea typeface="+mn-ea"/>
                <a:cs typeface="Frutiger LT Com 55 Roman" panose="020B0503030504020204" pitchFamily="34" charset="0"/>
              </a:defRPr>
            </a:lvl1pPr>
            <a:lvl2pPr marL="360000" indent="-180000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500" b="0" i="0" kern="1200">
                <a:solidFill>
                  <a:schemeClr val="tx1"/>
                </a:solidFill>
                <a:latin typeface="Frutiger LT Com 55 Roman" panose="020B0503030504020204" pitchFamily="34" charset="0"/>
                <a:ea typeface="+mn-ea"/>
                <a:cs typeface="Frutiger LT Com 55 Roman" panose="020B0503030504020204" pitchFamily="34" charset="0"/>
              </a:defRPr>
            </a:lvl2pPr>
            <a:lvl3pPr marL="504000" indent="-144000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200" b="0" i="0" kern="1200">
                <a:solidFill>
                  <a:schemeClr val="tx1"/>
                </a:solidFill>
                <a:latin typeface="Frutiger LT Com 55 Roman" panose="020B0503030504020204" pitchFamily="34" charset="0"/>
                <a:ea typeface="+mn-ea"/>
                <a:cs typeface="Frutiger LT Com 55 Roman" panose="020B0503030504020204" pitchFamily="34" charset="0"/>
              </a:defRPr>
            </a:lvl3pPr>
            <a:lvl4pPr marL="648000" indent="-144000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200" b="0" i="0" kern="120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ea typeface="+mn-ea"/>
                <a:cs typeface="Frutiger LT Com 55 Roman" panose="020B0503030504020204" pitchFamily="34" charset="0"/>
              </a:defRPr>
            </a:lvl4pPr>
            <a:lvl5pPr marL="792000" indent="-144000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200" b="0" i="0" kern="1200">
                <a:solidFill>
                  <a:srgbClr val="7E7E7E"/>
                </a:solidFill>
                <a:latin typeface="Frutiger LT Com 55 Roman" panose="020B0503030504020204" pitchFamily="34" charset="0"/>
                <a:ea typeface="+mn-ea"/>
                <a:cs typeface="Frutiger LT Com 55 Roman" panose="020B0503030504020204" pitchFamily="34" charset="0"/>
              </a:defRPr>
            </a:lvl5pPr>
            <a:lvl6pPr marL="936000" indent="-144000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200" kern="1200">
                <a:solidFill>
                  <a:srgbClr val="7E7E7E"/>
                </a:solidFill>
                <a:latin typeface="Frutiger LT Com 55 Roman" panose="020B0503030504020204" pitchFamily="34" charset="0"/>
                <a:ea typeface="+mn-ea"/>
                <a:cs typeface="+mn-cs"/>
              </a:defRPr>
            </a:lvl6pPr>
            <a:lvl7pPr marL="1080000" indent="-144000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lang="de-DE" sz="1200" kern="1200" dirty="0">
                <a:solidFill>
                  <a:srgbClr val="7E7E7E"/>
                </a:solidFill>
                <a:latin typeface="Frutiger LT Com 55 Roman" panose="020B0503030504020204" pitchFamily="34" charset="0"/>
                <a:ea typeface="+mn-ea"/>
                <a:cs typeface="+mn-cs"/>
              </a:defRPr>
            </a:lvl7pPr>
            <a:lvl8pPr marL="1224000" indent="-144000" algn="l" defTabSz="457200" rtl="0" eaLnBrk="1" latinLnBrk="0" hangingPunct="1">
              <a:spcBef>
                <a:spcPts val="0"/>
              </a:spcBef>
              <a:spcAft>
                <a:spcPts val="1200"/>
              </a:spcAft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200" kern="120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2 </a:t>
            </a:r>
            <a:r>
              <a:rPr lang="de-DE" dirty="0" err="1"/>
              <a:t>met</a:t>
            </a:r>
            <a:r>
              <a:rPr lang="de-DE" dirty="0"/>
              <a:t> </a:t>
            </a:r>
            <a:r>
              <a:rPr lang="de-DE" dirty="0" err="1"/>
              <a:t>masts</a:t>
            </a:r>
            <a:r>
              <a:rPr lang="de-DE" dirty="0"/>
              <a:t>? </a:t>
            </a:r>
          </a:p>
          <a:p>
            <a:r>
              <a:rPr lang="de-DE" dirty="0"/>
              <a:t>3 </a:t>
            </a:r>
            <a:r>
              <a:rPr lang="de-DE" dirty="0" err="1"/>
              <a:t>met</a:t>
            </a:r>
            <a:r>
              <a:rPr lang="de-DE" dirty="0"/>
              <a:t> </a:t>
            </a:r>
            <a:r>
              <a:rPr lang="de-DE" dirty="0" err="1"/>
              <a:t>masts</a:t>
            </a:r>
            <a:r>
              <a:rPr lang="de-DE" dirty="0"/>
              <a:t>?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C4AF57A-63EB-40B8-A910-DAC91C864FB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2999" y="1420882"/>
            <a:ext cx="3994721" cy="3282743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3541DA27-818E-463B-94A1-4CC112DE4163}"/>
              </a:ext>
            </a:extLst>
          </p:cNvPr>
          <p:cNvGrpSpPr/>
          <p:nvPr/>
        </p:nvGrpSpPr>
        <p:grpSpPr>
          <a:xfrm>
            <a:off x="4572000" y="1490060"/>
            <a:ext cx="4070587" cy="3118734"/>
            <a:chOff x="1833100" y="1124834"/>
            <a:chExt cx="5400309" cy="3910382"/>
          </a:xfrm>
        </p:grpSpPr>
        <p:pic>
          <p:nvPicPr>
            <p:cNvPr id="11" name="Picture 10" descr="A picture containing outdoor, snow, sky, nature&#10;&#10;Description automatically generated">
              <a:extLst>
                <a:ext uri="{FF2B5EF4-FFF2-40B4-BE49-F238E27FC236}">
                  <a16:creationId xmlns:a16="http://schemas.microsoft.com/office/drawing/2014/main" id="{63420BCB-4C37-4B2E-96C8-FA4FB97A0BE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t="24287"/>
            <a:stretch/>
          </p:blipFill>
          <p:spPr>
            <a:xfrm>
              <a:off x="1833100" y="1140916"/>
              <a:ext cx="2507723" cy="3894300"/>
            </a:xfrm>
            <a:prstGeom prst="rect">
              <a:avLst/>
            </a:prstGeom>
          </p:spPr>
        </p:pic>
        <p:pic>
          <p:nvPicPr>
            <p:cNvPr id="12" name="Picture 11" descr="A picture containing snow, outdoor, sky, nature&#10;&#10;Description automatically generated">
              <a:extLst>
                <a:ext uri="{FF2B5EF4-FFF2-40B4-BE49-F238E27FC236}">
                  <a16:creationId xmlns:a16="http://schemas.microsoft.com/office/drawing/2014/main" id="{EB680267-238E-486B-999D-CE1A33CA24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t="24287"/>
            <a:stretch/>
          </p:blipFill>
          <p:spPr>
            <a:xfrm>
              <a:off x="4725686" y="1124834"/>
              <a:ext cx="2507723" cy="3894300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1F207A4-3FDF-40D5-94A0-84278DD6867D}"/>
              </a:ext>
            </a:extLst>
          </p:cNvPr>
          <p:cNvSpPr txBox="1"/>
          <p:nvPr/>
        </p:nvSpPr>
        <p:spPr>
          <a:xfrm>
            <a:off x="2353235" y="4471147"/>
            <a:ext cx="121379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© Fraunhofer IWES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A0C9C0E-09C3-4224-B60D-A2168501450C}"/>
              </a:ext>
            </a:extLst>
          </p:cNvPr>
          <p:cNvSpPr txBox="1"/>
          <p:nvPr/>
        </p:nvSpPr>
        <p:spPr>
          <a:xfrm>
            <a:off x="7488245" y="1490060"/>
            <a:ext cx="121379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© Fraunhofer IWES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7CB4BDED-99BB-4E55-8468-C303B33881BB}"/>
              </a:ext>
            </a:extLst>
          </p:cNvPr>
          <p:cNvSpPr txBox="1">
            <a:spLocks/>
          </p:cNvSpPr>
          <p:nvPr/>
        </p:nvSpPr>
        <p:spPr>
          <a:xfrm>
            <a:off x="2282880" y="744808"/>
            <a:ext cx="6198766" cy="3044825"/>
          </a:xfrm>
          <a:prstGeom prst="rect">
            <a:avLst/>
          </a:prstGeom>
        </p:spPr>
        <p:txBody>
          <a:bodyPr/>
          <a:lstStyle>
            <a:lvl1pPr marL="180000" indent="-180000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  <a:defRPr sz="1500" b="0" i="0" kern="1200">
                <a:solidFill>
                  <a:schemeClr val="tx1"/>
                </a:solidFill>
                <a:latin typeface="Frutiger LT Com 55 Roman" panose="020B0503030504020204" pitchFamily="34" charset="0"/>
                <a:ea typeface="+mn-ea"/>
                <a:cs typeface="Frutiger LT Com 55 Roman" panose="020B0503030504020204" pitchFamily="34" charset="0"/>
              </a:defRPr>
            </a:lvl1pPr>
            <a:lvl2pPr marL="360000" indent="-180000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500" b="0" i="0" kern="1200">
                <a:solidFill>
                  <a:schemeClr val="tx1"/>
                </a:solidFill>
                <a:latin typeface="Frutiger LT Com 55 Roman" panose="020B0503030504020204" pitchFamily="34" charset="0"/>
                <a:ea typeface="+mn-ea"/>
                <a:cs typeface="Frutiger LT Com 55 Roman" panose="020B0503030504020204" pitchFamily="34" charset="0"/>
              </a:defRPr>
            </a:lvl2pPr>
            <a:lvl3pPr marL="504000" indent="-144000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200" b="0" i="0" kern="1200">
                <a:solidFill>
                  <a:schemeClr val="tx1"/>
                </a:solidFill>
                <a:latin typeface="Frutiger LT Com 55 Roman" panose="020B0503030504020204" pitchFamily="34" charset="0"/>
                <a:ea typeface="+mn-ea"/>
                <a:cs typeface="Frutiger LT Com 55 Roman" panose="020B0503030504020204" pitchFamily="34" charset="0"/>
              </a:defRPr>
            </a:lvl3pPr>
            <a:lvl4pPr marL="648000" indent="-144000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200" b="0" i="0" kern="120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ea typeface="+mn-ea"/>
                <a:cs typeface="Frutiger LT Com 55 Roman" panose="020B0503030504020204" pitchFamily="34" charset="0"/>
              </a:defRPr>
            </a:lvl4pPr>
            <a:lvl5pPr marL="792000" indent="-144000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200" b="0" i="0" kern="1200">
                <a:solidFill>
                  <a:srgbClr val="7E7E7E"/>
                </a:solidFill>
                <a:latin typeface="Frutiger LT Com 55 Roman" panose="020B0503030504020204" pitchFamily="34" charset="0"/>
                <a:ea typeface="+mn-ea"/>
                <a:cs typeface="Frutiger LT Com 55 Roman" panose="020B0503030504020204" pitchFamily="34" charset="0"/>
              </a:defRPr>
            </a:lvl5pPr>
            <a:lvl6pPr marL="936000" indent="-144000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200" kern="1200">
                <a:solidFill>
                  <a:srgbClr val="7E7E7E"/>
                </a:solidFill>
                <a:latin typeface="Frutiger LT Com 55 Roman" panose="020B0503030504020204" pitchFamily="34" charset="0"/>
                <a:ea typeface="+mn-ea"/>
                <a:cs typeface="+mn-cs"/>
              </a:defRPr>
            </a:lvl6pPr>
            <a:lvl7pPr marL="1080000" indent="-144000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lang="de-DE" sz="1200" kern="1200" dirty="0">
                <a:solidFill>
                  <a:srgbClr val="7E7E7E"/>
                </a:solidFill>
                <a:latin typeface="Frutiger LT Com 55 Roman" panose="020B0503030504020204" pitchFamily="34" charset="0"/>
                <a:ea typeface="+mn-ea"/>
                <a:cs typeface="+mn-cs"/>
              </a:defRPr>
            </a:lvl7pPr>
            <a:lvl8pPr marL="1224000" indent="-144000" algn="l" defTabSz="457200" rtl="0" eaLnBrk="1" latinLnBrk="0" hangingPunct="1">
              <a:spcBef>
                <a:spcPts val="0"/>
              </a:spcBef>
              <a:spcAft>
                <a:spcPts val="1200"/>
              </a:spcAft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200" kern="120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1 </a:t>
            </a:r>
            <a:r>
              <a:rPr lang="de-DE" dirty="0" err="1"/>
              <a:t>or</a:t>
            </a:r>
            <a:r>
              <a:rPr lang="de-DE" dirty="0"/>
              <a:t> 2 </a:t>
            </a:r>
            <a:r>
              <a:rPr lang="de-DE" dirty="0" err="1"/>
              <a:t>met</a:t>
            </a:r>
            <a:r>
              <a:rPr lang="de-DE" dirty="0"/>
              <a:t> </a:t>
            </a:r>
            <a:r>
              <a:rPr lang="de-DE" dirty="0" err="1"/>
              <a:t>masts</a:t>
            </a:r>
            <a:r>
              <a:rPr lang="de-DE" dirty="0"/>
              <a:t> and a </a:t>
            </a:r>
            <a:r>
              <a:rPr lang="de-DE" dirty="0" err="1"/>
              <a:t>profiling</a:t>
            </a:r>
            <a:r>
              <a:rPr lang="de-DE" dirty="0"/>
              <a:t> </a:t>
            </a:r>
            <a:r>
              <a:rPr lang="de-DE" dirty="0" err="1"/>
              <a:t>lidar</a:t>
            </a:r>
            <a:r>
              <a:rPr lang="de-DE" dirty="0"/>
              <a:t>? </a:t>
            </a:r>
          </a:p>
          <a:p>
            <a:r>
              <a:rPr lang="de-DE" dirty="0"/>
              <a:t>OR… </a:t>
            </a:r>
            <a:r>
              <a:rPr lang="de-DE" dirty="0" err="1"/>
              <a:t>another</a:t>
            </a:r>
            <a:r>
              <a:rPr lang="de-DE" dirty="0"/>
              <a:t> </a:t>
            </a:r>
            <a:r>
              <a:rPr lang="de-DE" dirty="0" err="1"/>
              <a:t>solution</a:t>
            </a:r>
            <a:r>
              <a:rPr lang="de-DE" dirty="0"/>
              <a:t>?</a:t>
            </a:r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6436955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B65520A-82DA-4D44-B363-D2F60D87BAD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1800" y="285320"/>
            <a:ext cx="8280002" cy="432000"/>
          </a:xfrm>
        </p:spPr>
        <p:txBody>
          <a:bodyPr/>
          <a:lstStyle/>
          <a:p>
            <a:r>
              <a:rPr lang="en-US" dirty="0"/>
              <a:t>What we’ve done</a:t>
            </a:r>
            <a:endParaRPr lang="de-D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72170E3-6D31-4B23-AC03-637F5C2C07F4}"/>
              </a:ext>
            </a:extLst>
          </p:cNvPr>
          <p:cNvSpPr txBox="1">
            <a:spLocks/>
          </p:cNvSpPr>
          <p:nvPr/>
        </p:nvSpPr>
        <p:spPr>
          <a:xfrm>
            <a:off x="431800" y="717320"/>
            <a:ext cx="7373046" cy="3044825"/>
          </a:xfrm>
          <a:prstGeom prst="rect">
            <a:avLst/>
          </a:prstGeom>
        </p:spPr>
        <p:txBody>
          <a:bodyPr/>
          <a:lstStyle>
            <a:lvl1pPr marL="180000" indent="-180000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  <a:defRPr sz="1500" b="0" i="0" kern="1200">
                <a:solidFill>
                  <a:schemeClr val="tx1"/>
                </a:solidFill>
                <a:latin typeface="Frutiger LT Com 55 Roman" panose="020B0503030504020204" pitchFamily="34" charset="0"/>
                <a:ea typeface="+mn-ea"/>
                <a:cs typeface="Frutiger LT Com 55 Roman" panose="020B0503030504020204" pitchFamily="34" charset="0"/>
              </a:defRPr>
            </a:lvl1pPr>
            <a:lvl2pPr marL="360000" indent="-180000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500" b="0" i="0" kern="1200">
                <a:solidFill>
                  <a:schemeClr val="tx1"/>
                </a:solidFill>
                <a:latin typeface="Frutiger LT Com 55 Roman" panose="020B0503030504020204" pitchFamily="34" charset="0"/>
                <a:ea typeface="+mn-ea"/>
                <a:cs typeface="Frutiger LT Com 55 Roman" panose="020B0503030504020204" pitchFamily="34" charset="0"/>
              </a:defRPr>
            </a:lvl2pPr>
            <a:lvl3pPr marL="504000" indent="-144000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200" b="0" i="0" kern="1200">
                <a:solidFill>
                  <a:schemeClr val="tx1"/>
                </a:solidFill>
                <a:latin typeface="Frutiger LT Com 55 Roman" panose="020B0503030504020204" pitchFamily="34" charset="0"/>
                <a:ea typeface="+mn-ea"/>
                <a:cs typeface="Frutiger LT Com 55 Roman" panose="020B0503030504020204" pitchFamily="34" charset="0"/>
              </a:defRPr>
            </a:lvl3pPr>
            <a:lvl4pPr marL="648000" indent="-144000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200" b="0" i="0" kern="120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ea typeface="+mn-ea"/>
                <a:cs typeface="Frutiger LT Com 55 Roman" panose="020B0503030504020204" pitchFamily="34" charset="0"/>
              </a:defRPr>
            </a:lvl4pPr>
            <a:lvl5pPr marL="792000" indent="-144000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200" b="0" i="0" kern="1200">
                <a:solidFill>
                  <a:srgbClr val="7E7E7E"/>
                </a:solidFill>
                <a:latin typeface="Frutiger LT Com 55 Roman" panose="020B0503030504020204" pitchFamily="34" charset="0"/>
                <a:ea typeface="+mn-ea"/>
                <a:cs typeface="Frutiger LT Com 55 Roman" panose="020B0503030504020204" pitchFamily="34" charset="0"/>
              </a:defRPr>
            </a:lvl5pPr>
            <a:lvl6pPr marL="936000" indent="-144000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200" kern="1200">
                <a:solidFill>
                  <a:srgbClr val="7E7E7E"/>
                </a:solidFill>
                <a:latin typeface="Frutiger LT Com 55 Roman" panose="020B0503030504020204" pitchFamily="34" charset="0"/>
                <a:ea typeface="+mn-ea"/>
                <a:cs typeface="+mn-cs"/>
              </a:defRPr>
            </a:lvl6pPr>
            <a:lvl7pPr marL="1080000" indent="-144000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lang="de-DE" sz="1200" kern="1200" dirty="0">
                <a:solidFill>
                  <a:srgbClr val="7E7E7E"/>
                </a:solidFill>
                <a:latin typeface="Frutiger LT Com 55 Roman" panose="020B0503030504020204" pitchFamily="34" charset="0"/>
                <a:ea typeface="+mn-ea"/>
                <a:cs typeface="+mn-cs"/>
              </a:defRPr>
            </a:lvl7pPr>
            <a:lvl8pPr marL="1224000" indent="-144000" algn="l" defTabSz="457200" rtl="0" eaLnBrk="1" latinLnBrk="0" hangingPunct="1">
              <a:spcBef>
                <a:spcPts val="0"/>
              </a:spcBef>
              <a:spcAft>
                <a:spcPts val="1200"/>
              </a:spcAft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200" kern="120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 err="1"/>
              <a:t>Methodology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reduce</a:t>
            </a:r>
            <a:r>
              <a:rPr lang="de-DE" dirty="0"/>
              <a:t> </a:t>
            </a:r>
            <a:r>
              <a:rPr lang="de-DE" dirty="0" err="1"/>
              <a:t>numerical</a:t>
            </a:r>
            <a:r>
              <a:rPr lang="de-DE" dirty="0"/>
              <a:t> </a:t>
            </a:r>
            <a:r>
              <a:rPr lang="de-DE" dirty="0" err="1"/>
              <a:t>modeling</a:t>
            </a:r>
            <a:r>
              <a:rPr lang="de-DE" dirty="0"/>
              <a:t> </a:t>
            </a:r>
            <a:r>
              <a:rPr lang="de-DE" dirty="0" err="1"/>
              <a:t>uncertainty</a:t>
            </a:r>
            <a:r>
              <a:rPr lang="de-DE" dirty="0"/>
              <a:t> in </a:t>
            </a:r>
            <a:r>
              <a:rPr lang="de-DE" dirty="0" err="1"/>
              <a:t>resource</a:t>
            </a:r>
            <a:r>
              <a:rPr lang="de-DE" dirty="0"/>
              <a:t> </a:t>
            </a:r>
            <a:r>
              <a:rPr lang="de-DE" dirty="0" err="1"/>
              <a:t>assessment</a:t>
            </a:r>
            <a:r>
              <a:rPr lang="de-DE" dirty="0"/>
              <a:t> </a:t>
            </a:r>
            <a:r>
              <a:rPr lang="de-DE" dirty="0" err="1"/>
              <a:t>using</a:t>
            </a:r>
            <a:r>
              <a:rPr lang="de-DE" dirty="0"/>
              <a:t> </a:t>
            </a:r>
            <a:r>
              <a:rPr lang="de-DE" dirty="0" err="1"/>
              <a:t>one</a:t>
            </a:r>
            <a:r>
              <a:rPr lang="de-DE" dirty="0"/>
              <a:t> </a:t>
            </a:r>
            <a:r>
              <a:rPr lang="de-DE" b="1" dirty="0" err="1"/>
              <a:t>scanning</a:t>
            </a:r>
            <a:r>
              <a:rPr lang="de-DE" b="1" dirty="0"/>
              <a:t> </a:t>
            </a:r>
            <a:r>
              <a:rPr lang="de-DE" b="1" dirty="0" err="1"/>
              <a:t>lidar</a:t>
            </a:r>
            <a:r>
              <a:rPr lang="de-DE" b="1" dirty="0"/>
              <a:t> </a:t>
            </a:r>
            <a:r>
              <a:rPr lang="de-DE" dirty="0"/>
              <a:t>[1]</a:t>
            </a:r>
          </a:p>
          <a:p>
            <a:pPr lvl="1"/>
            <a:endParaRPr lang="de-D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E7A4AD-5015-4008-B53B-438A1CE9C1A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4285" y="1353525"/>
            <a:ext cx="3944038" cy="3146739"/>
          </a:xfrm>
          <a:prstGeom prst="rect">
            <a:avLst/>
          </a:prstGeom>
        </p:spPr>
      </p:pic>
      <p:pic>
        <p:nvPicPr>
          <p:cNvPr id="8" name="Picture 7" descr="A picture containing sky, mountain, outdoor, grass&#10;&#10;Description automatically generated">
            <a:extLst>
              <a:ext uri="{FF2B5EF4-FFF2-40B4-BE49-F238E27FC236}">
                <a16:creationId xmlns:a16="http://schemas.microsoft.com/office/drawing/2014/main" id="{7F10FDFF-E126-44B1-93A6-EEF2256D95F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84305" y="1250461"/>
            <a:ext cx="3944038" cy="317571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32D5949-80F5-4615-9BF5-3DDBBB41B649}"/>
              </a:ext>
            </a:extLst>
          </p:cNvPr>
          <p:cNvSpPr txBox="1"/>
          <p:nvPr/>
        </p:nvSpPr>
        <p:spPr>
          <a:xfrm>
            <a:off x="119029" y="4478981"/>
            <a:ext cx="868699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[1] </a:t>
            </a:r>
            <a:r>
              <a:rPr lang="de-DE" sz="900" dirty="0"/>
              <a:t>J. Gottschall et al.: </a:t>
            </a:r>
            <a:r>
              <a:rPr lang="de-DE" sz="900" dirty="0" err="1">
                <a:hlinkClick r:id="rId9"/>
              </a:rPr>
              <a:t>Advancing</a:t>
            </a:r>
            <a:r>
              <a:rPr lang="de-DE" sz="900" dirty="0">
                <a:hlinkClick r:id="rId9"/>
              </a:rPr>
              <a:t> wind </a:t>
            </a:r>
            <a:r>
              <a:rPr lang="de-DE" sz="900" dirty="0" err="1">
                <a:hlinkClick r:id="rId9"/>
              </a:rPr>
              <a:t>resource</a:t>
            </a:r>
            <a:r>
              <a:rPr lang="de-DE" sz="900" dirty="0">
                <a:hlinkClick r:id="rId9"/>
              </a:rPr>
              <a:t> </a:t>
            </a:r>
            <a:r>
              <a:rPr lang="de-DE" sz="900" dirty="0" err="1">
                <a:hlinkClick r:id="rId9"/>
              </a:rPr>
              <a:t>assessment</a:t>
            </a:r>
            <a:r>
              <a:rPr lang="de-DE" sz="900" dirty="0">
                <a:hlinkClick r:id="rId9"/>
              </a:rPr>
              <a:t> in </a:t>
            </a:r>
            <a:r>
              <a:rPr lang="de-DE" sz="900" dirty="0" err="1">
                <a:hlinkClick r:id="rId9"/>
              </a:rPr>
              <a:t>complex</a:t>
            </a:r>
            <a:r>
              <a:rPr lang="de-DE" sz="900" dirty="0">
                <a:hlinkClick r:id="rId9"/>
              </a:rPr>
              <a:t> </a:t>
            </a:r>
            <a:r>
              <a:rPr lang="de-DE" sz="900" dirty="0" err="1">
                <a:hlinkClick r:id="rId9"/>
              </a:rPr>
              <a:t>terrain</a:t>
            </a:r>
            <a:r>
              <a:rPr lang="de-DE" sz="900" dirty="0">
                <a:hlinkClick r:id="rId9"/>
              </a:rPr>
              <a:t> </a:t>
            </a:r>
            <a:r>
              <a:rPr lang="de-DE" sz="900" dirty="0" err="1">
                <a:hlinkClick r:id="rId9"/>
              </a:rPr>
              <a:t>with</a:t>
            </a:r>
            <a:r>
              <a:rPr lang="de-DE" sz="900" dirty="0">
                <a:hlinkClick r:id="rId9"/>
              </a:rPr>
              <a:t> </a:t>
            </a:r>
            <a:r>
              <a:rPr lang="de-DE" sz="900" dirty="0" err="1">
                <a:hlinkClick r:id="rId9"/>
              </a:rPr>
              <a:t>scanning</a:t>
            </a:r>
            <a:r>
              <a:rPr lang="de-DE" sz="900" dirty="0">
                <a:hlinkClick r:id="rId9"/>
              </a:rPr>
              <a:t> </a:t>
            </a:r>
            <a:r>
              <a:rPr lang="de-DE" sz="900" dirty="0" err="1">
                <a:hlinkClick r:id="rId9"/>
              </a:rPr>
              <a:t>lidar</a:t>
            </a:r>
            <a:r>
              <a:rPr lang="de-DE" sz="900" dirty="0">
                <a:hlinkClick r:id="rId9"/>
              </a:rPr>
              <a:t> </a:t>
            </a:r>
            <a:r>
              <a:rPr lang="de-DE" sz="900" dirty="0" err="1">
                <a:hlinkClick r:id="rId9"/>
              </a:rPr>
              <a:t>measurements</a:t>
            </a:r>
            <a:r>
              <a:rPr lang="de-DE" sz="900" dirty="0">
                <a:hlinkClick r:id="rId9"/>
              </a:rPr>
              <a:t> </a:t>
            </a:r>
            <a:r>
              <a:rPr lang="de-DE" sz="900" dirty="0"/>
              <a:t>(2021). In </a:t>
            </a:r>
            <a:r>
              <a:rPr lang="de-DE" sz="900" i="1" dirty="0"/>
              <a:t>Energies</a:t>
            </a:r>
            <a:r>
              <a:rPr lang="de-DE" sz="900" dirty="0"/>
              <a:t>. DOI: 10.3390/en14113280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AF64A75-CE0C-4CD0-9E3E-4781BCC04EE1}"/>
              </a:ext>
            </a:extLst>
          </p:cNvPr>
          <p:cNvSpPr txBox="1"/>
          <p:nvPr/>
        </p:nvSpPr>
        <p:spPr>
          <a:xfrm>
            <a:off x="2205317" y="4269432"/>
            <a:ext cx="121379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© Fraunhofer IWES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AE096F-DAF1-4A79-A30E-E488BEA3798B}"/>
              </a:ext>
            </a:extLst>
          </p:cNvPr>
          <p:cNvSpPr txBox="1"/>
          <p:nvPr/>
        </p:nvSpPr>
        <p:spPr>
          <a:xfrm>
            <a:off x="7197949" y="1300914"/>
            <a:ext cx="121379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© Fraunhofer IWES</a:t>
            </a:r>
          </a:p>
        </p:txBody>
      </p:sp>
    </p:spTree>
    <p:extLst>
      <p:ext uri="{BB962C8B-B14F-4D97-AF65-F5344CB8AC3E}">
        <p14:creationId xmlns:p14="http://schemas.microsoft.com/office/powerpoint/2010/main" val="9587957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B65520A-82DA-4D44-B363-D2F60D87BAD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The methodology and example case study</a:t>
            </a:r>
            <a:endParaRPr lang="de-D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72170E3-6D31-4B23-AC03-637F5C2C07F4}"/>
              </a:ext>
            </a:extLst>
          </p:cNvPr>
          <p:cNvSpPr txBox="1">
            <a:spLocks/>
          </p:cNvSpPr>
          <p:nvPr/>
        </p:nvSpPr>
        <p:spPr>
          <a:xfrm>
            <a:off x="284829" y="829438"/>
            <a:ext cx="4488507" cy="2787687"/>
          </a:xfrm>
          <a:prstGeom prst="rect">
            <a:avLst/>
          </a:prstGeom>
        </p:spPr>
        <p:txBody>
          <a:bodyPr/>
          <a:lstStyle>
            <a:lvl1pPr marL="180000" indent="-180000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  <a:defRPr sz="1500" b="0" i="0" kern="1200">
                <a:solidFill>
                  <a:schemeClr val="tx1"/>
                </a:solidFill>
                <a:latin typeface="Frutiger LT Com 55 Roman" panose="020B0503030504020204" pitchFamily="34" charset="0"/>
                <a:ea typeface="+mn-ea"/>
                <a:cs typeface="Frutiger LT Com 55 Roman" panose="020B0503030504020204" pitchFamily="34" charset="0"/>
              </a:defRPr>
            </a:lvl1pPr>
            <a:lvl2pPr marL="360000" indent="-180000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500" b="0" i="0" kern="1200">
                <a:solidFill>
                  <a:schemeClr val="tx1"/>
                </a:solidFill>
                <a:latin typeface="Frutiger LT Com 55 Roman" panose="020B0503030504020204" pitchFamily="34" charset="0"/>
                <a:ea typeface="+mn-ea"/>
                <a:cs typeface="Frutiger LT Com 55 Roman" panose="020B0503030504020204" pitchFamily="34" charset="0"/>
              </a:defRPr>
            </a:lvl2pPr>
            <a:lvl3pPr marL="504000" indent="-144000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200" b="0" i="0" kern="1200">
                <a:solidFill>
                  <a:schemeClr val="tx1"/>
                </a:solidFill>
                <a:latin typeface="Frutiger LT Com 55 Roman" panose="020B0503030504020204" pitchFamily="34" charset="0"/>
                <a:ea typeface="+mn-ea"/>
                <a:cs typeface="Frutiger LT Com 55 Roman" panose="020B0503030504020204" pitchFamily="34" charset="0"/>
              </a:defRPr>
            </a:lvl3pPr>
            <a:lvl4pPr marL="648000" indent="-144000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200" b="0" i="0" kern="120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ea typeface="+mn-ea"/>
                <a:cs typeface="Frutiger LT Com 55 Roman" panose="020B0503030504020204" pitchFamily="34" charset="0"/>
              </a:defRPr>
            </a:lvl4pPr>
            <a:lvl5pPr marL="792000" indent="-144000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200" b="0" i="0" kern="1200">
                <a:solidFill>
                  <a:srgbClr val="7E7E7E"/>
                </a:solidFill>
                <a:latin typeface="Frutiger LT Com 55 Roman" panose="020B0503030504020204" pitchFamily="34" charset="0"/>
                <a:ea typeface="+mn-ea"/>
                <a:cs typeface="Frutiger LT Com 55 Roman" panose="020B0503030504020204" pitchFamily="34" charset="0"/>
              </a:defRPr>
            </a:lvl5pPr>
            <a:lvl6pPr marL="936000" indent="-144000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200" kern="1200">
                <a:solidFill>
                  <a:srgbClr val="7E7E7E"/>
                </a:solidFill>
                <a:latin typeface="Frutiger LT Com 55 Roman" panose="020B0503030504020204" pitchFamily="34" charset="0"/>
                <a:ea typeface="+mn-ea"/>
                <a:cs typeface="+mn-cs"/>
              </a:defRPr>
            </a:lvl6pPr>
            <a:lvl7pPr marL="1080000" indent="-144000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lang="de-DE" sz="1200" kern="1200" dirty="0">
                <a:solidFill>
                  <a:srgbClr val="7E7E7E"/>
                </a:solidFill>
                <a:latin typeface="Frutiger LT Com 55 Roman" panose="020B0503030504020204" pitchFamily="34" charset="0"/>
                <a:ea typeface="+mn-ea"/>
                <a:cs typeface="+mn-cs"/>
              </a:defRPr>
            </a:lvl7pPr>
            <a:lvl8pPr marL="1224000" indent="-144000" algn="l" defTabSz="457200" rtl="0" eaLnBrk="1" latinLnBrk="0" hangingPunct="1">
              <a:spcBef>
                <a:spcPts val="0"/>
              </a:spcBef>
              <a:spcAft>
                <a:spcPts val="1200"/>
              </a:spcAft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200" kern="120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+mj-lt"/>
              <a:buAutoNum type="arabicPeriod"/>
            </a:pPr>
            <a:r>
              <a:rPr lang="de-DE" sz="1400" dirty="0" err="1"/>
              <a:t>Process</a:t>
            </a:r>
            <a:r>
              <a:rPr lang="de-DE" sz="1400" dirty="0"/>
              <a:t> 1-min PPI </a:t>
            </a:r>
            <a:r>
              <a:rPr lang="de-DE" sz="1400" dirty="0" err="1"/>
              <a:t>scans</a:t>
            </a:r>
            <a:r>
              <a:rPr lang="de-DE" sz="1400" dirty="0"/>
              <a:t> </a:t>
            </a:r>
            <a:r>
              <a:rPr lang="de-DE" sz="1400" dirty="0" err="1"/>
              <a:t>to</a:t>
            </a:r>
            <a:r>
              <a:rPr lang="de-DE" sz="1400" dirty="0"/>
              <a:t> 30-min </a:t>
            </a:r>
            <a:r>
              <a:rPr lang="de-DE" sz="1400" dirty="0" err="1"/>
              <a:t>ensemble</a:t>
            </a:r>
            <a:r>
              <a:rPr lang="de-DE" sz="1400" dirty="0"/>
              <a:t> </a:t>
            </a:r>
            <a:r>
              <a:rPr lang="de-DE" sz="1400" dirty="0" err="1"/>
              <a:t>means</a:t>
            </a:r>
            <a:r>
              <a:rPr lang="de-DE" sz="1400" dirty="0"/>
              <a:t> and </a:t>
            </a:r>
            <a:r>
              <a:rPr lang="de-DE" sz="1400" dirty="0" err="1"/>
              <a:t>cluster</a:t>
            </a:r>
            <a:r>
              <a:rPr lang="de-DE" sz="1400" dirty="0"/>
              <a:t> </a:t>
            </a:r>
            <a:r>
              <a:rPr lang="de-DE" sz="1400" dirty="0" err="1"/>
              <a:t>the</a:t>
            </a:r>
            <a:r>
              <a:rPr lang="de-DE" sz="1400" dirty="0"/>
              <a:t> </a:t>
            </a:r>
            <a:r>
              <a:rPr lang="de-DE" sz="1400" dirty="0" err="1"/>
              <a:t>data</a:t>
            </a:r>
            <a:r>
              <a:rPr lang="de-DE" sz="1400" dirty="0"/>
              <a:t> in a </a:t>
            </a:r>
            <a:r>
              <a:rPr lang="de-DE" sz="1400" dirty="0" err="1"/>
              <a:t>capture</a:t>
            </a:r>
            <a:r>
              <a:rPr lang="de-DE" sz="1400" dirty="0"/>
              <a:t> </a:t>
            </a:r>
            <a:r>
              <a:rPr lang="de-DE" sz="1400" dirty="0" err="1"/>
              <a:t>matrix</a:t>
            </a:r>
            <a:r>
              <a:rPr lang="de-DE" sz="1400" dirty="0"/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de-DE" sz="1400" dirty="0"/>
              <a:t>Project </a:t>
            </a:r>
            <a:r>
              <a:rPr lang="de-DE" sz="1400" dirty="0" err="1"/>
              <a:t>numerical</a:t>
            </a:r>
            <a:r>
              <a:rPr lang="de-DE" sz="1400" dirty="0"/>
              <a:t> </a:t>
            </a:r>
            <a:r>
              <a:rPr lang="de-DE" sz="1400" dirty="0" err="1"/>
              <a:t>model</a:t>
            </a:r>
            <a:r>
              <a:rPr lang="de-DE" sz="1400" dirty="0"/>
              <a:t> </a:t>
            </a:r>
            <a:r>
              <a:rPr lang="de-DE" sz="1400" dirty="0" err="1"/>
              <a:t>output</a:t>
            </a:r>
            <a:r>
              <a:rPr lang="de-DE" sz="1400" dirty="0"/>
              <a:t> (3D wind </a:t>
            </a:r>
            <a:r>
              <a:rPr lang="de-DE" sz="1400" dirty="0" err="1"/>
              <a:t>field</a:t>
            </a:r>
            <a:r>
              <a:rPr lang="de-DE" sz="1400" dirty="0"/>
              <a:t>) </a:t>
            </a:r>
            <a:r>
              <a:rPr lang="de-DE" sz="1400" dirty="0" err="1"/>
              <a:t>onto</a:t>
            </a:r>
            <a:r>
              <a:rPr lang="de-DE" sz="1400" dirty="0"/>
              <a:t> </a:t>
            </a:r>
            <a:r>
              <a:rPr lang="de-DE" sz="1400" dirty="0" err="1"/>
              <a:t>single</a:t>
            </a:r>
            <a:r>
              <a:rPr lang="de-DE" sz="1400" dirty="0"/>
              <a:t> </a:t>
            </a:r>
            <a:r>
              <a:rPr lang="de-DE" sz="1400" dirty="0" err="1"/>
              <a:t>scanning</a:t>
            </a:r>
            <a:r>
              <a:rPr lang="de-DE" sz="1400" dirty="0"/>
              <a:t> </a:t>
            </a:r>
            <a:r>
              <a:rPr lang="de-DE" sz="1400" dirty="0" err="1"/>
              <a:t>lidar</a:t>
            </a:r>
            <a:r>
              <a:rPr lang="de-DE" sz="1400" dirty="0"/>
              <a:t> </a:t>
            </a:r>
            <a:r>
              <a:rPr lang="de-DE" sz="1400" dirty="0" err="1"/>
              <a:t>beams</a:t>
            </a:r>
            <a:endParaRPr lang="de-DE" sz="1400" dirty="0"/>
          </a:p>
          <a:p>
            <a:pPr marL="342900" indent="-342900">
              <a:buFont typeface="+mj-lt"/>
              <a:buAutoNum type="arabicPeriod"/>
            </a:pPr>
            <a:r>
              <a:rPr lang="de-DE" sz="1400" dirty="0" err="1"/>
              <a:t>Normalize</a:t>
            </a:r>
            <a:r>
              <a:rPr lang="de-DE" sz="1400" dirty="0"/>
              <a:t> </a:t>
            </a:r>
            <a:r>
              <a:rPr lang="de-DE" sz="1400" dirty="0" err="1"/>
              <a:t>observed</a:t>
            </a:r>
            <a:r>
              <a:rPr lang="de-DE" sz="1400" dirty="0"/>
              <a:t> and </a:t>
            </a:r>
            <a:r>
              <a:rPr lang="de-DE" sz="1400" dirty="0" err="1"/>
              <a:t>simulated</a:t>
            </a:r>
            <a:r>
              <a:rPr lang="de-DE" sz="1400" dirty="0"/>
              <a:t> radial wind </a:t>
            </a:r>
            <a:r>
              <a:rPr lang="de-DE" sz="1400" dirty="0" err="1"/>
              <a:t>speed</a:t>
            </a:r>
            <a:r>
              <a:rPr lang="de-DE" sz="1400" dirty="0"/>
              <a:t> </a:t>
            </a:r>
            <a:r>
              <a:rPr lang="de-DE" sz="1400" dirty="0" err="1"/>
              <a:t>fields</a:t>
            </a:r>
            <a:endParaRPr lang="de-DE" sz="1400" dirty="0"/>
          </a:p>
          <a:p>
            <a:pPr marL="342900" indent="-342900">
              <a:buFont typeface="+mj-lt"/>
              <a:buAutoNum type="arabicPeriod"/>
            </a:pPr>
            <a:r>
              <a:rPr lang="de-DE" sz="1400" dirty="0" err="1"/>
              <a:t>Map</a:t>
            </a:r>
            <a:r>
              <a:rPr lang="de-DE" sz="1400" dirty="0"/>
              <a:t> </a:t>
            </a:r>
            <a:r>
              <a:rPr lang="de-DE" sz="1400" dirty="0" err="1"/>
              <a:t>of</a:t>
            </a:r>
            <a:r>
              <a:rPr lang="de-DE" sz="1400" dirty="0"/>
              <a:t> </a:t>
            </a:r>
            <a:r>
              <a:rPr lang="de-DE" sz="1400" dirty="0" err="1"/>
              <a:t>differences</a:t>
            </a:r>
            <a:r>
              <a:rPr lang="de-DE" sz="1400" dirty="0"/>
              <a:t> </a:t>
            </a:r>
            <a:r>
              <a:rPr lang="de-DE" sz="1400" dirty="0" err="1"/>
              <a:t>between</a:t>
            </a:r>
            <a:r>
              <a:rPr lang="de-DE" sz="1400" dirty="0"/>
              <a:t> </a:t>
            </a:r>
            <a:r>
              <a:rPr lang="de-DE" sz="1400" dirty="0" err="1"/>
              <a:t>observations</a:t>
            </a:r>
            <a:r>
              <a:rPr lang="de-DE" sz="1400" dirty="0"/>
              <a:t> and </a:t>
            </a:r>
            <a:r>
              <a:rPr lang="de-DE" sz="1400" dirty="0" err="1"/>
              <a:t>simulations</a:t>
            </a:r>
            <a:r>
              <a:rPr lang="de-DE" sz="1400" dirty="0"/>
              <a:t> </a:t>
            </a:r>
            <a:r>
              <a:rPr lang="de-DE" sz="1400" dirty="0" err="1"/>
              <a:t>as</a:t>
            </a:r>
            <a:r>
              <a:rPr lang="de-DE" sz="1400" dirty="0"/>
              <a:t> </a:t>
            </a:r>
            <a:r>
              <a:rPr lang="de-DE" sz="1400" dirty="0" err="1"/>
              <a:t>basis</a:t>
            </a:r>
            <a:r>
              <a:rPr lang="de-DE" sz="1400" dirty="0"/>
              <a:t> </a:t>
            </a:r>
            <a:r>
              <a:rPr lang="de-DE" sz="1400" dirty="0" err="1"/>
              <a:t>for</a:t>
            </a:r>
            <a:r>
              <a:rPr lang="de-DE" sz="1400" dirty="0"/>
              <a:t> </a:t>
            </a:r>
            <a:r>
              <a:rPr lang="de-DE" sz="1400" dirty="0" err="1"/>
              <a:t>numerical</a:t>
            </a:r>
            <a:r>
              <a:rPr lang="de-DE" sz="1400" dirty="0"/>
              <a:t> </a:t>
            </a:r>
            <a:r>
              <a:rPr lang="de-DE" sz="1400" dirty="0" err="1"/>
              <a:t>model</a:t>
            </a:r>
            <a:r>
              <a:rPr lang="de-DE" sz="1400" dirty="0"/>
              <a:t> </a:t>
            </a:r>
            <a:r>
              <a:rPr lang="de-DE" sz="1400" dirty="0" err="1"/>
              <a:t>calibration</a:t>
            </a:r>
            <a:endParaRPr lang="de-DE" sz="1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7BD99C4-03BF-4AB1-B7FA-07B3408C046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19979" y="878480"/>
            <a:ext cx="4224021" cy="340308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31E6EE0-684F-4424-B6FE-338C0EB60D97}"/>
              </a:ext>
            </a:extLst>
          </p:cNvPr>
          <p:cNvSpPr txBox="1"/>
          <p:nvPr/>
        </p:nvSpPr>
        <p:spPr>
          <a:xfrm>
            <a:off x="5073951" y="4281561"/>
            <a:ext cx="3916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[1]  </a:t>
            </a:r>
            <a:r>
              <a:rPr lang="de-DE" sz="900" dirty="0"/>
              <a:t>J. Gottschall et al.: </a:t>
            </a:r>
            <a:r>
              <a:rPr lang="de-DE" sz="900" dirty="0" err="1">
                <a:hlinkClick r:id="rId8"/>
              </a:rPr>
              <a:t>Advancing</a:t>
            </a:r>
            <a:r>
              <a:rPr lang="de-DE" sz="900" dirty="0">
                <a:hlinkClick r:id="rId8"/>
              </a:rPr>
              <a:t> wind </a:t>
            </a:r>
            <a:r>
              <a:rPr lang="de-DE" sz="900" dirty="0" err="1">
                <a:hlinkClick r:id="rId8"/>
              </a:rPr>
              <a:t>resource</a:t>
            </a:r>
            <a:r>
              <a:rPr lang="de-DE" sz="900" dirty="0">
                <a:hlinkClick r:id="rId8"/>
              </a:rPr>
              <a:t> </a:t>
            </a:r>
            <a:r>
              <a:rPr lang="de-DE" sz="900" dirty="0" err="1">
                <a:hlinkClick r:id="rId8"/>
              </a:rPr>
              <a:t>assessment</a:t>
            </a:r>
            <a:r>
              <a:rPr lang="de-DE" sz="900" dirty="0">
                <a:hlinkClick r:id="rId8"/>
              </a:rPr>
              <a:t> in </a:t>
            </a:r>
            <a:r>
              <a:rPr lang="de-DE" sz="900" dirty="0" err="1">
                <a:hlinkClick r:id="rId8"/>
              </a:rPr>
              <a:t>complex</a:t>
            </a:r>
            <a:r>
              <a:rPr lang="de-DE" sz="900" dirty="0">
                <a:hlinkClick r:id="rId8"/>
              </a:rPr>
              <a:t> </a:t>
            </a:r>
            <a:r>
              <a:rPr lang="de-DE" sz="900" dirty="0" err="1">
                <a:hlinkClick r:id="rId8"/>
              </a:rPr>
              <a:t>terrain</a:t>
            </a:r>
            <a:r>
              <a:rPr lang="de-DE" sz="900" dirty="0">
                <a:hlinkClick r:id="rId8"/>
              </a:rPr>
              <a:t> </a:t>
            </a:r>
            <a:r>
              <a:rPr lang="de-DE" sz="900" dirty="0" err="1">
                <a:hlinkClick r:id="rId8"/>
              </a:rPr>
              <a:t>with</a:t>
            </a:r>
            <a:r>
              <a:rPr lang="de-DE" sz="900" dirty="0">
                <a:hlinkClick r:id="rId8"/>
              </a:rPr>
              <a:t> </a:t>
            </a:r>
            <a:r>
              <a:rPr lang="de-DE" sz="900" dirty="0" err="1">
                <a:hlinkClick r:id="rId8"/>
              </a:rPr>
              <a:t>scanning</a:t>
            </a:r>
            <a:r>
              <a:rPr lang="de-DE" sz="900" dirty="0">
                <a:hlinkClick r:id="rId8"/>
              </a:rPr>
              <a:t> </a:t>
            </a:r>
            <a:r>
              <a:rPr lang="de-DE" sz="900" dirty="0" err="1">
                <a:hlinkClick r:id="rId8"/>
              </a:rPr>
              <a:t>lidar</a:t>
            </a:r>
            <a:r>
              <a:rPr lang="de-DE" sz="900" dirty="0">
                <a:hlinkClick r:id="rId8"/>
              </a:rPr>
              <a:t> </a:t>
            </a:r>
            <a:r>
              <a:rPr lang="de-DE" sz="900" dirty="0" err="1">
                <a:hlinkClick r:id="rId8"/>
              </a:rPr>
              <a:t>measurements</a:t>
            </a:r>
            <a:r>
              <a:rPr lang="de-DE" sz="900" dirty="0">
                <a:hlinkClick r:id="rId8"/>
              </a:rPr>
              <a:t> </a:t>
            </a:r>
            <a:r>
              <a:rPr lang="de-DE" sz="900" dirty="0"/>
              <a:t>(2021). In </a:t>
            </a:r>
            <a:r>
              <a:rPr lang="de-DE" sz="900" i="1" dirty="0"/>
              <a:t>Energies</a:t>
            </a:r>
            <a:endParaRPr lang="de-DE" sz="9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F2FC039-0D30-45AF-A213-D42B42A64133}"/>
              </a:ext>
            </a:extLst>
          </p:cNvPr>
          <p:cNvSpPr txBox="1">
            <a:spLocks/>
          </p:cNvSpPr>
          <p:nvPr/>
        </p:nvSpPr>
        <p:spPr>
          <a:xfrm>
            <a:off x="452608" y="3827268"/>
            <a:ext cx="4152947" cy="3078902"/>
          </a:xfrm>
          <a:prstGeom prst="rect">
            <a:avLst/>
          </a:prstGeom>
        </p:spPr>
        <p:txBody>
          <a:bodyPr>
            <a:normAutofit/>
          </a:bodyPr>
          <a:lstStyle>
            <a:lvl1pPr marL="180000" indent="-180000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  <a:defRPr sz="1500" b="0" i="0" kern="1200">
                <a:solidFill>
                  <a:schemeClr val="tx1"/>
                </a:solidFill>
                <a:latin typeface="Frutiger LT Com 55 Roman" panose="020B0503030504020204" pitchFamily="34" charset="0"/>
                <a:ea typeface="+mn-ea"/>
                <a:cs typeface="Frutiger LT Com 55 Roman" panose="020B0503030504020204" pitchFamily="34" charset="0"/>
              </a:defRPr>
            </a:lvl1pPr>
            <a:lvl2pPr marL="360000" indent="-180000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500" b="0" i="0" kern="1200">
                <a:solidFill>
                  <a:schemeClr val="tx1"/>
                </a:solidFill>
                <a:latin typeface="Frutiger LT Com 55 Roman" panose="020B0503030504020204" pitchFamily="34" charset="0"/>
                <a:ea typeface="+mn-ea"/>
                <a:cs typeface="Frutiger LT Com 55 Roman" panose="020B0503030504020204" pitchFamily="34" charset="0"/>
              </a:defRPr>
            </a:lvl2pPr>
            <a:lvl3pPr marL="504000" indent="-144000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200" b="0" i="0" kern="1200">
                <a:solidFill>
                  <a:schemeClr val="tx1"/>
                </a:solidFill>
                <a:latin typeface="Frutiger LT Com 55 Roman" panose="020B0503030504020204" pitchFamily="34" charset="0"/>
                <a:ea typeface="+mn-ea"/>
                <a:cs typeface="Frutiger LT Com 55 Roman" panose="020B0503030504020204" pitchFamily="34" charset="0"/>
              </a:defRPr>
            </a:lvl3pPr>
            <a:lvl4pPr marL="648000" indent="-144000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200" b="0" i="0" kern="120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ea typeface="+mn-ea"/>
                <a:cs typeface="Frutiger LT Com 55 Roman" panose="020B0503030504020204" pitchFamily="34" charset="0"/>
              </a:defRPr>
            </a:lvl4pPr>
            <a:lvl5pPr marL="792000" indent="-144000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200" b="0" i="0" kern="1200">
                <a:solidFill>
                  <a:srgbClr val="7E7E7E"/>
                </a:solidFill>
                <a:latin typeface="Frutiger LT Com 55 Roman" panose="020B0503030504020204" pitchFamily="34" charset="0"/>
                <a:ea typeface="+mn-ea"/>
                <a:cs typeface="Frutiger LT Com 55 Roman" panose="020B0503030504020204" pitchFamily="34" charset="0"/>
              </a:defRPr>
            </a:lvl5pPr>
            <a:lvl6pPr marL="936000" indent="-144000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200" kern="1200">
                <a:solidFill>
                  <a:srgbClr val="7E7E7E"/>
                </a:solidFill>
                <a:latin typeface="Frutiger LT Com 55 Roman" panose="020B0503030504020204" pitchFamily="34" charset="0"/>
                <a:ea typeface="+mn-ea"/>
                <a:cs typeface="+mn-cs"/>
              </a:defRPr>
            </a:lvl6pPr>
            <a:lvl7pPr marL="1080000" indent="-144000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lang="de-DE" sz="1200" kern="1200" dirty="0">
                <a:solidFill>
                  <a:srgbClr val="7E7E7E"/>
                </a:solidFill>
                <a:latin typeface="Frutiger LT Com 55 Roman" panose="020B0503030504020204" pitchFamily="34" charset="0"/>
                <a:ea typeface="+mn-ea"/>
                <a:cs typeface="+mn-cs"/>
              </a:defRPr>
            </a:lvl7pPr>
            <a:lvl8pPr marL="1224000" indent="-144000" algn="l" defTabSz="457200" rtl="0" eaLnBrk="1" latinLnBrk="0" hangingPunct="1">
              <a:spcBef>
                <a:spcPts val="0"/>
              </a:spcBef>
              <a:spcAft>
                <a:spcPts val="1200"/>
              </a:spcAft>
              <a:buFont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 sz="1200" kern="120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Demonstration </a:t>
            </a:r>
            <a:r>
              <a:rPr lang="de-DE" dirty="0" err="1"/>
              <a:t>campaign</a:t>
            </a:r>
            <a:r>
              <a:rPr lang="de-DE" dirty="0"/>
              <a:t> </a:t>
            </a:r>
            <a:r>
              <a:rPr lang="de-DE" dirty="0" err="1"/>
              <a:t>published</a:t>
            </a:r>
            <a:r>
              <a:rPr lang="de-DE" dirty="0"/>
              <a:t> in [1]</a:t>
            </a:r>
          </a:p>
          <a:p>
            <a:r>
              <a:rPr lang="de-DE" dirty="0"/>
              <a:t>First </a:t>
            </a:r>
            <a:r>
              <a:rPr lang="de-DE" dirty="0" err="1"/>
              <a:t>commercial</a:t>
            </a:r>
            <a:r>
              <a:rPr lang="de-DE" dirty="0"/>
              <a:t> </a:t>
            </a:r>
            <a:r>
              <a:rPr lang="de-DE" dirty="0" err="1"/>
              <a:t>campaign</a:t>
            </a:r>
            <a:r>
              <a:rPr lang="de-DE" dirty="0"/>
              <a:t> in 2021 (Windsfeld </a:t>
            </a:r>
            <a:r>
              <a:rPr lang="de-DE" dirty="0" err="1"/>
              <a:t>project</a:t>
            </a:r>
            <a:r>
              <a:rPr lang="de-DE" dirty="0"/>
              <a:t>)</a:t>
            </a:r>
          </a:p>
          <a:p>
            <a:endParaRPr lang="de-DE"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A0EF13E0-4803-4C35-9009-15CDF5694D85}"/>
              </a:ext>
            </a:extLst>
          </p:cNvPr>
          <p:cNvSpPr txBox="1">
            <a:spLocks/>
          </p:cNvSpPr>
          <p:nvPr/>
        </p:nvSpPr>
        <p:spPr>
          <a:xfrm>
            <a:off x="284829" y="3446579"/>
            <a:ext cx="7886700" cy="9941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b="0" i="0" kern="1200" baseline="0">
                <a:solidFill>
                  <a:schemeClr val="tx1"/>
                </a:solidFill>
                <a:latin typeface="Frutiger LT Com 65 Bold" panose="020B0803030504020204" pitchFamily="34" charset="0"/>
                <a:ea typeface="+mj-ea"/>
                <a:cs typeface="Frutiger LT Std 65 Bold"/>
              </a:defRPr>
            </a:lvl1pPr>
          </a:lstStyle>
          <a:p>
            <a:r>
              <a:rPr lang="de-DE" sz="1800" dirty="0"/>
              <a:t>Milestones</a:t>
            </a:r>
            <a:br>
              <a:rPr lang="de-DE" sz="1800" dirty="0"/>
            </a:br>
            <a:endParaRPr lang="de-DE" sz="1800" dirty="0"/>
          </a:p>
        </p:txBody>
      </p:sp>
    </p:spTree>
    <p:extLst>
      <p:ext uri="{BB962C8B-B14F-4D97-AF65-F5344CB8AC3E}">
        <p14:creationId xmlns:p14="http://schemas.microsoft.com/office/powerpoint/2010/main" val="58799324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B65520A-82DA-4D44-B363-D2F60D87BAD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56533" y="385200"/>
            <a:ext cx="8280002" cy="432000"/>
          </a:xfrm>
        </p:spPr>
        <p:txBody>
          <a:bodyPr/>
          <a:lstStyle/>
          <a:p>
            <a:r>
              <a:rPr lang="en-US" dirty="0"/>
              <a:t>Takeaways</a:t>
            </a:r>
            <a:endParaRPr lang="de-DE" dirty="0"/>
          </a:p>
        </p:txBody>
      </p:sp>
      <p:sp>
        <p:nvSpPr>
          <p:cNvPr id="6" name="Textplatzhalter 3">
            <a:extLst>
              <a:ext uri="{FF2B5EF4-FFF2-40B4-BE49-F238E27FC236}">
                <a16:creationId xmlns:a16="http://schemas.microsoft.com/office/drawing/2014/main" id="{E31801FA-C8FE-4C0F-9D7C-38AC9509635E}"/>
              </a:ext>
            </a:extLst>
          </p:cNvPr>
          <p:cNvSpPr txBox="1">
            <a:spLocks/>
          </p:cNvSpPr>
          <p:nvPr/>
        </p:nvSpPr>
        <p:spPr>
          <a:xfrm>
            <a:off x="495351" y="4029751"/>
            <a:ext cx="8141184" cy="63257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500" b="0" i="0" kern="1200">
                <a:solidFill>
                  <a:schemeClr val="tx1"/>
                </a:solidFill>
                <a:latin typeface="Frutiger LT Std 45 Light"/>
                <a:ea typeface="+mn-ea"/>
                <a:cs typeface="Frutiger LT Std 45 Light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500" b="0" i="0" kern="1200">
                <a:solidFill>
                  <a:schemeClr val="tx1"/>
                </a:solidFill>
                <a:latin typeface="Frutiger LT Std 45 Light"/>
                <a:ea typeface="+mn-ea"/>
                <a:cs typeface="Frutiger LT Std 45 Light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500" b="0" i="0" kern="1200">
                <a:solidFill>
                  <a:schemeClr val="tx1"/>
                </a:solidFill>
                <a:latin typeface="Frutiger LT Std 45 Light"/>
                <a:ea typeface="+mn-ea"/>
                <a:cs typeface="Frutiger LT Std 45 Light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500" b="0" i="0" kern="1200">
                <a:solidFill>
                  <a:schemeClr val="tx1"/>
                </a:solidFill>
                <a:latin typeface="Frutiger LT Std 45 Light"/>
                <a:ea typeface="+mn-ea"/>
                <a:cs typeface="Frutiger LT Std 45 Light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500" b="0" i="0" kern="1200">
                <a:solidFill>
                  <a:schemeClr val="tx1"/>
                </a:solidFill>
                <a:latin typeface="Frutiger LT Std 45 Light"/>
                <a:ea typeface="+mn-ea"/>
                <a:cs typeface="Frutiger LT Std 45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800" indent="0">
              <a:lnSpc>
                <a:spcPts val="1275"/>
              </a:lnSpc>
              <a:spcBef>
                <a:spcPts val="773"/>
              </a:spcBef>
              <a:buNone/>
            </a:pPr>
            <a:r>
              <a:rPr lang="en-US" sz="1125" dirty="0">
                <a:solidFill>
                  <a:schemeClr val="accent4">
                    <a:lumMod val="75000"/>
                  </a:schemeClr>
                </a:solidFill>
                <a:latin typeface="Frutiger LT Com 65 Bold" panose="020B0803030504020204" pitchFamily="34" charset="0"/>
              </a:rPr>
              <a:t>Dr. Julia Gottschall – </a:t>
            </a:r>
            <a:r>
              <a:rPr lang="en-US" sz="1125" dirty="0">
                <a:solidFill>
                  <a:schemeClr val="accent4">
                    <a:lumMod val="75000"/>
                  </a:schemeClr>
                </a:solidFill>
                <a:latin typeface="Frutiger LT Com 65 Bold" panose="020B0803030504020204" pitchFamily="34" charset="0"/>
                <a:hlinkClick r:id="rId3"/>
              </a:rPr>
              <a:t>julia.gottschall@iwes.fruanhofer.de</a:t>
            </a:r>
            <a:endParaRPr lang="en-US" sz="1125" dirty="0">
              <a:solidFill>
                <a:schemeClr val="accent4">
                  <a:lumMod val="75000"/>
                </a:schemeClr>
              </a:solidFill>
              <a:latin typeface="Frutiger LT Com 65 Bold" panose="020B0803030504020204" pitchFamily="34" charset="0"/>
            </a:endParaRPr>
          </a:p>
          <a:p>
            <a:pPr marL="10800" indent="0">
              <a:lnSpc>
                <a:spcPts val="1275"/>
              </a:lnSpc>
              <a:spcBef>
                <a:spcPts val="773"/>
              </a:spcBef>
              <a:buNone/>
            </a:pPr>
            <a:r>
              <a:rPr lang="en-US" sz="1125" dirty="0">
                <a:solidFill>
                  <a:schemeClr val="accent4">
                    <a:lumMod val="75000"/>
                  </a:schemeClr>
                </a:solidFill>
                <a:latin typeface="Frutiger LT Com 65 Bold" panose="020B0803030504020204" pitchFamily="34" charset="0"/>
              </a:rPr>
              <a:t>Dr. Pedro Santos – </a:t>
            </a:r>
            <a:r>
              <a:rPr lang="en-US" sz="1125" dirty="0">
                <a:solidFill>
                  <a:schemeClr val="accent4">
                    <a:lumMod val="75000"/>
                  </a:schemeClr>
                </a:solidFill>
                <a:latin typeface="Frutiger LT Com 65 Bold" panose="020B0803030504020204" pitchFamily="34" charset="0"/>
                <a:hlinkClick r:id="rId4"/>
              </a:rPr>
              <a:t>pedro.santos@iwes.fraunhofer.de</a:t>
            </a:r>
            <a:endParaRPr lang="en-US" sz="1125" dirty="0">
              <a:solidFill>
                <a:schemeClr val="accent4">
                  <a:lumMod val="75000"/>
                </a:schemeClr>
              </a:solidFill>
              <a:latin typeface="Frutiger LT Com 65 Bold" panose="020B0803030504020204" pitchFamily="34" charset="0"/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FA60A1EC-5E2E-4BF3-8A6E-9E8E2F3CEF92}"/>
              </a:ext>
            </a:extLst>
          </p:cNvPr>
          <p:cNvSpPr txBox="1">
            <a:spLocks/>
          </p:cNvSpPr>
          <p:nvPr/>
        </p:nvSpPr>
        <p:spPr>
          <a:xfrm>
            <a:off x="431800" y="3553177"/>
            <a:ext cx="7886700" cy="9941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b="0" i="0" kern="1200" baseline="0">
                <a:solidFill>
                  <a:schemeClr val="tx1"/>
                </a:solidFill>
                <a:latin typeface="Frutiger LT Com 65 Bold" panose="020B0803030504020204" pitchFamily="34" charset="0"/>
                <a:ea typeface="+mj-ea"/>
                <a:cs typeface="Frutiger LT Std 65 Bold"/>
              </a:defRPr>
            </a:lvl1pPr>
          </a:lstStyle>
          <a:p>
            <a:r>
              <a:rPr lang="de-DE" sz="1800" dirty="0"/>
              <a:t>Questions? More </a:t>
            </a:r>
            <a:r>
              <a:rPr lang="de-DE" sz="1800" dirty="0" err="1"/>
              <a:t>details</a:t>
            </a:r>
            <a:r>
              <a:rPr lang="de-DE" sz="1800" dirty="0"/>
              <a:t>?</a:t>
            </a:r>
            <a:br>
              <a:rPr lang="de-DE" sz="1800" dirty="0"/>
            </a:br>
            <a:endParaRPr lang="de-DE" sz="18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77F4499-DF23-4ABE-8B0D-4B687A7C9C2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6014"/>
          <a:stretch/>
        </p:blipFill>
        <p:spPr>
          <a:xfrm rot="5400000">
            <a:off x="5446324" y="991107"/>
            <a:ext cx="3919473" cy="276281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5A04F63-3D3C-4117-84E6-6D79B09F4E56}"/>
              </a:ext>
            </a:extLst>
          </p:cNvPr>
          <p:cNvSpPr txBox="1">
            <a:spLocks/>
          </p:cNvSpPr>
          <p:nvPr/>
        </p:nvSpPr>
        <p:spPr>
          <a:xfrm>
            <a:off x="431800" y="950849"/>
            <a:ext cx="5487734" cy="3078902"/>
          </a:xfrm>
          <a:prstGeom prst="rect">
            <a:avLst/>
          </a:prstGeom>
        </p:spPr>
        <p:txBody>
          <a:bodyPr>
            <a:normAutofit/>
          </a:bodyPr>
          <a:lstStyle>
            <a:lvl1pPr marL="180000" indent="-180000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6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</a:buBlip>
              <a:defRPr sz="1500" b="0" i="0" kern="1200">
                <a:solidFill>
                  <a:schemeClr val="tx1"/>
                </a:solidFill>
                <a:latin typeface="Frutiger LT Com 55 Roman" panose="020B0503030504020204" pitchFamily="34" charset="0"/>
                <a:ea typeface="+mn-ea"/>
                <a:cs typeface="Frutiger LT Com 55 Roman" panose="020B0503030504020204" pitchFamily="34" charset="0"/>
              </a:defRPr>
            </a:lvl1pPr>
            <a:lvl2pPr marL="360000" indent="-180000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</a:buBlip>
              <a:defRPr sz="1500" b="0" i="0" kern="1200">
                <a:solidFill>
                  <a:schemeClr val="tx1"/>
                </a:solidFill>
                <a:latin typeface="Frutiger LT Com 55 Roman" panose="020B0503030504020204" pitchFamily="34" charset="0"/>
                <a:ea typeface="+mn-ea"/>
                <a:cs typeface="Frutiger LT Com 55 Roman" panose="020B0503030504020204" pitchFamily="34" charset="0"/>
              </a:defRPr>
            </a:lvl2pPr>
            <a:lvl3pPr marL="504000" indent="-144000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</a:buBlip>
              <a:defRPr sz="1200" b="0" i="0" kern="1200">
                <a:solidFill>
                  <a:schemeClr val="tx1"/>
                </a:solidFill>
                <a:latin typeface="Frutiger LT Com 55 Roman" panose="020B0503030504020204" pitchFamily="34" charset="0"/>
                <a:ea typeface="+mn-ea"/>
                <a:cs typeface="Frutiger LT Com 55 Roman" panose="020B0503030504020204" pitchFamily="34" charset="0"/>
              </a:defRPr>
            </a:lvl3pPr>
            <a:lvl4pPr marL="648000" indent="-144000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</a:buBlip>
              <a:defRPr sz="1200" b="0" i="0" kern="120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ea typeface="+mn-ea"/>
                <a:cs typeface="Frutiger LT Com 55 Roman" panose="020B0503030504020204" pitchFamily="34" charset="0"/>
              </a:defRPr>
            </a:lvl4pPr>
            <a:lvl5pPr marL="792000" indent="-144000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</a:buBlip>
              <a:defRPr sz="1200" b="0" i="0" kern="1200">
                <a:solidFill>
                  <a:srgbClr val="7E7E7E"/>
                </a:solidFill>
                <a:latin typeface="Frutiger LT Com 55 Roman" panose="020B0503030504020204" pitchFamily="34" charset="0"/>
                <a:ea typeface="+mn-ea"/>
                <a:cs typeface="Frutiger LT Com 55 Roman" panose="020B0503030504020204" pitchFamily="34" charset="0"/>
              </a:defRPr>
            </a:lvl5pPr>
            <a:lvl6pPr marL="936000" indent="-144000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</a:buBlip>
              <a:defRPr sz="1200" kern="1200">
                <a:solidFill>
                  <a:srgbClr val="7E7E7E"/>
                </a:solidFill>
                <a:latin typeface="Frutiger LT Com 55 Roman" panose="020B0503030504020204" pitchFamily="34" charset="0"/>
                <a:ea typeface="+mn-ea"/>
                <a:cs typeface="+mn-cs"/>
              </a:defRPr>
            </a:lvl6pPr>
            <a:lvl7pPr marL="1080000" indent="-144000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  <a:buFontTx/>
              <a:buBlip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</a:buBlip>
              <a:defRPr lang="de-DE" sz="1200" kern="1200" dirty="0">
                <a:solidFill>
                  <a:srgbClr val="7E7E7E"/>
                </a:solidFill>
                <a:latin typeface="Frutiger LT Com 55 Roman" panose="020B0503030504020204" pitchFamily="34" charset="0"/>
                <a:ea typeface="+mn-ea"/>
                <a:cs typeface="+mn-cs"/>
              </a:defRPr>
            </a:lvl7pPr>
            <a:lvl8pPr marL="1224000" indent="-144000" algn="l" defTabSz="457200" rtl="0" eaLnBrk="1" latinLnBrk="0" hangingPunct="1">
              <a:spcBef>
                <a:spcPts val="0"/>
              </a:spcBef>
              <a:spcAft>
                <a:spcPts val="1200"/>
              </a:spcAft>
              <a:buFontTx/>
              <a:buBlip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</a:buBlip>
              <a:defRPr sz="1200" kern="1200">
                <a:solidFill>
                  <a:schemeClr val="bg1">
                    <a:lumMod val="50000"/>
                  </a:schemeClr>
                </a:solidFill>
                <a:latin typeface="Frutiger LT Com 55 Roman" panose="020B0503030504020204" pitchFamily="34" charset="0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3000"/>
              </a:spcAft>
            </a:pPr>
            <a:r>
              <a:rPr lang="de-DE" dirty="0"/>
              <a:t>Fraunhofer IWES/GEO-NET </a:t>
            </a:r>
            <a:r>
              <a:rPr lang="de-DE" dirty="0" err="1"/>
              <a:t>proposed</a:t>
            </a:r>
            <a:r>
              <a:rPr lang="de-DE" dirty="0"/>
              <a:t> a </a:t>
            </a:r>
            <a:r>
              <a:rPr lang="de-DE" dirty="0" err="1"/>
              <a:t>methodology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assessing</a:t>
            </a:r>
            <a:r>
              <a:rPr lang="de-DE" dirty="0"/>
              <a:t> </a:t>
            </a:r>
            <a:r>
              <a:rPr lang="de-DE" dirty="0" err="1"/>
              <a:t>numerical</a:t>
            </a:r>
            <a:r>
              <a:rPr lang="de-DE" dirty="0"/>
              <a:t> </a:t>
            </a:r>
            <a:r>
              <a:rPr lang="de-DE" dirty="0" err="1"/>
              <a:t>modeling</a:t>
            </a:r>
            <a:r>
              <a:rPr lang="de-DE" dirty="0"/>
              <a:t> </a:t>
            </a:r>
            <a:r>
              <a:rPr lang="de-DE" dirty="0" err="1"/>
              <a:t>biases</a:t>
            </a:r>
            <a:r>
              <a:rPr lang="de-DE" dirty="0"/>
              <a:t> </a:t>
            </a:r>
            <a:r>
              <a:rPr lang="de-DE" dirty="0" err="1"/>
              <a:t>using</a:t>
            </a:r>
            <a:r>
              <a:rPr lang="de-DE" dirty="0"/>
              <a:t> </a:t>
            </a:r>
            <a:r>
              <a:rPr lang="de-DE" dirty="0" err="1"/>
              <a:t>scanning</a:t>
            </a:r>
            <a:r>
              <a:rPr lang="de-DE" dirty="0"/>
              <a:t> </a:t>
            </a:r>
            <a:r>
              <a:rPr lang="de-DE" dirty="0" err="1"/>
              <a:t>lidars</a:t>
            </a:r>
            <a:endParaRPr lang="de-DE" dirty="0"/>
          </a:p>
          <a:p>
            <a:pPr>
              <a:spcAft>
                <a:spcPts val="3000"/>
              </a:spcAft>
            </a:pPr>
            <a:r>
              <a:rPr lang="de-DE" dirty="0"/>
              <a:t>First </a:t>
            </a:r>
            <a:r>
              <a:rPr lang="de-DE" dirty="0" err="1"/>
              <a:t>commercial</a:t>
            </a:r>
            <a:r>
              <a:rPr lang="de-DE" dirty="0"/>
              <a:t> </a:t>
            </a:r>
            <a:r>
              <a:rPr lang="de-DE" dirty="0" err="1"/>
              <a:t>scanning</a:t>
            </a:r>
            <a:r>
              <a:rPr lang="de-DE" dirty="0"/>
              <a:t> </a:t>
            </a:r>
            <a:r>
              <a:rPr lang="de-DE" dirty="0" err="1"/>
              <a:t>lidar</a:t>
            </a:r>
            <a:r>
              <a:rPr lang="de-DE" dirty="0"/>
              <a:t> </a:t>
            </a:r>
            <a:r>
              <a:rPr lang="de-DE" dirty="0" err="1"/>
              <a:t>campaign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resource</a:t>
            </a:r>
            <a:r>
              <a:rPr lang="de-DE" dirty="0"/>
              <a:t> </a:t>
            </a:r>
            <a:r>
              <a:rPr lang="de-DE" dirty="0" err="1"/>
              <a:t>assessment</a:t>
            </a:r>
            <a:r>
              <a:rPr lang="de-DE" dirty="0"/>
              <a:t> in </a:t>
            </a:r>
            <a:r>
              <a:rPr lang="de-DE" dirty="0" err="1"/>
              <a:t>complex</a:t>
            </a:r>
            <a:r>
              <a:rPr lang="de-DE" dirty="0"/>
              <a:t> </a:t>
            </a:r>
            <a:r>
              <a:rPr lang="de-DE" dirty="0" err="1"/>
              <a:t>terrain</a:t>
            </a:r>
            <a:r>
              <a:rPr lang="de-DE" dirty="0"/>
              <a:t> </a:t>
            </a:r>
            <a:r>
              <a:rPr lang="de-DE" dirty="0" err="1"/>
              <a:t>carried</a:t>
            </a:r>
            <a:r>
              <a:rPr lang="de-DE" dirty="0"/>
              <a:t> out in 2021</a:t>
            </a:r>
          </a:p>
          <a:p>
            <a:pPr>
              <a:spcAft>
                <a:spcPts val="3000"/>
              </a:spcAft>
            </a:pPr>
            <a:r>
              <a:rPr lang="de-DE" dirty="0" err="1"/>
              <a:t>Results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reduce</a:t>
            </a:r>
            <a:r>
              <a:rPr lang="de-DE" dirty="0"/>
              <a:t> AEP </a:t>
            </a:r>
            <a:r>
              <a:rPr lang="de-DE" dirty="0" err="1"/>
              <a:t>uncertainty</a:t>
            </a:r>
            <a:r>
              <a:rPr lang="de-DE" dirty="0"/>
              <a:t> via </a:t>
            </a:r>
            <a:r>
              <a:rPr lang="de-DE" dirty="0" err="1"/>
              <a:t>numerical</a:t>
            </a:r>
            <a:r>
              <a:rPr lang="de-DE" dirty="0"/>
              <a:t> </a:t>
            </a:r>
            <a:r>
              <a:rPr lang="de-DE" dirty="0" err="1"/>
              <a:t>model</a:t>
            </a:r>
            <a:r>
              <a:rPr lang="de-DE" dirty="0"/>
              <a:t> </a:t>
            </a:r>
            <a:r>
              <a:rPr lang="de-DE" dirty="0" err="1"/>
              <a:t>calibration</a:t>
            </a:r>
            <a:r>
              <a:rPr lang="de-DE" dirty="0"/>
              <a:t> and </a:t>
            </a:r>
            <a:r>
              <a:rPr lang="de-DE" dirty="0" err="1"/>
              <a:t>optimization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wind </a:t>
            </a:r>
            <a:r>
              <a:rPr lang="de-DE" dirty="0" err="1"/>
              <a:t>farm</a:t>
            </a:r>
            <a:r>
              <a:rPr lang="de-DE" dirty="0"/>
              <a:t> </a:t>
            </a:r>
            <a:r>
              <a:rPr lang="de-DE" dirty="0" err="1"/>
              <a:t>layout</a:t>
            </a:r>
            <a:endParaRPr lang="de-DE" dirty="0"/>
          </a:p>
          <a:p>
            <a:pPr>
              <a:spcAft>
                <a:spcPts val="3000"/>
              </a:spcAft>
            </a:pPr>
            <a:endParaRPr lang="de-DE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444E5A-21F1-4047-BD77-79170E2423FA}"/>
              </a:ext>
            </a:extLst>
          </p:cNvPr>
          <p:cNvSpPr txBox="1"/>
          <p:nvPr/>
        </p:nvSpPr>
        <p:spPr>
          <a:xfrm>
            <a:off x="7573673" y="412776"/>
            <a:ext cx="121379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© Fraunhofer IWES</a:t>
            </a:r>
          </a:p>
        </p:txBody>
      </p:sp>
    </p:spTree>
    <p:extLst>
      <p:ext uri="{BB962C8B-B14F-4D97-AF65-F5344CB8AC3E}">
        <p14:creationId xmlns:p14="http://schemas.microsoft.com/office/powerpoint/2010/main" val="205454212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539751" y="1292737"/>
            <a:ext cx="4326650" cy="2864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525">
              <a:lnSpc>
                <a:spcPts val="1275"/>
              </a:lnSpc>
              <a:spcAft>
                <a:spcPts val="900"/>
              </a:spcAft>
            </a:pPr>
            <a:r>
              <a:rPr lang="en-US" sz="1100" dirty="0">
                <a:latin typeface="Frutiger LT Com 65 Bold" panose="020B0803030504020204" pitchFamily="34" charset="0"/>
                <a:cs typeface="Frutiger LT Com 45 Light"/>
              </a:rPr>
              <a:t>Federal Republic of Germany</a:t>
            </a:r>
          </a:p>
          <a:p>
            <a:pPr marL="9525">
              <a:lnSpc>
                <a:spcPts val="1275"/>
              </a:lnSpc>
              <a:spcAft>
                <a:spcPts val="900"/>
              </a:spcAft>
            </a:pPr>
            <a:r>
              <a:rPr lang="en-US" sz="1100" dirty="0">
                <a:latin typeface="Frutiger LT Com 65 Bold" panose="020B0803030504020204" pitchFamily="34" charset="0"/>
                <a:cs typeface="Frutiger LT Com 45 Light"/>
              </a:rPr>
              <a:t>Federal Ministry for Economic Affairs and Energy</a:t>
            </a:r>
          </a:p>
          <a:p>
            <a:pPr marL="9525">
              <a:lnSpc>
                <a:spcPts val="1275"/>
              </a:lnSpc>
              <a:spcAft>
                <a:spcPts val="900"/>
              </a:spcAft>
            </a:pPr>
            <a:r>
              <a:rPr lang="en-US" sz="1100" dirty="0">
                <a:latin typeface="Frutiger LT Com 65 Bold" panose="020B0803030504020204" pitchFamily="34" charset="0"/>
                <a:cs typeface="Frutiger LT Com 45 Light"/>
              </a:rPr>
              <a:t>Federal Ministry of Education and Research</a:t>
            </a:r>
          </a:p>
          <a:p>
            <a:pPr marL="9525">
              <a:lnSpc>
                <a:spcPts val="1275"/>
              </a:lnSpc>
              <a:spcAft>
                <a:spcPts val="900"/>
              </a:spcAft>
            </a:pPr>
            <a:r>
              <a:rPr lang="en-US" sz="1100" spc="-4" dirty="0">
                <a:latin typeface="Frutiger LT Com 65 Bold" panose="020B0803030504020204" pitchFamily="34" charset="0"/>
                <a:cs typeface="Frutiger LT Com 45 Light"/>
              </a:rPr>
              <a:t>European Regional Development Fund (ERDF):</a:t>
            </a:r>
            <a:r>
              <a:rPr lang="en-US" sz="1100" dirty="0">
                <a:latin typeface="Frutiger LT Com 65 Bold" panose="020B0803030504020204" pitchFamily="34" charset="0"/>
                <a:cs typeface="Frutiger LT Com 45 Light"/>
              </a:rPr>
              <a:t> </a:t>
            </a:r>
          </a:p>
          <a:p>
            <a:pPr marL="9525">
              <a:lnSpc>
                <a:spcPts val="1275"/>
              </a:lnSpc>
              <a:spcAft>
                <a:spcPts val="900"/>
              </a:spcAft>
            </a:pPr>
            <a:r>
              <a:rPr lang="en-US" sz="1100" dirty="0">
                <a:latin typeface="Frutiger LT Com 65 Bold" panose="020B0803030504020204" pitchFamily="34" charset="0"/>
                <a:cs typeface="Frutiger LT Com 45 Light"/>
              </a:rPr>
              <a:t>Federal State of Bremen</a:t>
            </a:r>
          </a:p>
          <a:p>
            <a:pPr marL="324000" indent="-144000"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tabLst>
                <a:tab pos="351473" algn="l"/>
              </a:tabLst>
            </a:pPr>
            <a:r>
              <a:rPr lang="en-US" sz="1100" spc="-20" dirty="0">
                <a:latin typeface="Frutiger LT Com 55 Roman" panose="020B0503030504020204" pitchFamily="34" charset="77"/>
                <a:cs typeface="Frutiger LT Com 45 Light"/>
              </a:rPr>
              <a:t>Senator of Civil Engineering, Environment and Transportation</a:t>
            </a:r>
          </a:p>
          <a:p>
            <a:pPr marL="324000" indent="-144000"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tabLst>
                <a:tab pos="351473" algn="l"/>
              </a:tabLst>
            </a:pPr>
            <a:r>
              <a:rPr lang="en-US" sz="1100" dirty="0">
                <a:latin typeface="Frutiger LT Com 55 Roman" panose="020B0503030504020204" pitchFamily="34" charset="77"/>
                <a:cs typeface="Frutiger LT Com 45 Light"/>
              </a:rPr>
              <a:t>Senator of Economy, Labor and Ports</a:t>
            </a:r>
          </a:p>
          <a:p>
            <a:pPr marL="324000" indent="-144000"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tabLst>
                <a:tab pos="351473" algn="l"/>
              </a:tabLst>
            </a:pPr>
            <a:r>
              <a:rPr lang="en-US" sz="1100" dirty="0">
                <a:latin typeface="Frutiger LT Com 55 Roman" panose="020B0503030504020204" pitchFamily="34" charset="77"/>
                <a:cs typeface="Frutiger LT Com 45 Light"/>
              </a:rPr>
              <a:t>Senator of Science, Health and Consumer Protection</a:t>
            </a:r>
          </a:p>
          <a:p>
            <a:pPr marL="324000" indent="-144000"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tabLst>
                <a:tab pos="351473" algn="l"/>
              </a:tabLst>
            </a:pPr>
            <a:r>
              <a:rPr lang="de-DE" sz="1100" spc="-4" dirty="0">
                <a:latin typeface="Frutiger LT Com 55 Roman" panose="020B0503030504020204" pitchFamily="34" charset="77"/>
                <a:cs typeface="Frutiger LT Com 45 Light"/>
              </a:rPr>
              <a:t>Bremerhavener Gesellschaft für Investitionsförderung und Stadtentwicklung mbH</a:t>
            </a:r>
          </a:p>
          <a:p>
            <a:pPr marL="179546">
              <a:spcBef>
                <a:spcPts val="1200"/>
              </a:spcBef>
              <a:spcAft>
                <a:spcPts val="900"/>
              </a:spcAft>
            </a:pPr>
            <a:r>
              <a:rPr lang="en-US" sz="1100" dirty="0">
                <a:latin typeface="Frutiger LT Com 65 Bold" panose="020B0803030504020204" pitchFamily="34" charset="0"/>
                <a:cs typeface="Frutiger LT Com 45 Light"/>
              </a:rPr>
              <a:t>Federal State of Lower Saxony</a:t>
            </a:r>
          </a:p>
          <a:p>
            <a:pPr marL="179546">
              <a:spcAft>
                <a:spcPts val="900"/>
              </a:spcAft>
            </a:pPr>
            <a:r>
              <a:rPr lang="en-US" sz="1100" dirty="0">
                <a:latin typeface="Frutiger LT Com 65 Bold" panose="020B0803030504020204" pitchFamily="34" charset="0"/>
                <a:cs typeface="Frutiger LT Com 45 Light"/>
              </a:rPr>
              <a:t>Free and Hanseatic City of Hamburg </a:t>
            </a:r>
          </a:p>
        </p:txBody>
      </p:sp>
      <p:sp>
        <p:nvSpPr>
          <p:cNvPr id="11" name="Textplatzhalter 2">
            <a:extLst>
              <a:ext uri="{FF2B5EF4-FFF2-40B4-BE49-F238E27FC236}">
                <a16:creationId xmlns:a16="http://schemas.microsoft.com/office/drawing/2014/main" id="{1CC16004-5568-F044-88D5-21E443B0980C}"/>
              </a:ext>
            </a:extLst>
          </p:cNvPr>
          <p:cNvSpPr txBox="1">
            <a:spLocks/>
          </p:cNvSpPr>
          <p:nvPr/>
        </p:nvSpPr>
        <p:spPr>
          <a:xfrm>
            <a:off x="431999" y="385200"/>
            <a:ext cx="4140001" cy="4320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500" b="0" i="0" kern="1200">
                <a:solidFill>
                  <a:schemeClr val="tx1"/>
                </a:solidFill>
                <a:latin typeface="Frutiger LT Std 45 Light"/>
                <a:ea typeface="+mn-ea"/>
                <a:cs typeface="Frutiger LT Std 45 Light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500" b="0" i="0" kern="1200">
                <a:solidFill>
                  <a:schemeClr val="tx1"/>
                </a:solidFill>
                <a:latin typeface="Frutiger LT Std 45 Light"/>
                <a:ea typeface="+mn-ea"/>
                <a:cs typeface="Frutiger LT Std 45 Light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500" b="0" i="0" kern="1200">
                <a:solidFill>
                  <a:schemeClr val="tx1"/>
                </a:solidFill>
                <a:latin typeface="Frutiger LT Std 45 Light"/>
                <a:ea typeface="+mn-ea"/>
                <a:cs typeface="Frutiger LT Std 45 Light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500" b="0" i="0" kern="1200">
                <a:solidFill>
                  <a:schemeClr val="tx1"/>
                </a:solidFill>
                <a:latin typeface="Frutiger LT Std 45 Light"/>
                <a:ea typeface="+mn-ea"/>
                <a:cs typeface="Frutiger LT Std 45 Light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500" b="0" i="0" kern="1200">
                <a:solidFill>
                  <a:schemeClr val="tx1"/>
                </a:solidFill>
                <a:latin typeface="Frutiger LT Std 45 Light"/>
                <a:ea typeface="+mn-ea"/>
                <a:cs typeface="Frutiger LT Std 45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2400" dirty="0" err="1">
                <a:latin typeface="Frutiger LT Com 65 Bold" panose="020B0803030504020204" pitchFamily="34" charset="0"/>
              </a:rPr>
              <a:t>Acknowledgements</a:t>
            </a:r>
            <a:endParaRPr lang="de-DE" sz="2400" dirty="0">
              <a:latin typeface="Frutiger LT Com 65 Bold" panose="020B0803030504020204" pitchFamily="34" charset="0"/>
            </a:endParaRPr>
          </a:p>
        </p:txBody>
      </p:sp>
      <p:sp>
        <p:nvSpPr>
          <p:cNvPr id="13" name="Textplatzhalter 3">
            <a:extLst>
              <a:ext uri="{FF2B5EF4-FFF2-40B4-BE49-F238E27FC236}">
                <a16:creationId xmlns:a16="http://schemas.microsoft.com/office/drawing/2014/main" id="{BA8F0EBE-8315-9A4B-9DDD-EA5EA232B549}"/>
              </a:ext>
            </a:extLst>
          </p:cNvPr>
          <p:cNvSpPr txBox="1">
            <a:spLocks/>
          </p:cNvSpPr>
          <p:nvPr/>
        </p:nvSpPr>
        <p:spPr>
          <a:xfrm>
            <a:off x="431999" y="817201"/>
            <a:ext cx="4140001" cy="35563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500" b="0" i="0" kern="1200">
                <a:solidFill>
                  <a:schemeClr val="tx1"/>
                </a:solidFill>
                <a:latin typeface="Frutiger LT Std 45 Light"/>
                <a:ea typeface="+mn-ea"/>
                <a:cs typeface="Frutiger LT Std 45 Light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500" b="0" i="0" kern="1200">
                <a:solidFill>
                  <a:schemeClr val="tx1"/>
                </a:solidFill>
                <a:latin typeface="Frutiger LT Std 45 Light"/>
                <a:ea typeface="+mn-ea"/>
                <a:cs typeface="Frutiger LT Std 45 Light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500" b="0" i="0" kern="1200">
                <a:solidFill>
                  <a:schemeClr val="tx1"/>
                </a:solidFill>
                <a:latin typeface="Frutiger LT Std 45 Light"/>
                <a:ea typeface="+mn-ea"/>
                <a:cs typeface="Frutiger LT Std 45 Light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500" b="0" i="0" kern="1200">
                <a:solidFill>
                  <a:schemeClr val="tx1"/>
                </a:solidFill>
                <a:latin typeface="Frutiger LT Std 45 Light"/>
                <a:ea typeface="+mn-ea"/>
                <a:cs typeface="Frutiger LT Std 45 Light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500" b="0" i="0" kern="1200">
                <a:solidFill>
                  <a:schemeClr val="tx1"/>
                </a:solidFill>
                <a:latin typeface="Frutiger LT Std 45 Light"/>
                <a:ea typeface="+mn-ea"/>
                <a:cs typeface="Frutiger LT Std 45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4400" indent="0">
              <a:lnSpc>
                <a:spcPts val="1700"/>
              </a:lnSpc>
              <a:spcBef>
                <a:spcPts val="1030"/>
              </a:spcBef>
              <a:buNone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Frutiger LT Com 65 Bold" panose="020B0803030504020204" pitchFamily="34" charset="0"/>
              </a:rPr>
              <a:t>Fraunhofer IWES is funded by:</a:t>
            </a:r>
            <a:endParaRPr lang="de-DE" dirty="0">
              <a:solidFill>
                <a:schemeClr val="bg1">
                  <a:lumMod val="50000"/>
                </a:schemeClr>
              </a:solidFill>
              <a:latin typeface="Frutiger LT Com 65 Bold" panose="020B0803030504020204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85040064-CBC8-BB43-A2E0-1AE4829F04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0384" y="877540"/>
            <a:ext cx="1321887" cy="684000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4F697C6F-1DF2-EA42-9F26-59E13C0520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56254" y="877540"/>
            <a:ext cx="1329571" cy="684000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C9B7CD03-1A6E-4AFF-85FD-C1937FDF6BF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29812" y="1805881"/>
            <a:ext cx="2906292" cy="540000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25F3BF98-9305-47F7-843F-69648F811BA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55149" y="3456926"/>
            <a:ext cx="1285875" cy="635794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37887F4E-4BEA-4EED-AE14-17DFF44AA57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49342" y="3350961"/>
            <a:ext cx="1228725" cy="847725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D9055888-B32E-42FA-B81E-43C68DCD69F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11255" y="2448352"/>
            <a:ext cx="1433703" cy="893540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087187A8-657E-43EB-8F9E-610562DEF11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492474" y="2614286"/>
            <a:ext cx="1937385" cy="508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086557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-Design-IWES2019-gobasil">
  <a:themeElements>
    <a:clrScheme name="Office-Design-IWES2019-gobasil">
      <a:dk1>
        <a:sysClr val="windowText" lastClr="000000"/>
      </a:dk1>
      <a:lt1>
        <a:sysClr val="window" lastClr="FFFFFF"/>
      </a:lt1>
      <a:dk2>
        <a:srgbClr val="179C7D"/>
      </a:dk2>
      <a:lt2>
        <a:srgbClr val="A8AFAF"/>
      </a:lt2>
      <a:accent1>
        <a:srgbClr val="F29400"/>
      </a:accent1>
      <a:accent2>
        <a:srgbClr val="1F82C0"/>
      </a:accent2>
      <a:accent3>
        <a:srgbClr val="E2001A"/>
      </a:accent3>
      <a:accent4>
        <a:srgbClr val="B1C800"/>
      </a:accent4>
      <a:accent5>
        <a:srgbClr val="FEEFD6"/>
      </a:accent5>
      <a:accent6>
        <a:srgbClr val="E1E3E3"/>
      </a:accent6>
      <a:hlink>
        <a:srgbClr val="1BBAE2"/>
      </a:hlink>
      <a:folHlink>
        <a:srgbClr val="B1C800"/>
      </a:folHlink>
    </a:clrScheme>
    <a:fontScheme name="Office-Design-IWES2019-gobasil">
      <a:majorFont>
        <a:latin typeface="Frutiger LT Com 65 Bold"/>
        <a:ea typeface=""/>
        <a:cs typeface=""/>
      </a:majorFont>
      <a:minorFont>
        <a:latin typeface="Frutiger LT Com 55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19_0050_IWES_Powerpoint-Template_EN_V4_Win" id="{54A5FE32-A70C-43FD-B496-8164B9994992}" vid="{EE5F340C-DB92-455A-9300-EA9FCE4AE8A9}"/>
    </a:ext>
  </a:extLst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417</Words>
  <Application>Microsoft Office PowerPoint</Application>
  <PresentationFormat>On-screen Show (16:9)</PresentationFormat>
  <Paragraphs>52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Frutiger LT Com 55 Roman</vt:lpstr>
      <vt:lpstr>Frutiger LT Com 65 Bold</vt:lpstr>
      <vt:lpstr>Frutiger LT Std 45 Light</vt:lpstr>
      <vt:lpstr>Office-Design-IWES2019-gobasil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Santos, Pedro</dc:creator>
  <cp:lastModifiedBy>Santos, Pedro</cp:lastModifiedBy>
  <cp:revision>20</cp:revision>
  <dcterms:created xsi:type="dcterms:W3CDTF">2021-01-18T16:55:05Z</dcterms:created>
  <dcterms:modified xsi:type="dcterms:W3CDTF">2021-11-23T20:11:49Z</dcterms:modified>
</cp:coreProperties>
</file>