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55E"/>
    <a:srgbClr val="243C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1452" y="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52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8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74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5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70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3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5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07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93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5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11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91B59-3308-4288-9FFB-76344938B6F4}" type="datetimeFigureOut">
              <a:rPr lang="en-US" smtClean="0"/>
              <a:t>6/23/2016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80B37-F6C9-4F80-BC44-1AC7A8762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02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5000" y="1617406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V0.9.5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8800" y="2859613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V0.9.6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98983" y="4101820"/>
            <a:ext cx="4601817" cy="1154162"/>
            <a:chOff x="1798983" y="4101820"/>
            <a:chExt cx="4601817" cy="1154162"/>
          </a:xfrm>
        </p:grpSpPr>
        <p:sp>
          <p:nvSpPr>
            <p:cNvPr id="5" name="TextBox 4"/>
            <p:cNvSpPr txBox="1"/>
            <p:nvPr/>
          </p:nvSpPr>
          <p:spPr>
            <a:xfrm>
              <a:off x="1798983" y="4101820"/>
              <a:ext cx="4397358" cy="1154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V1.0</a:t>
              </a:r>
            </a:p>
            <a:p>
              <a:r>
                <a:rPr lang="en-US" sz="21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1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029200" y="4419600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382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44044" cy="954107"/>
            <a:chOff x="1828800" y="2859613"/>
            <a:chExt cx="4444044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V0.9.8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28800" y="1533724"/>
            <a:ext cx="4444044" cy="954107"/>
            <a:chOff x="1828800" y="2859613"/>
            <a:chExt cx="4444044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V0.9.7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V0.9.7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54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44044" cy="954107"/>
            <a:chOff x="1828800" y="2859613"/>
            <a:chExt cx="4444044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V0.9.9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28800" y="1533724"/>
            <a:ext cx="4444044" cy="954107"/>
            <a:chOff x="1828800" y="2859613"/>
            <a:chExt cx="4444044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V0.9.7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01244" y="3070156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V0.9.8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86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72152" cy="954107"/>
            <a:chOff x="1828800" y="2859613"/>
            <a:chExt cx="4472152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4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V0.9.10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929352" y="3035661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18736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V0.9.9</a:t>
            </a:r>
          </a:p>
          <a:p>
            <a:r>
              <a:rPr lang="en-US" sz="20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0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00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05000" y="4267200"/>
            <a:ext cx="4419600" cy="954107"/>
            <a:chOff x="1828800" y="2859613"/>
            <a:chExt cx="4419600" cy="954107"/>
          </a:xfrm>
        </p:grpSpPr>
        <p:sp>
          <p:nvSpPr>
            <p:cNvPr id="2" name="TextBox 1"/>
            <p:cNvSpPr txBox="1"/>
            <p:nvPr/>
          </p:nvSpPr>
          <p:spPr>
            <a:xfrm>
              <a:off x="1828800" y="2859613"/>
              <a:ext cx="418736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4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HPX V0.9.11</a:t>
              </a:r>
            </a:p>
            <a:p>
              <a:r>
                <a:rPr lang="en-US" sz="2000" i="1" dirty="0" smtClean="0">
                  <a:solidFill>
                    <a:srgbClr val="243C9B"/>
                  </a:solidFill>
                  <a:latin typeface="Serpentine-Bold" panose="02000500000000000000" pitchFamily="2" charset="0"/>
                </a:rPr>
                <a:t>High Performance ParalleX</a:t>
              </a:r>
              <a:endParaRPr lang="en-US" sz="2000" i="1" dirty="0">
                <a:solidFill>
                  <a:srgbClr val="243C9B"/>
                </a:solidFill>
                <a:latin typeface="Serpentine-Bold" panose="02000500000000000000" pitchFamily="2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876800" y="3035661"/>
              <a:ext cx="1371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20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2727277"/>
            <a:ext cx="4373313" cy="11233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V0.9.10</a:t>
            </a:r>
          </a:p>
          <a:p>
            <a:r>
              <a:rPr lang="en-US" sz="21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1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93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2727277"/>
            <a:ext cx="4373313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HPX V0.9.11</a:t>
            </a:r>
          </a:p>
          <a:p>
            <a:r>
              <a:rPr lang="en-US" sz="2100" i="1" dirty="0" smtClean="0">
                <a:solidFill>
                  <a:srgbClr val="243C9B"/>
                </a:solidFill>
                <a:latin typeface="Serpentine-Bold" panose="02000500000000000000" pitchFamily="2" charset="0"/>
              </a:rPr>
              <a:t>High Performance ParalleX</a:t>
            </a:r>
            <a:endParaRPr lang="en-US" sz="2100" i="1" dirty="0">
              <a:solidFill>
                <a:srgbClr val="243C9B"/>
              </a:solidFill>
              <a:latin typeface="Serpentine-Bold" panose="02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58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019218" y="2590800"/>
            <a:ext cx="7154374" cy="1156850"/>
            <a:chOff x="1019218" y="2590800"/>
            <a:chExt cx="7154374" cy="1156850"/>
          </a:xfrm>
        </p:grpSpPr>
        <p:grpSp>
          <p:nvGrpSpPr>
            <p:cNvPr id="4" name="Group 3"/>
            <p:cNvGrpSpPr/>
            <p:nvPr/>
          </p:nvGrpSpPr>
          <p:grpSpPr>
            <a:xfrm>
              <a:off x="1019218" y="2590800"/>
              <a:ext cx="7154374" cy="1107996"/>
              <a:chOff x="1019218" y="2590800"/>
              <a:chExt cx="7154374" cy="110799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844615" y="2590800"/>
                <a:ext cx="6328977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600" i="1" dirty="0" smtClean="0">
                    <a:solidFill>
                      <a:srgbClr val="10155E"/>
                    </a:solidFill>
                    <a:latin typeface="Serpentine-Bold" panose="02000500000000000000" pitchFamily="2" charset="0"/>
                  </a:rPr>
                  <a:t>HPX </a:t>
                </a:r>
                <a:r>
                  <a:rPr lang="en-US" sz="6600" i="1" dirty="0" smtClean="0">
                    <a:solidFill>
                      <a:srgbClr val="10155E"/>
                    </a:solidFill>
                    <a:latin typeface="Serpentine-Bold" panose="02000500000000000000" pitchFamily="2" charset="0"/>
                  </a:rPr>
                  <a:t>V0.9.99</a:t>
                </a:r>
                <a:endParaRPr lang="en-US" sz="6600" i="1" dirty="0" smtClean="0">
                  <a:solidFill>
                    <a:srgbClr val="10155E"/>
                  </a:solidFill>
                  <a:latin typeface="Serpentine-Bold" panose="02000500000000000000" pitchFamily="2" charset="0"/>
                </a:endParaRPr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9218" y="2865951"/>
                <a:ext cx="825397" cy="825397"/>
              </a:xfrm>
              <a:prstGeom prst="rect">
                <a:avLst/>
              </a:prstGeom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1927050" y="3442951"/>
              <a:ext cx="846476" cy="304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>
                      <a:alpha val="90000"/>
                    </a:srgbClr>
                  </a:solidFill>
                  <a:latin typeface="Arial Black" panose="020B0A04020102020204" pitchFamily="34" charset="0"/>
                </a:rPr>
                <a:t>DRAFT</a:t>
              </a:r>
              <a:endParaRPr lang="en-US" sz="1200" dirty="0">
                <a:solidFill>
                  <a:srgbClr val="C00000">
                    <a:alpha val="90000"/>
                  </a:srgbClr>
                </a:solidFill>
                <a:latin typeface="Arial Black" panose="020B0A040201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19218" y="4035084"/>
            <a:ext cx="7154374" cy="1107996"/>
            <a:chOff x="1019218" y="2681109"/>
            <a:chExt cx="7154374" cy="1107996"/>
          </a:xfrm>
        </p:grpSpPr>
        <p:sp>
          <p:nvSpPr>
            <p:cNvPr id="13" name="TextBox 12"/>
            <p:cNvSpPr txBox="1"/>
            <p:nvPr/>
          </p:nvSpPr>
          <p:spPr>
            <a:xfrm>
              <a:off x="1844615" y="2681109"/>
              <a:ext cx="632897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600" i="1" dirty="0" smtClean="0">
                  <a:solidFill>
                    <a:srgbClr val="10155E"/>
                  </a:solidFill>
                  <a:latin typeface="Serpentine-Bold" panose="02000500000000000000" pitchFamily="2" charset="0"/>
                </a:rPr>
                <a:t>HPX </a:t>
              </a:r>
              <a:r>
                <a:rPr lang="en-US" sz="6600" i="1" dirty="0" smtClean="0">
                  <a:solidFill>
                    <a:srgbClr val="10155E"/>
                  </a:solidFill>
                  <a:latin typeface="Serpentine-Bold" panose="02000500000000000000" pitchFamily="2" charset="0"/>
                </a:rPr>
                <a:t>V0.9.99</a:t>
              </a:r>
              <a:endParaRPr lang="en-US" sz="6600" i="1" dirty="0" smtClean="0">
                <a:solidFill>
                  <a:srgbClr val="10155E"/>
                </a:solidFill>
                <a:latin typeface="Serpentine-Bold" panose="02000500000000000000" pitchFamily="2" charset="0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9218" y="2865951"/>
              <a:ext cx="825397" cy="8253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863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82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Calibri</vt:lpstr>
      <vt:lpstr>Serpentine-Bold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Hartmut Kaiser</dc:creator>
  <cp:lastModifiedBy>Hartmut Kaiser</cp:lastModifiedBy>
  <cp:revision>18</cp:revision>
  <dcterms:created xsi:type="dcterms:W3CDTF">2012-10-05T17:19:47Z</dcterms:created>
  <dcterms:modified xsi:type="dcterms:W3CDTF">2016-06-23T09:34:59Z</dcterms:modified>
</cp:coreProperties>
</file>