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1" r:id="rId5"/>
    <p:sldId id="269" r:id="rId6"/>
  </p:sldIdLst>
  <p:sldSz cx="12192000" cy="6858000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8141E"/>
    <a:srgbClr val="F2FFF2"/>
    <a:srgbClr val="FF0000"/>
    <a:srgbClr val="00FF00"/>
    <a:srgbClr val="E0BFF3"/>
    <a:srgbClr val="C8A7E3"/>
    <a:srgbClr val="FFC1C1"/>
    <a:srgbClr val="D1C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65" autoAdjust="0"/>
    <p:restoredTop sz="96395" autoAdjust="0"/>
  </p:normalViewPr>
  <p:slideViewPr>
    <p:cSldViewPr snapToGrid="0">
      <p:cViewPr varScale="1">
        <p:scale>
          <a:sx n="77" d="100"/>
          <a:sy n="77" d="100"/>
        </p:scale>
        <p:origin x="1003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ofessionnal\CLAUDE\current\ChemPhotoChem\submitted\CD%20et%20CPL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rofessionnal\CLAUDE\current\ChemPhotoChem\submitted\CD%20et%20CPL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spPr>
            <a:ln w="25400">
              <a:solidFill>
                <a:srgbClr val="0000FF"/>
              </a:solidFill>
            </a:ln>
          </c:spPr>
          <c:marker>
            <c:symbol val="none"/>
          </c:marker>
          <c:xVal>
            <c:numRef>
              <c:f>CPL!$A$3:$A$463</c:f>
              <c:numCache>
                <c:formatCode>General</c:formatCode>
                <c:ptCount val="461"/>
                <c:pt idx="1">
                  <c:v>685.25</c:v>
                </c:pt>
                <c:pt idx="2">
                  <c:v>685.5</c:v>
                </c:pt>
                <c:pt idx="3">
                  <c:v>685.75</c:v>
                </c:pt>
                <c:pt idx="4">
                  <c:v>686</c:v>
                </c:pt>
                <c:pt idx="5">
                  <c:v>686.25</c:v>
                </c:pt>
                <c:pt idx="6">
                  <c:v>686.5</c:v>
                </c:pt>
                <c:pt idx="7">
                  <c:v>686.75</c:v>
                </c:pt>
                <c:pt idx="8">
                  <c:v>687</c:v>
                </c:pt>
                <c:pt idx="9">
                  <c:v>687.25</c:v>
                </c:pt>
                <c:pt idx="10">
                  <c:v>687.5</c:v>
                </c:pt>
                <c:pt idx="11">
                  <c:v>687.75</c:v>
                </c:pt>
                <c:pt idx="12">
                  <c:v>688</c:v>
                </c:pt>
                <c:pt idx="13">
                  <c:v>688.25</c:v>
                </c:pt>
                <c:pt idx="14">
                  <c:v>688.5</c:v>
                </c:pt>
                <c:pt idx="15">
                  <c:v>688.75</c:v>
                </c:pt>
                <c:pt idx="16">
                  <c:v>689</c:v>
                </c:pt>
                <c:pt idx="17">
                  <c:v>689.25</c:v>
                </c:pt>
                <c:pt idx="18">
                  <c:v>689.5</c:v>
                </c:pt>
                <c:pt idx="19">
                  <c:v>689.75</c:v>
                </c:pt>
                <c:pt idx="20">
                  <c:v>690</c:v>
                </c:pt>
                <c:pt idx="21">
                  <c:v>690.25</c:v>
                </c:pt>
                <c:pt idx="22">
                  <c:v>690.5</c:v>
                </c:pt>
                <c:pt idx="23">
                  <c:v>690.75</c:v>
                </c:pt>
                <c:pt idx="24">
                  <c:v>691</c:v>
                </c:pt>
                <c:pt idx="25">
                  <c:v>691.25</c:v>
                </c:pt>
                <c:pt idx="26">
                  <c:v>691.5</c:v>
                </c:pt>
                <c:pt idx="27">
                  <c:v>691.75</c:v>
                </c:pt>
                <c:pt idx="28">
                  <c:v>692</c:v>
                </c:pt>
                <c:pt idx="29">
                  <c:v>692.25</c:v>
                </c:pt>
                <c:pt idx="30">
                  <c:v>692.5</c:v>
                </c:pt>
                <c:pt idx="31">
                  <c:v>692.75</c:v>
                </c:pt>
                <c:pt idx="32">
                  <c:v>693</c:v>
                </c:pt>
                <c:pt idx="33">
                  <c:v>693.25</c:v>
                </c:pt>
                <c:pt idx="34">
                  <c:v>693.5</c:v>
                </c:pt>
                <c:pt idx="35">
                  <c:v>693.75</c:v>
                </c:pt>
                <c:pt idx="36">
                  <c:v>694</c:v>
                </c:pt>
                <c:pt idx="37">
                  <c:v>694.25</c:v>
                </c:pt>
                <c:pt idx="38">
                  <c:v>694.5</c:v>
                </c:pt>
                <c:pt idx="39">
                  <c:v>694.75</c:v>
                </c:pt>
                <c:pt idx="40">
                  <c:v>695</c:v>
                </c:pt>
                <c:pt idx="41">
                  <c:v>695.25</c:v>
                </c:pt>
                <c:pt idx="42">
                  <c:v>695.5</c:v>
                </c:pt>
                <c:pt idx="43">
                  <c:v>695.75</c:v>
                </c:pt>
                <c:pt idx="44">
                  <c:v>696</c:v>
                </c:pt>
                <c:pt idx="45">
                  <c:v>696.25</c:v>
                </c:pt>
                <c:pt idx="46">
                  <c:v>696.5</c:v>
                </c:pt>
                <c:pt idx="47">
                  <c:v>696.75</c:v>
                </c:pt>
                <c:pt idx="48">
                  <c:v>697</c:v>
                </c:pt>
                <c:pt idx="49">
                  <c:v>697.25</c:v>
                </c:pt>
                <c:pt idx="50">
                  <c:v>697.5</c:v>
                </c:pt>
                <c:pt idx="51">
                  <c:v>697.75</c:v>
                </c:pt>
                <c:pt idx="52">
                  <c:v>698</c:v>
                </c:pt>
                <c:pt idx="53">
                  <c:v>698.25</c:v>
                </c:pt>
                <c:pt idx="54">
                  <c:v>698.5</c:v>
                </c:pt>
                <c:pt idx="55">
                  <c:v>698.75</c:v>
                </c:pt>
                <c:pt idx="56">
                  <c:v>699</c:v>
                </c:pt>
                <c:pt idx="57">
                  <c:v>699.25</c:v>
                </c:pt>
                <c:pt idx="58">
                  <c:v>699.5</c:v>
                </c:pt>
                <c:pt idx="59">
                  <c:v>699.75</c:v>
                </c:pt>
                <c:pt idx="60">
                  <c:v>700</c:v>
                </c:pt>
                <c:pt idx="61">
                  <c:v>700.25</c:v>
                </c:pt>
                <c:pt idx="62">
                  <c:v>700.5</c:v>
                </c:pt>
                <c:pt idx="63">
                  <c:v>700.75</c:v>
                </c:pt>
                <c:pt idx="64">
                  <c:v>701</c:v>
                </c:pt>
                <c:pt idx="65">
                  <c:v>701.25</c:v>
                </c:pt>
                <c:pt idx="66">
                  <c:v>701.5</c:v>
                </c:pt>
                <c:pt idx="67">
                  <c:v>701.75</c:v>
                </c:pt>
                <c:pt idx="68">
                  <c:v>702</c:v>
                </c:pt>
                <c:pt idx="69">
                  <c:v>702.25</c:v>
                </c:pt>
                <c:pt idx="70">
                  <c:v>702.5</c:v>
                </c:pt>
                <c:pt idx="71">
                  <c:v>702.75</c:v>
                </c:pt>
                <c:pt idx="72">
                  <c:v>703</c:v>
                </c:pt>
                <c:pt idx="73">
                  <c:v>703.25</c:v>
                </c:pt>
                <c:pt idx="74">
                  <c:v>703.5</c:v>
                </c:pt>
                <c:pt idx="75">
                  <c:v>703.75</c:v>
                </c:pt>
                <c:pt idx="76">
                  <c:v>704</c:v>
                </c:pt>
                <c:pt idx="77">
                  <c:v>704.25</c:v>
                </c:pt>
                <c:pt idx="78">
                  <c:v>704.5</c:v>
                </c:pt>
                <c:pt idx="79">
                  <c:v>704.75</c:v>
                </c:pt>
                <c:pt idx="80">
                  <c:v>705</c:v>
                </c:pt>
                <c:pt idx="81">
                  <c:v>705.25</c:v>
                </c:pt>
                <c:pt idx="82">
                  <c:v>705.5</c:v>
                </c:pt>
                <c:pt idx="83">
                  <c:v>705.75</c:v>
                </c:pt>
                <c:pt idx="84">
                  <c:v>706</c:v>
                </c:pt>
                <c:pt idx="85">
                  <c:v>706.25</c:v>
                </c:pt>
                <c:pt idx="86">
                  <c:v>706.5</c:v>
                </c:pt>
                <c:pt idx="87">
                  <c:v>706.75</c:v>
                </c:pt>
                <c:pt idx="88">
                  <c:v>707</c:v>
                </c:pt>
                <c:pt idx="89">
                  <c:v>707.25</c:v>
                </c:pt>
                <c:pt idx="90">
                  <c:v>707.5</c:v>
                </c:pt>
                <c:pt idx="91">
                  <c:v>707.75</c:v>
                </c:pt>
                <c:pt idx="92">
                  <c:v>708</c:v>
                </c:pt>
                <c:pt idx="93">
                  <c:v>708.25</c:v>
                </c:pt>
                <c:pt idx="94">
                  <c:v>708.5</c:v>
                </c:pt>
                <c:pt idx="95">
                  <c:v>708.75</c:v>
                </c:pt>
                <c:pt idx="96">
                  <c:v>709</c:v>
                </c:pt>
                <c:pt idx="97">
                  <c:v>709.25</c:v>
                </c:pt>
                <c:pt idx="98">
                  <c:v>709.5</c:v>
                </c:pt>
                <c:pt idx="99">
                  <c:v>709.75</c:v>
                </c:pt>
                <c:pt idx="100">
                  <c:v>710</c:v>
                </c:pt>
                <c:pt idx="101">
                  <c:v>710.25</c:v>
                </c:pt>
                <c:pt idx="102">
                  <c:v>710.5</c:v>
                </c:pt>
                <c:pt idx="103">
                  <c:v>710.75</c:v>
                </c:pt>
                <c:pt idx="104">
                  <c:v>711</c:v>
                </c:pt>
                <c:pt idx="105">
                  <c:v>711.25</c:v>
                </c:pt>
                <c:pt idx="106">
                  <c:v>711.5</c:v>
                </c:pt>
                <c:pt idx="107">
                  <c:v>711.75</c:v>
                </c:pt>
                <c:pt idx="108">
                  <c:v>712</c:v>
                </c:pt>
                <c:pt idx="109">
                  <c:v>712.25</c:v>
                </c:pt>
                <c:pt idx="110">
                  <c:v>712.5</c:v>
                </c:pt>
                <c:pt idx="111">
                  <c:v>712.75</c:v>
                </c:pt>
                <c:pt idx="112">
                  <c:v>713</c:v>
                </c:pt>
                <c:pt idx="113">
                  <c:v>713.25</c:v>
                </c:pt>
                <c:pt idx="114">
                  <c:v>713.5</c:v>
                </c:pt>
                <c:pt idx="115">
                  <c:v>713.75</c:v>
                </c:pt>
                <c:pt idx="116">
                  <c:v>714</c:v>
                </c:pt>
                <c:pt idx="117">
                  <c:v>714.25</c:v>
                </c:pt>
                <c:pt idx="118">
                  <c:v>714.5</c:v>
                </c:pt>
                <c:pt idx="119">
                  <c:v>714.75</c:v>
                </c:pt>
                <c:pt idx="120">
                  <c:v>715</c:v>
                </c:pt>
                <c:pt idx="121">
                  <c:v>715.25</c:v>
                </c:pt>
                <c:pt idx="122">
                  <c:v>715.5</c:v>
                </c:pt>
                <c:pt idx="123">
                  <c:v>715.75</c:v>
                </c:pt>
                <c:pt idx="124">
                  <c:v>716</c:v>
                </c:pt>
                <c:pt idx="125">
                  <c:v>716.25</c:v>
                </c:pt>
                <c:pt idx="126">
                  <c:v>716.5</c:v>
                </c:pt>
                <c:pt idx="127">
                  <c:v>716.75</c:v>
                </c:pt>
                <c:pt idx="128">
                  <c:v>717</c:v>
                </c:pt>
                <c:pt idx="129">
                  <c:v>717.25</c:v>
                </c:pt>
                <c:pt idx="130">
                  <c:v>717.5</c:v>
                </c:pt>
                <c:pt idx="131">
                  <c:v>717.75</c:v>
                </c:pt>
                <c:pt idx="132">
                  <c:v>718</c:v>
                </c:pt>
                <c:pt idx="133">
                  <c:v>718.25</c:v>
                </c:pt>
                <c:pt idx="134">
                  <c:v>718.5</c:v>
                </c:pt>
                <c:pt idx="135">
                  <c:v>718.75</c:v>
                </c:pt>
                <c:pt idx="136">
                  <c:v>719</c:v>
                </c:pt>
                <c:pt idx="137">
                  <c:v>719.25</c:v>
                </c:pt>
                <c:pt idx="138">
                  <c:v>719.5</c:v>
                </c:pt>
                <c:pt idx="139">
                  <c:v>719.75</c:v>
                </c:pt>
                <c:pt idx="140">
                  <c:v>720</c:v>
                </c:pt>
                <c:pt idx="141">
                  <c:v>720.25</c:v>
                </c:pt>
                <c:pt idx="142">
                  <c:v>720.5</c:v>
                </c:pt>
                <c:pt idx="143">
                  <c:v>720.75</c:v>
                </c:pt>
                <c:pt idx="144">
                  <c:v>721</c:v>
                </c:pt>
                <c:pt idx="145">
                  <c:v>721.25</c:v>
                </c:pt>
                <c:pt idx="146">
                  <c:v>721.5</c:v>
                </c:pt>
                <c:pt idx="147">
                  <c:v>721.75</c:v>
                </c:pt>
                <c:pt idx="148">
                  <c:v>722</c:v>
                </c:pt>
                <c:pt idx="149">
                  <c:v>722.25</c:v>
                </c:pt>
                <c:pt idx="150">
                  <c:v>722.5</c:v>
                </c:pt>
                <c:pt idx="151">
                  <c:v>722.75</c:v>
                </c:pt>
                <c:pt idx="152">
                  <c:v>723</c:v>
                </c:pt>
                <c:pt idx="153">
                  <c:v>723.25</c:v>
                </c:pt>
                <c:pt idx="154">
                  <c:v>723.5</c:v>
                </c:pt>
                <c:pt idx="155">
                  <c:v>723.75</c:v>
                </c:pt>
                <c:pt idx="156">
                  <c:v>724</c:v>
                </c:pt>
                <c:pt idx="157">
                  <c:v>724.25</c:v>
                </c:pt>
                <c:pt idx="158">
                  <c:v>724.5</c:v>
                </c:pt>
                <c:pt idx="159">
                  <c:v>724.75</c:v>
                </c:pt>
                <c:pt idx="160">
                  <c:v>725</c:v>
                </c:pt>
                <c:pt idx="161">
                  <c:v>725.25</c:v>
                </c:pt>
                <c:pt idx="162">
                  <c:v>725.5</c:v>
                </c:pt>
                <c:pt idx="163">
                  <c:v>725.75</c:v>
                </c:pt>
                <c:pt idx="164">
                  <c:v>726</c:v>
                </c:pt>
                <c:pt idx="165">
                  <c:v>726.25</c:v>
                </c:pt>
                <c:pt idx="166">
                  <c:v>726.5</c:v>
                </c:pt>
                <c:pt idx="167">
                  <c:v>726.75</c:v>
                </c:pt>
                <c:pt idx="168">
                  <c:v>727</c:v>
                </c:pt>
                <c:pt idx="169">
                  <c:v>727.25</c:v>
                </c:pt>
                <c:pt idx="170">
                  <c:v>727.5</c:v>
                </c:pt>
                <c:pt idx="171">
                  <c:v>727.75</c:v>
                </c:pt>
                <c:pt idx="172">
                  <c:v>728</c:v>
                </c:pt>
                <c:pt idx="173">
                  <c:v>728.25</c:v>
                </c:pt>
                <c:pt idx="174">
                  <c:v>728.5</c:v>
                </c:pt>
                <c:pt idx="175">
                  <c:v>728.75</c:v>
                </c:pt>
                <c:pt idx="176">
                  <c:v>729</c:v>
                </c:pt>
                <c:pt idx="177">
                  <c:v>729.25</c:v>
                </c:pt>
                <c:pt idx="178">
                  <c:v>729.5</c:v>
                </c:pt>
                <c:pt idx="179">
                  <c:v>729.75</c:v>
                </c:pt>
                <c:pt idx="180">
                  <c:v>730</c:v>
                </c:pt>
                <c:pt idx="181">
                  <c:v>730.25</c:v>
                </c:pt>
                <c:pt idx="182">
                  <c:v>730.5</c:v>
                </c:pt>
                <c:pt idx="183">
                  <c:v>730.75</c:v>
                </c:pt>
                <c:pt idx="184">
                  <c:v>731</c:v>
                </c:pt>
                <c:pt idx="185">
                  <c:v>731.25</c:v>
                </c:pt>
                <c:pt idx="186">
                  <c:v>731.5</c:v>
                </c:pt>
                <c:pt idx="187">
                  <c:v>731.75</c:v>
                </c:pt>
                <c:pt idx="188">
                  <c:v>732</c:v>
                </c:pt>
                <c:pt idx="189">
                  <c:v>732.25</c:v>
                </c:pt>
                <c:pt idx="190">
                  <c:v>732.5</c:v>
                </c:pt>
                <c:pt idx="191">
                  <c:v>732.75</c:v>
                </c:pt>
                <c:pt idx="192">
                  <c:v>733</c:v>
                </c:pt>
                <c:pt idx="193">
                  <c:v>733.25</c:v>
                </c:pt>
                <c:pt idx="194">
                  <c:v>733.5</c:v>
                </c:pt>
                <c:pt idx="195">
                  <c:v>733.75</c:v>
                </c:pt>
                <c:pt idx="196">
                  <c:v>734</c:v>
                </c:pt>
                <c:pt idx="197">
                  <c:v>734.25</c:v>
                </c:pt>
                <c:pt idx="198">
                  <c:v>734.5</c:v>
                </c:pt>
                <c:pt idx="199">
                  <c:v>734.75</c:v>
                </c:pt>
                <c:pt idx="200">
                  <c:v>735</c:v>
                </c:pt>
                <c:pt idx="201">
                  <c:v>735.25</c:v>
                </c:pt>
                <c:pt idx="202">
                  <c:v>735.5</c:v>
                </c:pt>
                <c:pt idx="203">
                  <c:v>735.75</c:v>
                </c:pt>
                <c:pt idx="204">
                  <c:v>736</c:v>
                </c:pt>
                <c:pt idx="205">
                  <c:v>736.25</c:v>
                </c:pt>
                <c:pt idx="206">
                  <c:v>736.5</c:v>
                </c:pt>
                <c:pt idx="207">
                  <c:v>736.75</c:v>
                </c:pt>
                <c:pt idx="208">
                  <c:v>737</c:v>
                </c:pt>
                <c:pt idx="209">
                  <c:v>737.25</c:v>
                </c:pt>
                <c:pt idx="210">
                  <c:v>737.5</c:v>
                </c:pt>
                <c:pt idx="211">
                  <c:v>737.75</c:v>
                </c:pt>
                <c:pt idx="212">
                  <c:v>738</c:v>
                </c:pt>
                <c:pt idx="213">
                  <c:v>738.25</c:v>
                </c:pt>
                <c:pt idx="214">
                  <c:v>738.5</c:v>
                </c:pt>
                <c:pt idx="215">
                  <c:v>738.75</c:v>
                </c:pt>
                <c:pt idx="216">
                  <c:v>739</c:v>
                </c:pt>
                <c:pt idx="217">
                  <c:v>739.25</c:v>
                </c:pt>
                <c:pt idx="218">
                  <c:v>739.5</c:v>
                </c:pt>
                <c:pt idx="219">
                  <c:v>739.75</c:v>
                </c:pt>
                <c:pt idx="220">
                  <c:v>740</c:v>
                </c:pt>
                <c:pt idx="221">
                  <c:v>740.25</c:v>
                </c:pt>
                <c:pt idx="222">
                  <c:v>740.5</c:v>
                </c:pt>
                <c:pt idx="223">
                  <c:v>740.75</c:v>
                </c:pt>
                <c:pt idx="224">
                  <c:v>741</c:v>
                </c:pt>
                <c:pt idx="225">
                  <c:v>741.25</c:v>
                </c:pt>
                <c:pt idx="226">
                  <c:v>741.5</c:v>
                </c:pt>
                <c:pt idx="227">
                  <c:v>741.75</c:v>
                </c:pt>
                <c:pt idx="228">
                  <c:v>742</c:v>
                </c:pt>
                <c:pt idx="229">
                  <c:v>742.25</c:v>
                </c:pt>
                <c:pt idx="230">
                  <c:v>742.5</c:v>
                </c:pt>
                <c:pt idx="231">
                  <c:v>742.75</c:v>
                </c:pt>
                <c:pt idx="232">
                  <c:v>743</c:v>
                </c:pt>
                <c:pt idx="233">
                  <c:v>743.25</c:v>
                </c:pt>
                <c:pt idx="234">
                  <c:v>743.5</c:v>
                </c:pt>
                <c:pt idx="235">
                  <c:v>743.75</c:v>
                </c:pt>
                <c:pt idx="236">
                  <c:v>744</c:v>
                </c:pt>
                <c:pt idx="237">
                  <c:v>744.25</c:v>
                </c:pt>
                <c:pt idx="238">
                  <c:v>744.5</c:v>
                </c:pt>
                <c:pt idx="239">
                  <c:v>744.75</c:v>
                </c:pt>
                <c:pt idx="240">
                  <c:v>745</c:v>
                </c:pt>
                <c:pt idx="241">
                  <c:v>745.25</c:v>
                </c:pt>
                <c:pt idx="242">
                  <c:v>745.5</c:v>
                </c:pt>
                <c:pt idx="243">
                  <c:v>745.75</c:v>
                </c:pt>
                <c:pt idx="244">
                  <c:v>746</c:v>
                </c:pt>
                <c:pt idx="245">
                  <c:v>746.25</c:v>
                </c:pt>
                <c:pt idx="246">
                  <c:v>746.5</c:v>
                </c:pt>
                <c:pt idx="247">
                  <c:v>746.75</c:v>
                </c:pt>
                <c:pt idx="248">
                  <c:v>747</c:v>
                </c:pt>
                <c:pt idx="249">
                  <c:v>747.25</c:v>
                </c:pt>
                <c:pt idx="250">
                  <c:v>747.5</c:v>
                </c:pt>
                <c:pt idx="251">
                  <c:v>747.75</c:v>
                </c:pt>
                <c:pt idx="252">
                  <c:v>748</c:v>
                </c:pt>
                <c:pt idx="253">
                  <c:v>748.25</c:v>
                </c:pt>
                <c:pt idx="254">
                  <c:v>748.5</c:v>
                </c:pt>
                <c:pt idx="255">
                  <c:v>748.75</c:v>
                </c:pt>
                <c:pt idx="256">
                  <c:v>749</c:v>
                </c:pt>
                <c:pt idx="257">
                  <c:v>749.25</c:v>
                </c:pt>
                <c:pt idx="258">
                  <c:v>749.5</c:v>
                </c:pt>
                <c:pt idx="259">
                  <c:v>749.75</c:v>
                </c:pt>
                <c:pt idx="260">
                  <c:v>750</c:v>
                </c:pt>
                <c:pt idx="261">
                  <c:v>750.25</c:v>
                </c:pt>
                <c:pt idx="262">
                  <c:v>750.5</c:v>
                </c:pt>
                <c:pt idx="263">
                  <c:v>750.75</c:v>
                </c:pt>
                <c:pt idx="264">
                  <c:v>751</c:v>
                </c:pt>
                <c:pt idx="265">
                  <c:v>751.25</c:v>
                </c:pt>
                <c:pt idx="266">
                  <c:v>751.5</c:v>
                </c:pt>
                <c:pt idx="267">
                  <c:v>751.75</c:v>
                </c:pt>
                <c:pt idx="268">
                  <c:v>752</c:v>
                </c:pt>
                <c:pt idx="269">
                  <c:v>752.25</c:v>
                </c:pt>
                <c:pt idx="270">
                  <c:v>752.5</c:v>
                </c:pt>
                <c:pt idx="271">
                  <c:v>752.75</c:v>
                </c:pt>
                <c:pt idx="272">
                  <c:v>753</c:v>
                </c:pt>
                <c:pt idx="273">
                  <c:v>753.25</c:v>
                </c:pt>
                <c:pt idx="274">
                  <c:v>753.5</c:v>
                </c:pt>
                <c:pt idx="275">
                  <c:v>753.75</c:v>
                </c:pt>
                <c:pt idx="276">
                  <c:v>754</c:v>
                </c:pt>
                <c:pt idx="277">
                  <c:v>754.25</c:v>
                </c:pt>
                <c:pt idx="278">
                  <c:v>754.5</c:v>
                </c:pt>
                <c:pt idx="279">
                  <c:v>754.75</c:v>
                </c:pt>
                <c:pt idx="280">
                  <c:v>755</c:v>
                </c:pt>
                <c:pt idx="281">
                  <c:v>755.25</c:v>
                </c:pt>
                <c:pt idx="282">
                  <c:v>755.5</c:v>
                </c:pt>
                <c:pt idx="283">
                  <c:v>755.75</c:v>
                </c:pt>
                <c:pt idx="284">
                  <c:v>756</c:v>
                </c:pt>
                <c:pt idx="285">
                  <c:v>756.25</c:v>
                </c:pt>
                <c:pt idx="286">
                  <c:v>756.5</c:v>
                </c:pt>
                <c:pt idx="287">
                  <c:v>756.75</c:v>
                </c:pt>
                <c:pt idx="288">
                  <c:v>757</c:v>
                </c:pt>
                <c:pt idx="289">
                  <c:v>757.25</c:v>
                </c:pt>
                <c:pt idx="290">
                  <c:v>757.5</c:v>
                </c:pt>
                <c:pt idx="291">
                  <c:v>757.75</c:v>
                </c:pt>
                <c:pt idx="292">
                  <c:v>758</c:v>
                </c:pt>
                <c:pt idx="293">
                  <c:v>758.25</c:v>
                </c:pt>
                <c:pt idx="294">
                  <c:v>758.5</c:v>
                </c:pt>
                <c:pt idx="295">
                  <c:v>758.75</c:v>
                </c:pt>
                <c:pt idx="296">
                  <c:v>759</c:v>
                </c:pt>
                <c:pt idx="297">
                  <c:v>759.25</c:v>
                </c:pt>
                <c:pt idx="298">
                  <c:v>759.5</c:v>
                </c:pt>
                <c:pt idx="299">
                  <c:v>759.75</c:v>
                </c:pt>
                <c:pt idx="300">
                  <c:v>760</c:v>
                </c:pt>
                <c:pt idx="301">
                  <c:v>760.25</c:v>
                </c:pt>
                <c:pt idx="302">
                  <c:v>760.5</c:v>
                </c:pt>
                <c:pt idx="303">
                  <c:v>760.75</c:v>
                </c:pt>
                <c:pt idx="304">
                  <c:v>761</c:v>
                </c:pt>
                <c:pt idx="305">
                  <c:v>761.25</c:v>
                </c:pt>
                <c:pt idx="306">
                  <c:v>761.5</c:v>
                </c:pt>
                <c:pt idx="307">
                  <c:v>761.75</c:v>
                </c:pt>
                <c:pt idx="308">
                  <c:v>762</c:v>
                </c:pt>
                <c:pt idx="309">
                  <c:v>762.25</c:v>
                </c:pt>
                <c:pt idx="310">
                  <c:v>762.5</c:v>
                </c:pt>
                <c:pt idx="311">
                  <c:v>762.75</c:v>
                </c:pt>
                <c:pt idx="312">
                  <c:v>763</c:v>
                </c:pt>
                <c:pt idx="313">
                  <c:v>763.25</c:v>
                </c:pt>
                <c:pt idx="314">
                  <c:v>763.5</c:v>
                </c:pt>
                <c:pt idx="315">
                  <c:v>763.75</c:v>
                </c:pt>
                <c:pt idx="316">
                  <c:v>764</c:v>
                </c:pt>
                <c:pt idx="317">
                  <c:v>764.25</c:v>
                </c:pt>
                <c:pt idx="318">
                  <c:v>764.5</c:v>
                </c:pt>
                <c:pt idx="319">
                  <c:v>764.75</c:v>
                </c:pt>
                <c:pt idx="320">
                  <c:v>765</c:v>
                </c:pt>
                <c:pt idx="321">
                  <c:v>765.25</c:v>
                </c:pt>
                <c:pt idx="322">
                  <c:v>765.5</c:v>
                </c:pt>
                <c:pt idx="323">
                  <c:v>765.75</c:v>
                </c:pt>
                <c:pt idx="324">
                  <c:v>766</c:v>
                </c:pt>
                <c:pt idx="325">
                  <c:v>766.25</c:v>
                </c:pt>
                <c:pt idx="326">
                  <c:v>766.5</c:v>
                </c:pt>
                <c:pt idx="327">
                  <c:v>766.75</c:v>
                </c:pt>
                <c:pt idx="328">
                  <c:v>767</c:v>
                </c:pt>
                <c:pt idx="329">
                  <c:v>767.25</c:v>
                </c:pt>
                <c:pt idx="330">
                  <c:v>767.5</c:v>
                </c:pt>
                <c:pt idx="331">
                  <c:v>767.75</c:v>
                </c:pt>
                <c:pt idx="332">
                  <c:v>768</c:v>
                </c:pt>
                <c:pt idx="333">
                  <c:v>768.25</c:v>
                </c:pt>
                <c:pt idx="334">
                  <c:v>768.5</c:v>
                </c:pt>
                <c:pt idx="335">
                  <c:v>768.75</c:v>
                </c:pt>
                <c:pt idx="336">
                  <c:v>769</c:v>
                </c:pt>
                <c:pt idx="337">
                  <c:v>769.25</c:v>
                </c:pt>
                <c:pt idx="338">
                  <c:v>769.5</c:v>
                </c:pt>
                <c:pt idx="339">
                  <c:v>769.75</c:v>
                </c:pt>
                <c:pt idx="340">
                  <c:v>770</c:v>
                </c:pt>
                <c:pt idx="341">
                  <c:v>770.25</c:v>
                </c:pt>
                <c:pt idx="342">
                  <c:v>770.5</c:v>
                </c:pt>
                <c:pt idx="343">
                  <c:v>770.75</c:v>
                </c:pt>
                <c:pt idx="344">
                  <c:v>771</c:v>
                </c:pt>
                <c:pt idx="345">
                  <c:v>771.25</c:v>
                </c:pt>
                <c:pt idx="346">
                  <c:v>771.5</c:v>
                </c:pt>
                <c:pt idx="347">
                  <c:v>771.75</c:v>
                </c:pt>
                <c:pt idx="348">
                  <c:v>772</c:v>
                </c:pt>
                <c:pt idx="349">
                  <c:v>772.25</c:v>
                </c:pt>
                <c:pt idx="350">
                  <c:v>772.5</c:v>
                </c:pt>
                <c:pt idx="351">
                  <c:v>772.75</c:v>
                </c:pt>
                <c:pt idx="352">
                  <c:v>773</c:v>
                </c:pt>
                <c:pt idx="353">
                  <c:v>773.25</c:v>
                </c:pt>
                <c:pt idx="354">
                  <c:v>773.5</c:v>
                </c:pt>
                <c:pt idx="355">
                  <c:v>773.75</c:v>
                </c:pt>
                <c:pt idx="356">
                  <c:v>774</c:v>
                </c:pt>
                <c:pt idx="357">
                  <c:v>774.25</c:v>
                </c:pt>
                <c:pt idx="358">
                  <c:v>774.5</c:v>
                </c:pt>
                <c:pt idx="359">
                  <c:v>774.75</c:v>
                </c:pt>
                <c:pt idx="360">
                  <c:v>775</c:v>
                </c:pt>
                <c:pt idx="361">
                  <c:v>775.25</c:v>
                </c:pt>
                <c:pt idx="362">
                  <c:v>775.5</c:v>
                </c:pt>
                <c:pt idx="363">
                  <c:v>775.75</c:v>
                </c:pt>
                <c:pt idx="364">
                  <c:v>776</c:v>
                </c:pt>
                <c:pt idx="365">
                  <c:v>776.25</c:v>
                </c:pt>
                <c:pt idx="366">
                  <c:v>776.5</c:v>
                </c:pt>
                <c:pt idx="367">
                  <c:v>776.75</c:v>
                </c:pt>
                <c:pt idx="368">
                  <c:v>777</c:v>
                </c:pt>
                <c:pt idx="369">
                  <c:v>777.25</c:v>
                </c:pt>
                <c:pt idx="370">
                  <c:v>777.5</c:v>
                </c:pt>
                <c:pt idx="371">
                  <c:v>777.75</c:v>
                </c:pt>
                <c:pt idx="372">
                  <c:v>778</c:v>
                </c:pt>
                <c:pt idx="373">
                  <c:v>778.25</c:v>
                </c:pt>
                <c:pt idx="374">
                  <c:v>778.5</c:v>
                </c:pt>
                <c:pt idx="375">
                  <c:v>778.75</c:v>
                </c:pt>
                <c:pt idx="376">
                  <c:v>779</c:v>
                </c:pt>
                <c:pt idx="377">
                  <c:v>779.25</c:v>
                </c:pt>
                <c:pt idx="378">
                  <c:v>779.5</c:v>
                </c:pt>
                <c:pt idx="379">
                  <c:v>779.75</c:v>
                </c:pt>
                <c:pt idx="380">
                  <c:v>780</c:v>
                </c:pt>
                <c:pt idx="381">
                  <c:v>780.25</c:v>
                </c:pt>
                <c:pt idx="382">
                  <c:v>780.5</c:v>
                </c:pt>
                <c:pt idx="383">
                  <c:v>780.75</c:v>
                </c:pt>
                <c:pt idx="384">
                  <c:v>781</c:v>
                </c:pt>
                <c:pt idx="385">
                  <c:v>781.25</c:v>
                </c:pt>
                <c:pt idx="386">
                  <c:v>781.5</c:v>
                </c:pt>
                <c:pt idx="387">
                  <c:v>781.75</c:v>
                </c:pt>
                <c:pt idx="388">
                  <c:v>782</c:v>
                </c:pt>
                <c:pt idx="389">
                  <c:v>782.25</c:v>
                </c:pt>
                <c:pt idx="390">
                  <c:v>782.5</c:v>
                </c:pt>
                <c:pt idx="391">
                  <c:v>782.75</c:v>
                </c:pt>
                <c:pt idx="392">
                  <c:v>783</c:v>
                </c:pt>
                <c:pt idx="393">
                  <c:v>783.25</c:v>
                </c:pt>
                <c:pt idx="394">
                  <c:v>783.5</c:v>
                </c:pt>
                <c:pt idx="395">
                  <c:v>783.75</c:v>
                </c:pt>
                <c:pt idx="396">
                  <c:v>784</c:v>
                </c:pt>
                <c:pt idx="397">
                  <c:v>784.25</c:v>
                </c:pt>
                <c:pt idx="398">
                  <c:v>784.5</c:v>
                </c:pt>
                <c:pt idx="399">
                  <c:v>784.75</c:v>
                </c:pt>
                <c:pt idx="400">
                  <c:v>785</c:v>
                </c:pt>
                <c:pt idx="401">
                  <c:v>785.25</c:v>
                </c:pt>
                <c:pt idx="402">
                  <c:v>785.5</c:v>
                </c:pt>
                <c:pt idx="403">
                  <c:v>785.75</c:v>
                </c:pt>
                <c:pt idx="404">
                  <c:v>786</c:v>
                </c:pt>
                <c:pt idx="405">
                  <c:v>786.25</c:v>
                </c:pt>
                <c:pt idx="406">
                  <c:v>786.5</c:v>
                </c:pt>
                <c:pt idx="407">
                  <c:v>786.75</c:v>
                </c:pt>
                <c:pt idx="408">
                  <c:v>787</c:v>
                </c:pt>
                <c:pt idx="409">
                  <c:v>787.25</c:v>
                </c:pt>
                <c:pt idx="410">
                  <c:v>787.5</c:v>
                </c:pt>
                <c:pt idx="411">
                  <c:v>787.75</c:v>
                </c:pt>
                <c:pt idx="412">
                  <c:v>788</c:v>
                </c:pt>
                <c:pt idx="413">
                  <c:v>788.25</c:v>
                </c:pt>
                <c:pt idx="414">
                  <c:v>788.5</c:v>
                </c:pt>
                <c:pt idx="415">
                  <c:v>788.75</c:v>
                </c:pt>
                <c:pt idx="416">
                  <c:v>789</c:v>
                </c:pt>
                <c:pt idx="417">
                  <c:v>789.25</c:v>
                </c:pt>
                <c:pt idx="418">
                  <c:v>789.5</c:v>
                </c:pt>
                <c:pt idx="419">
                  <c:v>789.75</c:v>
                </c:pt>
                <c:pt idx="420">
                  <c:v>790</c:v>
                </c:pt>
                <c:pt idx="421">
                  <c:v>790.25</c:v>
                </c:pt>
                <c:pt idx="422">
                  <c:v>790.5</c:v>
                </c:pt>
                <c:pt idx="423">
                  <c:v>790.75</c:v>
                </c:pt>
                <c:pt idx="424">
                  <c:v>791</c:v>
                </c:pt>
                <c:pt idx="425">
                  <c:v>791.25</c:v>
                </c:pt>
                <c:pt idx="426">
                  <c:v>791.5</c:v>
                </c:pt>
                <c:pt idx="427">
                  <c:v>791.75</c:v>
                </c:pt>
                <c:pt idx="428">
                  <c:v>792</c:v>
                </c:pt>
                <c:pt idx="429">
                  <c:v>792.25</c:v>
                </c:pt>
                <c:pt idx="430">
                  <c:v>792.5</c:v>
                </c:pt>
                <c:pt idx="431">
                  <c:v>792.75</c:v>
                </c:pt>
                <c:pt idx="432">
                  <c:v>793</c:v>
                </c:pt>
                <c:pt idx="433">
                  <c:v>793.25</c:v>
                </c:pt>
                <c:pt idx="434">
                  <c:v>793.5</c:v>
                </c:pt>
                <c:pt idx="435">
                  <c:v>793.75</c:v>
                </c:pt>
                <c:pt idx="436">
                  <c:v>794</c:v>
                </c:pt>
                <c:pt idx="437">
                  <c:v>794.25</c:v>
                </c:pt>
                <c:pt idx="438">
                  <c:v>794.5</c:v>
                </c:pt>
                <c:pt idx="439">
                  <c:v>794.75</c:v>
                </c:pt>
                <c:pt idx="440">
                  <c:v>795</c:v>
                </c:pt>
                <c:pt idx="441">
                  <c:v>795.25</c:v>
                </c:pt>
                <c:pt idx="442">
                  <c:v>795.5</c:v>
                </c:pt>
                <c:pt idx="443">
                  <c:v>795.75</c:v>
                </c:pt>
                <c:pt idx="444">
                  <c:v>796</c:v>
                </c:pt>
                <c:pt idx="445">
                  <c:v>796.25</c:v>
                </c:pt>
                <c:pt idx="446">
                  <c:v>796.5</c:v>
                </c:pt>
                <c:pt idx="447">
                  <c:v>796.75</c:v>
                </c:pt>
                <c:pt idx="448">
                  <c:v>797</c:v>
                </c:pt>
                <c:pt idx="449">
                  <c:v>797.25</c:v>
                </c:pt>
                <c:pt idx="450">
                  <c:v>797.5</c:v>
                </c:pt>
                <c:pt idx="451">
                  <c:v>797.75</c:v>
                </c:pt>
                <c:pt idx="452">
                  <c:v>798</c:v>
                </c:pt>
                <c:pt idx="453">
                  <c:v>798.25</c:v>
                </c:pt>
                <c:pt idx="454">
                  <c:v>798.5</c:v>
                </c:pt>
                <c:pt idx="455">
                  <c:v>798.75</c:v>
                </c:pt>
                <c:pt idx="456">
                  <c:v>799</c:v>
                </c:pt>
                <c:pt idx="457">
                  <c:v>799.25</c:v>
                </c:pt>
                <c:pt idx="458">
                  <c:v>799.5</c:v>
                </c:pt>
                <c:pt idx="459">
                  <c:v>799.75</c:v>
                </c:pt>
                <c:pt idx="460">
                  <c:v>800</c:v>
                </c:pt>
              </c:numCache>
            </c:numRef>
          </c:xVal>
          <c:yVal>
            <c:numRef>
              <c:f>CPL!$B$3:$B$463</c:f>
              <c:numCache>
                <c:formatCode>General</c:formatCode>
                <c:ptCount val="461"/>
                <c:pt idx="1">
                  <c:v>-3.0770600556877339E-3</c:v>
                </c:pt>
                <c:pt idx="2">
                  <c:v>-8.4615546176897594E-4</c:v>
                </c:pt>
                <c:pt idx="3">
                  <c:v>7.2076344748908186E-3</c:v>
                </c:pt>
                <c:pt idx="4">
                  <c:v>1.5031976929877091E-2</c:v>
                </c:pt>
                <c:pt idx="5">
                  <c:v>2.1426643673820044E-2</c:v>
                </c:pt>
                <c:pt idx="6">
                  <c:v>1.914590174577576E-2</c:v>
                </c:pt>
                <c:pt idx="7">
                  <c:v>2.2162993456257878E-2</c:v>
                </c:pt>
                <c:pt idx="8">
                  <c:v>2.348192363562163E-2</c:v>
                </c:pt>
                <c:pt idx="9">
                  <c:v>3.0603432898548253E-2</c:v>
                </c:pt>
                <c:pt idx="10">
                  <c:v>3.0154294746084866E-2</c:v>
                </c:pt>
                <c:pt idx="11">
                  <c:v>2.6549414351091188E-2</c:v>
                </c:pt>
                <c:pt idx="12">
                  <c:v>3.0206950878552012E-2</c:v>
                </c:pt>
                <c:pt idx="13">
                  <c:v>1.8979033415601677E-2</c:v>
                </c:pt>
                <c:pt idx="14">
                  <c:v>1.5721527956502845E-2</c:v>
                </c:pt>
                <c:pt idx="15">
                  <c:v>1.1306598018966777E-2</c:v>
                </c:pt>
                <c:pt idx="16">
                  <c:v>1.348391461571219E-3</c:v>
                </c:pt>
                <c:pt idx="17">
                  <c:v>6.0066739274397592E-3</c:v>
                </c:pt>
                <c:pt idx="18">
                  <c:v>6.7960039627258367E-3</c:v>
                </c:pt>
                <c:pt idx="19">
                  <c:v>4.8779909420940308E-3</c:v>
                </c:pt>
                <c:pt idx="20">
                  <c:v>-4.2566853929647975E-3</c:v>
                </c:pt>
                <c:pt idx="21">
                  <c:v>-1.7061711547339813E-2</c:v>
                </c:pt>
                <c:pt idx="22">
                  <c:v>-1.5618534478249128E-2</c:v>
                </c:pt>
                <c:pt idx="23">
                  <c:v>-1.6138566575891824E-2</c:v>
                </c:pt>
                <c:pt idx="24">
                  <c:v>-1.4581532082269213E-2</c:v>
                </c:pt>
                <c:pt idx="25">
                  <c:v>-1.6429468387607581E-2</c:v>
                </c:pt>
                <c:pt idx="26">
                  <c:v>-1.4170241467607085E-2</c:v>
                </c:pt>
                <c:pt idx="27">
                  <c:v>-1.6316075153987177E-2</c:v>
                </c:pt>
                <c:pt idx="28">
                  <c:v>-1.7248331859829779E-2</c:v>
                </c:pt>
                <c:pt idx="29">
                  <c:v>-1.4780621532304267E-2</c:v>
                </c:pt>
                <c:pt idx="30">
                  <c:v>-1.5952459567761194E-2</c:v>
                </c:pt>
                <c:pt idx="31">
                  <c:v>-1.4370113968445621E-2</c:v>
                </c:pt>
                <c:pt idx="32">
                  <c:v>-2.006758897004457E-2</c:v>
                </c:pt>
                <c:pt idx="33">
                  <c:v>-1.3457729777702812E-2</c:v>
                </c:pt>
                <c:pt idx="34">
                  <c:v>-1.7800314570974037E-2</c:v>
                </c:pt>
                <c:pt idx="35">
                  <c:v>-1.9869490870622345E-2</c:v>
                </c:pt>
                <c:pt idx="36">
                  <c:v>-1.2882756216561011E-2</c:v>
                </c:pt>
                <c:pt idx="37">
                  <c:v>-1.6690935647311975E-2</c:v>
                </c:pt>
                <c:pt idx="38">
                  <c:v>-9.0381792424405454E-3</c:v>
                </c:pt>
                <c:pt idx="39">
                  <c:v>-6.9142536003299086E-3</c:v>
                </c:pt>
                <c:pt idx="40">
                  <c:v>-4.2681245468853468E-3</c:v>
                </c:pt>
                <c:pt idx="41">
                  <c:v>3.3989291017525076E-3</c:v>
                </c:pt>
                <c:pt idx="42">
                  <c:v>-3.4719501394634401E-3</c:v>
                </c:pt>
                <c:pt idx="43">
                  <c:v>-1.9128640577636754E-3</c:v>
                </c:pt>
                <c:pt idx="44">
                  <c:v>8.4682023960130971E-5</c:v>
                </c:pt>
                <c:pt idx="45">
                  <c:v>5.8832883863216851E-3</c:v>
                </c:pt>
                <c:pt idx="46">
                  <c:v>1.1777844748773005E-2</c:v>
                </c:pt>
                <c:pt idx="47">
                  <c:v>2.0853092880070416E-2</c:v>
                </c:pt>
                <c:pt idx="48">
                  <c:v>2.5819740438632895E-2</c:v>
                </c:pt>
                <c:pt idx="49">
                  <c:v>2.5900021590647419E-2</c:v>
                </c:pt>
                <c:pt idx="50">
                  <c:v>2.821694600041013E-2</c:v>
                </c:pt>
                <c:pt idx="51">
                  <c:v>2.7738782100436024E-2</c:v>
                </c:pt>
                <c:pt idx="52">
                  <c:v>3.2003898881142016E-2</c:v>
                </c:pt>
                <c:pt idx="53">
                  <c:v>3.0750723063583767E-2</c:v>
                </c:pt>
                <c:pt idx="54">
                  <c:v>3.7319393555059525E-2</c:v>
                </c:pt>
                <c:pt idx="55">
                  <c:v>3.1221845424429667E-2</c:v>
                </c:pt>
                <c:pt idx="56">
                  <c:v>3.4085775508736857E-2</c:v>
                </c:pt>
                <c:pt idx="57">
                  <c:v>4.227290202932129E-2</c:v>
                </c:pt>
                <c:pt idx="58">
                  <c:v>3.536271990841526E-2</c:v>
                </c:pt>
                <c:pt idx="59">
                  <c:v>2.9068517965793968E-2</c:v>
                </c:pt>
                <c:pt idx="60">
                  <c:v>2.7145766610098074E-2</c:v>
                </c:pt>
                <c:pt idx="61">
                  <c:v>2.6030140862745198E-2</c:v>
                </c:pt>
                <c:pt idx="62">
                  <c:v>2.0838636903347699E-2</c:v>
                </c:pt>
                <c:pt idx="63">
                  <c:v>2.1402990755402636E-2</c:v>
                </c:pt>
                <c:pt idx="64">
                  <c:v>1.8723450178093178E-2</c:v>
                </c:pt>
                <c:pt idx="65">
                  <c:v>2.4062540510876931E-2</c:v>
                </c:pt>
                <c:pt idx="66">
                  <c:v>2.038428753809202E-2</c:v>
                </c:pt>
                <c:pt idx="67">
                  <c:v>2.4783688954556963E-2</c:v>
                </c:pt>
                <c:pt idx="68">
                  <c:v>2.4157164829749656E-2</c:v>
                </c:pt>
                <c:pt idx="69">
                  <c:v>2.8001422950644981E-2</c:v>
                </c:pt>
                <c:pt idx="70">
                  <c:v>2.7265114725663068E-2</c:v>
                </c:pt>
                <c:pt idx="71">
                  <c:v>2.6551805058316436E-2</c:v>
                </c:pt>
                <c:pt idx="72">
                  <c:v>2.7625782099209611E-2</c:v>
                </c:pt>
                <c:pt idx="73">
                  <c:v>2.7169172754603524E-2</c:v>
                </c:pt>
                <c:pt idx="74">
                  <c:v>2.7961416942570844E-2</c:v>
                </c:pt>
                <c:pt idx="75">
                  <c:v>2.9932322215012682E-2</c:v>
                </c:pt>
                <c:pt idx="76">
                  <c:v>2.9125068067882807E-2</c:v>
                </c:pt>
                <c:pt idx="77">
                  <c:v>3.025849374370275E-2</c:v>
                </c:pt>
                <c:pt idx="78">
                  <c:v>2.878549528407659E-2</c:v>
                </c:pt>
                <c:pt idx="79">
                  <c:v>2.5800338115475652E-2</c:v>
                </c:pt>
                <c:pt idx="80">
                  <c:v>2.9880446858225846E-2</c:v>
                </c:pt>
                <c:pt idx="81">
                  <c:v>2.5246085426586684E-2</c:v>
                </c:pt>
                <c:pt idx="82">
                  <c:v>2.0810594369864901E-2</c:v>
                </c:pt>
                <c:pt idx="83">
                  <c:v>1.6064078921897165E-2</c:v>
                </c:pt>
                <c:pt idx="84">
                  <c:v>2.274046286227439E-2</c:v>
                </c:pt>
                <c:pt idx="85">
                  <c:v>2.6203237412832463E-2</c:v>
                </c:pt>
                <c:pt idx="86">
                  <c:v>2.840821785217449E-2</c:v>
                </c:pt>
                <c:pt idx="87">
                  <c:v>3.4951458014371946E-2</c:v>
                </c:pt>
                <c:pt idx="88">
                  <c:v>3.8735347740595498E-2</c:v>
                </c:pt>
                <c:pt idx="89">
                  <c:v>4.5323116774367886E-2</c:v>
                </c:pt>
                <c:pt idx="90">
                  <c:v>4.4413327013826984E-2</c:v>
                </c:pt>
                <c:pt idx="91">
                  <c:v>4.4101752239760095E-2</c:v>
                </c:pt>
                <c:pt idx="92">
                  <c:v>4.2111270816694392E-2</c:v>
                </c:pt>
                <c:pt idx="93">
                  <c:v>4.7224543625948447E-2</c:v>
                </c:pt>
                <c:pt idx="94">
                  <c:v>5.2346036518744657E-2</c:v>
                </c:pt>
                <c:pt idx="95">
                  <c:v>5.4534200461634728E-2</c:v>
                </c:pt>
                <c:pt idx="96">
                  <c:v>5.9787079736574135E-2</c:v>
                </c:pt>
                <c:pt idx="97">
                  <c:v>6.3980485505816836E-2</c:v>
                </c:pt>
                <c:pt idx="98">
                  <c:v>6.672315738337592E-2</c:v>
                </c:pt>
                <c:pt idx="99">
                  <c:v>6.7469859716712752E-2</c:v>
                </c:pt>
                <c:pt idx="100">
                  <c:v>6.0453019051558345E-2</c:v>
                </c:pt>
                <c:pt idx="101">
                  <c:v>6.4153703958117717E-2</c:v>
                </c:pt>
                <c:pt idx="102">
                  <c:v>5.7691589189384059E-2</c:v>
                </c:pt>
                <c:pt idx="103">
                  <c:v>5.9390362436902933E-2</c:v>
                </c:pt>
                <c:pt idx="104">
                  <c:v>5.9372425355096133E-2</c:v>
                </c:pt>
                <c:pt idx="105">
                  <c:v>5.9494152226452705E-2</c:v>
                </c:pt>
                <c:pt idx="106">
                  <c:v>6.3810674561466205E-2</c:v>
                </c:pt>
                <c:pt idx="107">
                  <c:v>6.2977542584021523E-2</c:v>
                </c:pt>
                <c:pt idx="108">
                  <c:v>6.5911013333757457E-2</c:v>
                </c:pt>
                <c:pt idx="109">
                  <c:v>6.5617370453857501E-2</c:v>
                </c:pt>
                <c:pt idx="110">
                  <c:v>6.5488796016995116E-2</c:v>
                </c:pt>
                <c:pt idx="111">
                  <c:v>6.2978449912825377E-2</c:v>
                </c:pt>
                <c:pt idx="112">
                  <c:v>6.624454218859549E-2</c:v>
                </c:pt>
                <c:pt idx="113">
                  <c:v>6.4752406013529315E-2</c:v>
                </c:pt>
                <c:pt idx="114">
                  <c:v>5.9821355853325903E-2</c:v>
                </c:pt>
                <c:pt idx="115">
                  <c:v>5.9902244142083283E-2</c:v>
                </c:pt>
                <c:pt idx="116">
                  <c:v>6.7046172916043756E-2</c:v>
                </c:pt>
                <c:pt idx="117">
                  <c:v>7.4099514002786887E-2</c:v>
                </c:pt>
                <c:pt idx="118">
                  <c:v>7.7775832142718507E-2</c:v>
                </c:pt>
                <c:pt idx="119">
                  <c:v>7.8786418352543644E-2</c:v>
                </c:pt>
                <c:pt idx="120">
                  <c:v>8.1773963956020393E-2</c:v>
                </c:pt>
                <c:pt idx="121">
                  <c:v>8.4368860786029204E-2</c:v>
                </c:pt>
                <c:pt idx="122">
                  <c:v>8.3175784512851555E-2</c:v>
                </c:pt>
                <c:pt idx="123">
                  <c:v>8.0382221787565974E-2</c:v>
                </c:pt>
                <c:pt idx="124">
                  <c:v>7.6352223559602486E-2</c:v>
                </c:pt>
                <c:pt idx="125">
                  <c:v>7.8876606079414741E-2</c:v>
                </c:pt>
                <c:pt idx="126">
                  <c:v>7.26156482495596E-2</c:v>
                </c:pt>
                <c:pt idx="127">
                  <c:v>7.6054743012709924E-2</c:v>
                </c:pt>
                <c:pt idx="128">
                  <c:v>8.0110158335947618E-2</c:v>
                </c:pt>
                <c:pt idx="129">
                  <c:v>7.8428955677378037E-2</c:v>
                </c:pt>
                <c:pt idx="130">
                  <c:v>7.9695203451785185E-2</c:v>
                </c:pt>
                <c:pt idx="131">
                  <c:v>7.8529683526110949E-2</c:v>
                </c:pt>
                <c:pt idx="132">
                  <c:v>7.6170709179384302E-2</c:v>
                </c:pt>
                <c:pt idx="133">
                  <c:v>7.637018175893194E-2</c:v>
                </c:pt>
                <c:pt idx="134">
                  <c:v>7.3832404560885051E-2</c:v>
                </c:pt>
                <c:pt idx="135">
                  <c:v>7.7681291531912458E-2</c:v>
                </c:pt>
                <c:pt idx="136">
                  <c:v>8.1474661160600523E-2</c:v>
                </c:pt>
                <c:pt idx="137">
                  <c:v>8.1551281335335069E-2</c:v>
                </c:pt>
                <c:pt idx="138">
                  <c:v>8.2605628693426345E-2</c:v>
                </c:pt>
                <c:pt idx="139">
                  <c:v>8.8523923374654909E-2</c:v>
                </c:pt>
                <c:pt idx="140">
                  <c:v>9.432172190877787E-2</c:v>
                </c:pt>
                <c:pt idx="141">
                  <c:v>9.4995388827452829E-2</c:v>
                </c:pt>
                <c:pt idx="142">
                  <c:v>9.4029356259014513E-2</c:v>
                </c:pt>
                <c:pt idx="143">
                  <c:v>9.4922051600454263E-2</c:v>
                </c:pt>
                <c:pt idx="144">
                  <c:v>9.2101317657153334E-2</c:v>
                </c:pt>
                <c:pt idx="145">
                  <c:v>9.0349542004766886E-2</c:v>
                </c:pt>
                <c:pt idx="146">
                  <c:v>8.7865266610243381E-2</c:v>
                </c:pt>
                <c:pt idx="147">
                  <c:v>8.7444809575020085E-2</c:v>
                </c:pt>
                <c:pt idx="148">
                  <c:v>8.6406126053126545E-2</c:v>
                </c:pt>
                <c:pt idx="149">
                  <c:v>8.7627060419135025E-2</c:v>
                </c:pt>
                <c:pt idx="150">
                  <c:v>8.906295963520984E-2</c:v>
                </c:pt>
                <c:pt idx="151">
                  <c:v>8.998859953926712E-2</c:v>
                </c:pt>
                <c:pt idx="152">
                  <c:v>9.0098733732614192E-2</c:v>
                </c:pt>
                <c:pt idx="153">
                  <c:v>8.9896593968054328E-2</c:v>
                </c:pt>
                <c:pt idx="154">
                  <c:v>9.3338125075072317E-2</c:v>
                </c:pt>
                <c:pt idx="155">
                  <c:v>9.5070223878033017E-2</c:v>
                </c:pt>
                <c:pt idx="156">
                  <c:v>9.3155627096629362E-2</c:v>
                </c:pt>
                <c:pt idx="157">
                  <c:v>9.4131978062033481E-2</c:v>
                </c:pt>
                <c:pt idx="158">
                  <c:v>9.5594353084282449E-2</c:v>
                </c:pt>
                <c:pt idx="159">
                  <c:v>9.8585445910872482E-2</c:v>
                </c:pt>
                <c:pt idx="160">
                  <c:v>9.6622652735842238E-2</c:v>
                </c:pt>
                <c:pt idx="161">
                  <c:v>9.5598395665874095E-2</c:v>
                </c:pt>
                <c:pt idx="162">
                  <c:v>9.758189239848658E-2</c:v>
                </c:pt>
                <c:pt idx="163">
                  <c:v>9.8980322491631662E-2</c:v>
                </c:pt>
                <c:pt idx="164">
                  <c:v>9.7742258570067048E-2</c:v>
                </c:pt>
                <c:pt idx="165">
                  <c:v>9.5058495639211704E-2</c:v>
                </c:pt>
                <c:pt idx="166">
                  <c:v>9.1163178501573031E-2</c:v>
                </c:pt>
                <c:pt idx="167">
                  <c:v>8.9006631129698408E-2</c:v>
                </c:pt>
                <c:pt idx="168">
                  <c:v>8.3089756298934711E-2</c:v>
                </c:pt>
                <c:pt idx="169">
                  <c:v>8.147714139620503E-2</c:v>
                </c:pt>
                <c:pt idx="170">
                  <c:v>8.102832470161124E-2</c:v>
                </c:pt>
                <c:pt idx="171">
                  <c:v>7.945431151900334E-2</c:v>
                </c:pt>
                <c:pt idx="172">
                  <c:v>7.5094036496253416E-2</c:v>
                </c:pt>
                <c:pt idx="173">
                  <c:v>7.4713367928720006E-2</c:v>
                </c:pt>
                <c:pt idx="174">
                  <c:v>7.6199948920945226E-2</c:v>
                </c:pt>
                <c:pt idx="175">
                  <c:v>7.1918064628533229E-2</c:v>
                </c:pt>
                <c:pt idx="176">
                  <c:v>7.1776449949162116E-2</c:v>
                </c:pt>
                <c:pt idx="177">
                  <c:v>7.3139769810224659E-2</c:v>
                </c:pt>
                <c:pt idx="178">
                  <c:v>7.3567039450931515E-2</c:v>
                </c:pt>
                <c:pt idx="179">
                  <c:v>7.7494834827098028E-2</c:v>
                </c:pt>
                <c:pt idx="180">
                  <c:v>7.7421489346562858E-2</c:v>
                </c:pt>
                <c:pt idx="181">
                  <c:v>7.6519947266480523E-2</c:v>
                </c:pt>
                <c:pt idx="182">
                  <c:v>7.4023255195369342E-2</c:v>
                </c:pt>
                <c:pt idx="183">
                  <c:v>7.470706026501113E-2</c:v>
                </c:pt>
                <c:pt idx="184">
                  <c:v>7.4688948272603001E-2</c:v>
                </c:pt>
                <c:pt idx="185">
                  <c:v>7.5297371893924228E-2</c:v>
                </c:pt>
                <c:pt idx="186">
                  <c:v>7.702959628083117E-2</c:v>
                </c:pt>
                <c:pt idx="187">
                  <c:v>7.4953645865853305E-2</c:v>
                </c:pt>
                <c:pt idx="188">
                  <c:v>7.098788222688969E-2</c:v>
                </c:pt>
                <c:pt idx="189">
                  <c:v>6.7425665606122745E-2</c:v>
                </c:pt>
                <c:pt idx="190">
                  <c:v>6.5980687726496096E-2</c:v>
                </c:pt>
                <c:pt idx="191">
                  <c:v>6.2083292418123839E-2</c:v>
                </c:pt>
                <c:pt idx="192">
                  <c:v>6.0455857404500206E-2</c:v>
                </c:pt>
                <c:pt idx="193">
                  <c:v>5.742251962200641E-2</c:v>
                </c:pt>
                <c:pt idx="194">
                  <c:v>5.2863775939807837E-2</c:v>
                </c:pt>
                <c:pt idx="195">
                  <c:v>4.955739145568961E-2</c:v>
                </c:pt>
                <c:pt idx="196">
                  <c:v>4.438146240925004E-2</c:v>
                </c:pt>
                <c:pt idx="197">
                  <c:v>4.1652882044805037E-2</c:v>
                </c:pt>
                <c:pt idx="198">
                  <c:v>3.5426704890288402E-2</c:v>
                </c:pt>
                <c:pt idx="199">
                  <c:v>2.8591989668629702E-2</c:v>
                </c:pt>
                <c:pt idx="200">
                  <c:v>2.5674271406326461E-2</c:v>
                </c:pt>
                <c:pt idx="201">
                  <c:v>2.2264739579848938E-2</c:v>
                </c:pt>
                <c:pt idx="202">
                  <c:v>1.5635148817092308E-2</c:v>
                </c:pt>
                <c:pt idx="203">
                  <c:v>1.281084782494667E-2</c:v>
                </c:pt>
                <c:pt idx="204">
                  <c:v>6.1600759822893142E-3</c:v>
                </c:pt>
                <c:pt idx="205">
                  <c:v>-1.1618194101258932E-3</c:v>
                </c:pt>
                <c:pt idx="206">
                  <c:v>-8.4057480960643902E-3</c:v>
                </c:pt>
                <c:pt idx="207">
                  <c:v>-1.2350963938344372E-2</c:v>
                </c:pt>
                <c:pt idx="208">
                  <c:v>-1.8262699055930882E-2</c:v>
                </c:pt>
                <c:pt idx="209">
                  <c:v>-2.6328123931913597E-2</c:v>
                </c:pt>
                <c:pt idx="210">
                  <c:v>-3.2956541826373767E-2</c:v>
                </c:pt>
                <c:pt idx="211">
                  <c:v>-4.0416421316272613E-2</c:v>
                </c:pt>
                <c:pt idx="212">
                  <c:v>-5.0745114445604873E-2</c:v>
                </c:pt>
                <c:pt idx="213">
                  <c:v>-5.450112313804082E-2</c:v>
                </c:pt>
                <c:pt idx="214">
                  <c:v>-6.2768927085068357E-2</c:v>
                </c:pt>
                <c:pt idx="215">
                  <c:v>-7.1647069871553851E-2</c:v>
                </c:pt>
                <c:pt idx="216">
                  <c:v>-7.6664591730581017E-2</c:v>
                </c:pt>
                <c:pt idx="217">
                  <c:v>-8.5436711928442807E-2</c:v>
                </c:pt>
                <c:pt idx="218">
                  <c:v>-8.9006927935295993E-2</c:v>
                </c:pt>
                <c:pt idx="219">
                  <c:v>-9.6191020549065892E-2</c:v>
                </c:pt>
                <c:pt idx="220">
                  <c:v>-0.10102882166521285</c:v>
                </c:pt>
                <c:pt idx="221">
                  <c:v>-0.1075058302259406</c:v>
                </c:pt>
                <c:pt idx="222">
                  <c:v>-0.11616982565754763</c:v>
                </c:pt>
                <c:pt idx="223">
                  <c:v>-0.11921013554393749</c:v>
                </c:pt>
                <c:pt idx="224">
                  <c:v>-0.12274048369775804</c:v>
                </c:pt>
                <c:pt idx="225">
                  <c:v>-0.12894364688367993</c:v>
                </c:pt>
                <c:pt idx="226">
                  <c:v>-0.13342014329470833</c:v>
                </c:pt>
                <c:pt idx="227">
                  <c:v>-0.13686396338118495</c:v>
                </c:pt>
                <c:pt idx="228">
                  <c:v>-0.13841606388488775</c:v>
                </c:pt>
                <c:pt idx="229">
                  <c:v>-0.14118407806953887</c:v>
                </c:pt>
                <c:pt idx="230">
                  <c:v>-0.14520992545685543</c:v>
                </c:pt>
                <c:pt idx="231">
                  <c:v>-0.14649607457018213</c:v>
                </c:pt>
                <c:pt idx="232">
                  <c:v>-0.15088872527666786</c:v>
                </c:pt>
                <c:pt idx="233">
                  <c:v>-0.15566765264099877</c:v>
                </c:pt>
                <c:pt idx="234">
                  <c:v>-0.15802847467107167</c:v>
                </c:pt>
                <c:pt idx="235">
                  <c:v>-0.16147863982659433</c:v>
                </c:pt>
                <c:pt idx="236">
                  <c:v>-0.1687389983786233</c:v>
                </c:pt>
                <c:pt idx="237">
                  <c:v>-0.17112930167125759</c:v>
                </c:pt>
                <c:pt idx="238">
                  <c:v>-0.17573814995600132</c:v>
                </c:pt>
                <c:pt idx="239">
                  <c:v>-0.17856639054682474</c:v>
                </c:pt>
                <c:pt idx="240">
                  <c:v>-0.1823676461957289</c:v>
                </c:pt>
                <c:pt idx="241">
                  <c:v>-0.1875444207122707</c:v>
                </c:pt>
                <c:pt idx="242">
                  <c:v>-0.19018247959810336</c:v>
                </c:pt>
                <c:pt idx="243">
                  <c:v>-0.19372291065456246</c:v>
                </c:pt>
                <c:pt idx="244">
                  <c:v>-0.19209249445028345</c:v>
                </c:pt>
                <c:pt idx="245">
                  <c:v>-0.19709763561604304</c:v>
                </c:pt>
                <c:pt idx="246">
                  <c:v>-0.20038521170243165</c:v>
                </c:pt>
                <c:pt idx="247">
                  <c:v>-0.19917073537054458</c:v>
                </c:pt>
                <c:pt idx="248">
                  <c:v>-0.20210661187974946</c:v>
                </c:pt>
                <c:pt idx="249">
                  <c:v>-0.20410162738831944</c:v>
                </c:pt>
                <c:pt idx="250">
                  <c:v>-0.20594355601857231</c:v>
                </c:pt>
                <c:pt idx="251">
                  <c:v>-0.20660803198407635</c:v>
                </c:pt>
                <c:pt idx="252">
                  <c:v>-0.20520052263076116</c:v>
                </c:pt>
                <c:pt idx="253">
                  <c:v>-0.20657446265528781</c:v>
                </c:pt>
                <c:pt idx="254">
                  <c:v>-0.20804958850533362</c:v>
                </c:pt>
                <c:pt idx="255">
                  <c:v>-0.20598995978308635</c:v>
                </c:pt>
                <c:pt idx="256">
                  <c:v>-0.20560030329781834</c:v>
                </c:pt>
                <c:pt idx="257">
                  <c:v>-0.20662582379427272</c:v>
                </c:pt>
                <c:pt idx="258">
                  <c:v>-0.20470176180121927</c:v>
                </c:pt>
                <c:pt idx="259">
                  <c:v>-0.20251279049474319</c:v>
                </c:pt>
                <c:pt idx="260">
                  <c:v>-0.20352925561707003</c:v>
                </c:pt>
                <c:pt idx="261">
                  <c:v>-0.20129772078456984</c:v>
                </c:pt>
                <c:pt idx="262">
                  <c:v>-0.19987610723825017</c:v>
                </c:pt>
                <c:pt idx="263">
                  <c:v>-0.20384594749116322</c:v>
                </c:pt>
                <c:pt idx="264">
                  <c:v>-0.20417248011374856</c:v>
                </c:pt>
                <c:pt idx="265">
                  <c:v>-0.20363503204562991</c:v>
                </c:pt>
                <c:pt idx="266">
                  <c:v>-0.20042242633503618</c:v>
                </c:pt>
                <c:pt idx="267">
                  <c:v>-0.19640626505346265</c:v>
                </c:pt>
                <c:pt idx="268">
                  <c:v>-0.19486183748956115</c:v>
                </c:pt>
                <c:pt idx="269">
                  <c:v>-0.19273738837897683</c:v>
                </c:pt>
                <c:pt idx="270">
                  <c:v>-0.19425815528712562</c:v>
                </c:pt>
                <c:pt idx="271">
                  <c:v>-0.19380383662452533</c:v>
                </c:pt>
                <c:pt idx="272">
                  <c:v>-0.19509394757068943</c:v>
                </c:pt>
                <c:pt idx="273">
                  <c:v>-0.19099574718843096</c:v>
                </c:pt>
                <c:pt idx="274">
                  <c:v>-0.19049923835222754</c:v>
                </c:pt>
                <c:pt idx="275">
                  <c:v>-0.1899285275508458</c:v>
                </c:pt>
                <c:pt idx="276">
                  <c:v>-0.18948670494474765</c:v>
                </c:pt>
                <c:pt idx="277">
                  <c:v>-0.19012406757404773</c:v>
                </c:pt>
                <c:pt idx="278">
                  <c:v>-0.18456856605258676</c:v>
                </c:pt>
                <c:pt idx="279">
                  <c:v>-0.18531441503041535</c:v>
                </c:pt>
                <c:pt idx="280">
                  <c:v>-0.18558278502985942</c:v>
                </c:pt>
                <c:pt idx="281">
                  <c:v>-0.18792230313480274</c:v>
                </c:pt>
                <c:pt idx="282">
                  <c:v>-0.18516021999718738</c:v>
                </c:pt>
                <c:pt idx="283">
                  <c:v>-0.183245934266312</c:v>
                </c:pt>
                <c:pt idx="284">
                  <c:v>-0.1836277723639389</c:v>
                </c:pt>
                <c:pt idx="285">
                  <c:v>-0.18094509962257163</c:v>
                </c:pt>
                <c:pt idx="286">
                  <c:v>-0.1791025995031591</c:v>
                </c:pt>
                <c:pt idx="287">
                  <c:v>-0.17567202510505892</c:v>
                </c:pt>
                <c:pt idx="288">
                  <c:v>-0.17188310760888464</c:v>
                </c:pt>
                <c:pt idx="289">
                  <c:v>-0.17165537181988755</c:v>
                </c:pt>
                <c:pt idx="290">
                  <c:v>-0.1686790238692954</c:v>
                </c:pt>
                <c:pt idx="291">
                  <c:v>-0.16403734358439562</c:v>
                </c:pt>
                <c:pt idx="292">
                  <c:v>-0.16562676752921607</c:v>
                </c:pt>
                <c:pt idx="293">
                  <c:v>-0.16507146093903755</c:v>
                </c:pt>
                <c:pt idx="294">
                  <c:v>-0.1690143836809197</c:v>
                </c:pt>
                <c:pt idx="295">
                  <c:v>-0.16448967159271746</c:v>
                </c:pt>
                <c:pt idx="296">
                  <c:v>-0.15727647498884481</c:v>
                </c:pt>
                <c:pt idx="297">
                  <c:v>-0.15287349988301283</c:v>
                </c:pt>
                <c:pt idx="298">
                  <c:v>-0.14936212160091114</c:v>
                </c:pt>
                <c:pt idx="299">
                  <c:v>-0.14158901099140803</c:v>
                </c:pt>
                <c:pt idx="300">
                  <c:v>-0.13469763291390216</c:v>
                </c:pt>
                <c:pt idx="301">
                  <c:v>-0.1325009184069168</c:v>
                </c:pt>
                <c:pt idx="302">
                  <c:v>-0.12515166024033508</c:v>
                </c:pt>
                <c:pt idx="303">
                  <c:v>-0.12989744041013174</c:v>
                </c:pt>
                <c:pt idx="304">
                  <c:v>-0.12066333171330999</c:v>
                </c:pt>
                <c:pt idx="305">
                  <c:v>-0.1146812229057899</c:v>
                </c:pt>
                <c:pt idx="306">
                  <c:v>-0.10524811446380468</c:v>
                </c:pt>
                <c:pt idx="307">
                  <c:v>-9.7357750301787921E-2</c:v>
                </c:pt>
                <c:pt idx="308">
                  <c:v>-9.3668828736906393E-2</c:v>
                </c:pt>
                <c:pt idx="309">
                  <c:v>-8.7436075090166585E-2</c:v>
                </c:pt>
                <c:pt idx="310">
                  <c:v>-8.557739522909652E-2</c:v>
                </c:pt>
                <c:pt idx="311">
                  <c:v>-8.5696614843987953E-2</c:v>
                </c:pt>
                <c:pt idx="312">
                  <c:v>-8.9461311798988627E-2</c:v>
                </c:pt>
                <c:pt idx="313">
                  <c:v>-9.3983969267408207E-2</c:v>
                </c:pt>
                <c:pt idx="314">
                  <c:v>-9.1592551826458063E-2</c:v>
                </c:pt>
                <c:pt idx="315">
                  <c:v>-9.4379192636397324E-2</c:v>
                </c:pt>
                <c:pt idx="316">
                  <c:v>-9.9464725837819137E-2</c:v>
                </c:pt>
                <c:pt idx="317">
                  <c:v>-0.1025441061730788</c:v>
                </c:pt>
                <c:pt idx="318">
                  <c:v>-0.10274718538214593</c:v>
                </c:pt>
                <c:pt idx="319">
                  <c:v>-9.6900331143008347E-2</c:v>
                </c:pt>
                <c:pt idx="320">
                  <c:v>-9.5392766714864255E-2</c:v>
                </c:pt>
                <c:pt idx="321">
                  <c:v>-9.9433678921879709E-2</c:v>
                </c:pt>
                <c:pt idx="322">
                  <c:v>-9.3394044638024531E-2</c:v>
                </c:pt>
                <c:pt idx="323">
                  <c:v>-8.9618065477308079E-2</c:v>
                </c:pt>
                <c:pt idx="324">
                  <c:v>-9.2067987425365441E-2</c:v>
                </c:pt>
                <c:pt idx="325">
                  <c:v>-8.8383318146237067E-2</c:v>
                </c:pt>
                <c:pt idx="326">
                  <c:v>-8.2636753661614423E-2</c:v>
                </c:pt>
                <c:pt idx="327">
                  <c:v>-8.3022074517986322E-2</c:v>
                </c:pt>
                <c:pt idx="328">
                  <c:v>-7.7971391983160498E-2</c:v>
                </c:pt>
                <c:pt idx="329">
                  <c:v>-7.4782838152859105E-2</c:v>
                </c:pt>
                <c:pt idx="330">
                  <c:v>-6.702895371860787E-2</c:v>
                </c:pt>
                <c:pt idx="331">
                  <c:v>-6.0971450150872498E-2</c:v>
                </c:pt>
                <c:pt idx="332">
                  <c:v>-6.1159519296993543E-2</c:v>
                </c:pt>
                <c:pt idx="333">
                  <c:v>-5.2070250257496245E-2</c:v>
                </c:pt>
                <c:pt idx="334">
                  <c:v>-5.2354521509346497E-2</c:v>
                </c:pt>
                <c:pt idx="335">
                  <c:v>-4.8097822942398158E-2</c:v>
                </c:pt>
                <c:pt idx="336">
                  <c:v>-4.5916004965703243E-2</c:v>
                </c:pt>
                <c:pt idx="337">
                  <c:v>-3.3490848321318122E-2</c:v>
                </c:pt>
                <c:pt idx="338">
                  <c:v>-3.0230223987088228E-2</c:v>
                </c:pt>
                <c:pt idx="339">
                  <c:v>-2.9683930906591976E-2</c:v>
                </c:pt>
                <c:pt idx="340">
                  <c:v>-2.5129173636385997E-2</c:v>
                </c:pt>
                <c:pt idx="341">
                  <c:v>-2.5328545678765017E-2</c:v>
                </c:pt>
                <c:pt idx="342">
                  <c:v>-2.8750814968074061E-2</c:v>
                </c:pt>
                <c:pt idx="343">
                  <c:v>-2.3367256188860458E-2</c:v>
                </c:pt>
                <c:pt idx="344">
                  <c:v>-2.3573308854905429E-2</c:v>
                </c:pt>
                <c:pt idx="345">
                  <c:v>-2.9000359624180353E-2</c:v>
                </c:pt>
                <c:pt idx="346">
                  <c:v>-3.0155623373801326E-2</c:v>
                </c:pt>
                <c:pt idx="347">
                  <c:v>-3.3765476790868575E-2</c:v>
                </c:pt>
                <c:pt idx="348">
                  <c:v>-3.5671137453735152E-2</c:v>
                </c:pt>
                <c:pt idx="349">
                  <c:v>-3.0754393340715436E-2</c:v>
                </c:pt>
                <c:pt idx="350">
                  <c:v>-3.348586242696576E-2</c:v>
                </c:pt>
                <c:pt idx="351">
                  <c:v>-3.9202978640159251E-2</c:v>
                </c:pt>
                <c:pt idx="352">
                  <c:v>-3.5199155423395079E-2</c:v>
                </c:pt>
                <c:pt idx="353">
                  <c:v>-2.5483785894949193E-2</c:v>
                </c:pt>
                <c:pt idx="354">
                  <c:v>-1.8171245588848733E-2</c:v>
                </c:pt>
                <c:pt idx="355">
                  <c:v>-1.7582078950681441E-2</c:v>
                </c:pt>
                <c:pt idx="356">
                  <c:v>-1.1054558820230105E-2</c:v>
                </c:pt>
                <c:pt idx="357">
                  <c:v>-8.0640428165975591E-3</c:v>
                </c:pt>
                <c:pt idx="358">
                  <c:v>-5.9130074334020309E-3</c:v>
                </c:pt>
                <c:pt idx="359">
                  <c:v>-4.3216407033252E-3</c:v>
                </c:pt>
                <c:pt idx="360">
                  <c:v>-1.0596266541410275E-3</c:v>
                </c:pt>
                <c:pt idx="361">
                  <c:v>9.4489059079123396E-3</c:v>
                </c:pt>
                <c:pt idx="362">
                  <c:v>3.4625643670597794E-4</c:v>
                </c:pt>
                <c:pt idx="363">
                  <c:v>6.7871864261505549E-4</c:v>
                </c:pt>
                <c:pt idx="364">
                  <c:v>2.0138521733193112E-3</c:v>
                </c:pt>
                <c:pt idx="365">
                  <c:v>-5.2198119927089129E-3</c:v>
                </c:pt>
                <c:pt idx="366">
                  <c:v>2.4857461369137456E-3</c:v>
                </c:pt>
                <c:pt idx="367">
                  <c:v>1.3459628430377381E-2</c:v>
                </c:pt>
                <c:pt idx="368">
                  <c:v>1.3690890836457789E-2</c:v>
                </c:pt>
                <c:pt idx="369">
                  <c:v>1.4303231944866098E-2</c:v>
                </c:pt>
                <c:pt idx="370">
                  <c:v>8.0247622518926538E-3</c:v>
                </c:pt>
                <c:pt idx="371">
                  <c:v>4.3707834733876516E-3</c:v>
                </c:pt>
                <c:pt idx="372">
                  <c:v>2.1836583681637215E-3</c:v>
                </c:pt>
                <c:pt idx="373">
                  <c:v>7.7081208390485483E-3</c:v>
                </c:pt>
                <c:pt idx="374">
                  <c:v>5.6631220371385089E-3</c:v>
                </c:pt>
                <c:pt idx="375">
                  <c:v>6.1196597684640237E-3</c:v>
                </c:pt>
                <c:pt idx="376">
                  <c:v>1.4834465754772763E-2</c:v>
                </c:pt>
                <c:pt idx="377">
                  <c:v>6.7889816952528999E-3</c:v>
                </c:pt>
                <c:pt idx="378">
                  <c:v>4.3960772484164592E-3</c:v>
                </c:pt>
                <c:pt idx="379">
                  <c:v>-7.8368573954958557E-3</c:v>
                </c:pt>
                <c:pt idx="380">
                  <c:v>-1.1564296304010813E-2</c:v>
                </c:pt>
                <c:pt idx="381">
                  <c:v>-2.453615320554078E-2</c:v>
                </c:pt>
                <c:pt idx="382">
                  <c:v>-2.8311055078541439E-2</c:v>
                </c:pt>
                <c:pt idx="383">
                  <c:v>-3.2435638771972461E-2</c:v>
                </c:pt>
                <c:pt idx="384">
                  <c:v>-3.0056305384949144E-2</c:v>
                </c:pt>
                <c:pt idx="385">
                  <c:v>-2.9379457630123465E-2</c:v>
                </c:pt>
                <c:pt idx="386">
                  <c:v>-3.3938192877316892E-2</c:v>
                </c:pt>
                <c:pt idx="387">
                  <c:v>-2.9982412368551672E-2</c:v>
                </c:pt>
                <c:pt idx="388">
                  <c:v>-2.7460484700477503E-2</c:v>
                </c:pt>
                <c:pt idx="389">
                  <c:v>-2.6028461622150941E-2</c:v>
                </c:pt>
                <c:pt idx="390">
                  <c:v>-1.0095607241546602E-2</c:v>
                </c:pt>
                <c:pt idx="391">
                  <c:v>-1.7019871422990707E-2</c:v>
                </c:pt>
                <c:pt idx="392">
                  <c:v>-2.267669967586303E-2</c:v>
                </c:pt>
                <c:pt idx="393">
                  <c:v>-2.5680368095069059E-2</c:v>
                </c:pt>
                <c:pt idx="394">
                  <c:v>-2.3632687367369346E-2</c:v>
                </c:pt>
                <c:pt idx="395">
                  <c:v>-2.1021960162383412E-2</c:v>
                </c:pt>
                <c:pt idx="396">
                  <c:v>-1.2193474224284273E-2</c:v>
                </c:pt>
                <c:pt idx="397">
                  <c:v>-3.8266476815497215E-3</c:v>
                </c:pt>
                <c:pt idx="398">
                  <c:v>-9.2619259303396303E-4</c:v>
                </c:pt>
                <c:pt idx="399">
                  <c:v>6.2096848643175429E-3</c:v>
                </c:pt>
                <c:pt idx="400">
                  <c:v>-4.1374368673814416E-4</c:v>
                </c:pt>
                <c:pt idx="401">
                  <c:v>-1.004149386589581E-2</c:v>
                </c:pt>
                <c:pt idx="402">
                  <c:v>-1.1369676388603424E-2</c:v>
                </c:pt>
                <c:pt idx="403">
                  <c:v>-1.2982337073779882E-2</c:v>
                </c:pt>
                <c:pt idx="404">
                  <c:v>-1.8837871191798746E-2</c:v>
                </c:pt>
                <c:pt idx="405">
                  <c:v>-1.7802213998810899E-2</c:v>
                </c:pt>
                <c:pt idx="406">
                  <c:v>-1.7944239963210273E-2</c:v>
                </c:pt>
                <c:pt idx="407">
                  <c:v>-2.2055358458815875E-2</c:v>
                </c:pt>
                <c:pt idx="408">
                  <c:v>-2.2260729977641953E-2</c:v>
                </c:pt>
                <c:pt idx="409">
                  <c:v>-2.0239181947214056E-2</c:v>
                </c:pt>
                <c:pt idx="410">
                  <c:v>-2.6871719448707271E-2</c:v>
                </c:pt>
                <c:pt idx="411">
                  <c:v>-2.6442900950525025E-2</c:v>
                </c:pt>
                <c:pt idx="412">
                  <c:v>-3.5849141428881785E-2</c:v>
                </c:pt>
                <c:pt idx="413">
                  <c:v>-3.3453832748059263E-2</c:v>
                </c:pt>
                <c:pt idx="414">
                  <c:v>-3.2798132133164591E-2</c:v>
                </c:pt>
                <c:pt idx="415">
                  <c:v>-3.168732639564463E-2</c:v>
                </c:pt>
                <c:pt idx="416">
                  <c:v>-1.4182471990396921E-2</c:v>
                </c:pt>
                <c:pt idx="417">
                  <c:v>1.9941161686349712E-3</c:v>
                </c:pt>
                <c:pt idx="418">
                  <c:v>3.05376686733837E-2</c:v>
                </c:pt>
                <c:pt idx="419">
                  <c:v>3.3942150333287249E-2</c:v>
                </c:pt>
                <c:pt idx="420">
                  <c:v>4.5620126847650308E-2</c:v>
                </c:pt>
                <c:pt idx="421">
                  <c:v>5.0482911841680994E-2</c:v>
                </c:pt>
                <c:pt idx="422">
                  <c:v>5.09008510150145E-2</c:v>
                </c:pt>
                <c:pt idx="423">
                  <c:v>5.6078859849283728E-2</c:v>
                </c:pt>
                <c:pt idx="424">
                  <c:v>4.4781965290180067E-2</c:v>
                </c:pt>
                <c:pt idx="425">
                  <c:v>5.044658011156733E-2</c:v>
                </c:pt>
                <c:pt idx="426">
                  <c:v>4.9132099634670627E-2</c:v>
                </c:pt>
                <c:pt idx="427">
                  <c:v>4.3078970258607824E-2</c:v>
                </c:pt>
                <c:pt idx="428">
                  <c:v>3.4030522084999515E-2</c:v>
                </c:pt>
                <c:pt idx="429">
                  <c:v>3.4733538426812698E-2</c:v>
                </c:pt>
                <c:pt idx="430">
                  <c:v>2.9253943148426394E-2</c:v>
                </c:pt>
                <c:pt idx="431">
                  <c:v>1.6081830625016783E-2</c:v>
                </c:pt>
                <c:pt idx="432">
                  <c:v>2.1835215828752471E-2</c:v>
                </c:pt>
                <c:pt idx="433">
                  <c:v>2.6838151408797317E-2</c:v>
                </c:pt>
                <c:pt idx="434">
                  <c:v>1.1115385418848706E-2</c:v>
                </c:pt>
                <c:pt idx="435">
                  <c:v>6.6686303950721304E-3</c:v>
                </c:pt>
                <c:pt idx="436">
                  <c:v>8.555960544865817E-3</c:v>
                </c:pt>
                <c:pt idx="437">
                  <c:v>2.5969005139357669E-3</c:v>
                </c:pt>
                <c:pt idx="438">
                  <c:v>7.8007420741108393E-3</c:v>
                </c:pt>
                <c:pt idx="439">
                  <c:v>1.9561778027862377E-2</c:v>
                </c:pt>
                <c:pt idx="440">
                  <c:v>2.1810648936908796E-2</c:v>
                </c:pt>
                <c:pt idx="441">
                  <c:v>1.9803501205396399E-2</c:v>
                </c:pt>
                <c:pt idx="442">
                  <c:v>2.3109424651503289E-2</c:v>
                </c:pt>
                <c:pt idx="443">
                  <c:v>1.3648347640177137E-2</c:v>
                </c:pt>
                <c:pt idx="444">
                  <c:v>1.3222741889134642E-2</c:v>
                </c:pt>
                <c:pt idx="445">
                  <c:v>2.3939114270168656E-2</c:v>
                </c:pt>
                <c:pt idx="446">
                  <c:v>2.7531998662580381E-2</c:v>
                </c:pt>
                <c:pt idx="447">
                  <c:v>2.4552153040922838E-2</c:v>
                </c:pt>
                <c:pt idx="448">
                  <c:v>1.1195802981598788E-2</c:v>
                </c:pt>
                <c:pt idx="449">
                  <c:v>1.2736315311611969E-2</c:v>
                </c:pt>
                <c:pt idx="450">
                  <c:v>1.4034410801399189E-2</c:v>
                </c:pt>
                <c:pt idx="451">
                  <c:v>1.4801300576581081E-2</c:v>
                </c:pt>
                <c:pt idx="452">
                  <c:v>1.474584619906622E-2</c:v>
                </c:pt>
                <c:pt idx="453">
                  <c:v>1.3578932202189104E-2</c:v>
                </c:pt>
                <c:pt idx="454">
                  <c:v>1.1009619098536476E-2</c:v>
                </c:pt>
                <c:pt idx="455">
                  <c:v>6.7486677114261045E-3</c:v>
                </c:pt>
                <c:pt idx="456">
                  <c:v>5.0540074492045521E-4</c:v>
                </c:pt>
                <c:pt idx="457">
                  <c:v>-8.0101890416121747E-3</c:v>
                </c:pt>
                <c:pt idx="458">
                  <c:v>-1.9087477251345741E-2</c:v>
                </c:pt>
                <c:pt idx="459">
                  <c:v>-3.3016985872308217E-2</c:v>
                </c:pt>
                <c:pt idx="460">
                  <c:v>-5.0088959182693744E-2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47C0-4D9B-ADAB-E784885F6DB0}"/>
            </c:ext>
          </c:extLst>
        </c:ser>
        <c:ser>
          <c:idx val="0"/>
          <c:order val="1"/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CPL!$D$4:$D$605</c:f>
              <c:numCache>
                <c:formatCode>General</c:formatCode>
                <c:ptCount val="602"/>
                <c:pt idx="0">
                  <c:v>685.25</c:v>
                </c:pt>
                <c:pt idx="1">
                  <c:v>685.5</c:v>
                </c:pt>
                <c:pt idx="2">
                  <c:v>685.75</c:v>
                </c:pt>
                <c:pt idx="3">
                  <c:v>686</c:v>
                </c:pt>
                <c:pt idx="4">
                  <c:v>686.25</c:v>
                </c:pt>
                <c:pt idx="5">
                  <c:v>686.5</c:v>
                </c:pt>
                <c:pt idx="6">
                  <c:v>686.75</c:v>
                </c:pt>
                <c:pt idx="7">
                  <c:v>687</c:v>
                </c:pt>
                <c:pt idx="8">
                  <c:v>687.25</c:v>
                </c:pt>
                <c:pt idx="9">
                  <c:v>687.5</c:v>
                </c:pt>
                <c:pt idx="10">
                  <c:v>687.75</c:v>
                </c:pt>
                <c:pt idx="11">
                  <c:v>688</c:v>
                </c:pt>
                <c:pt idx="12">
                  <c:v>688.25</c:v>
                </c:pt>
                <c:pt idx="13">
                  <c:v>688.5</c:v>
                </c:pt>
                <c:pt idx="14">
                  <c:v>688.75</c:v>
                </c:pt>
                <c:pt idx="15">
                  <c:v>689</c:v>
                </c:pt>
                <c:pt idx="16">
                  <c:v>689.25</c:v>
                </c:pt>
                <c:pt idx="17">
                  <c:v>689.5</c:v>
                </c:pt>
                <c:pt idx="18">
                  <c:v>689.75</c:v>
                </c:pt>
                <c:pt idx="19">
                  <c:v>690</c:v>
                </c:pt>
                <c:pt idx="20">
                  <c:v>690.25</c:v>
                </c:pt>
                <c:pt idx="21">
                  <c:v>690.5</c:v>
                </c:pt>
                <c:pt idx="22">
                  <c:v>690.75</c:v>
                </c:pt>
                <c:pt idx="23">
                  <c:v>691</c:v>
                </c:pt>
                <c:pt idx="24">
                  <c:v>691.25</c:v>
                </c:pt>
                <c:pt idx="25">
                  <c:v>691.5</c:v>
                </c:pt>
                <c:pt idx="26">
                  <c:v>691.75</c:v>
                </c:pt>
                <c:pt idx="27">
                  <c:v>692</c:v>
                </c:pt>
                <c:pt idx="28">
                  <c:v>692.25</c:v>
                </c:pt>
                <c:pt idx="29">
                  <c:v>692.5</c:v>
                </c:pt>
                <c:pt idx="30">
                  <c:v>692.75</c:v>
                </c:pt>
                <c:pt idx="31">
                  <c:v>693</c:v>
                </c:pt>
                <c:pt idx="32">
                  <c:v>693.25</c:v>
                </c:pt>
                <c:pt idx="33">
                  <c:v>693.5</c:v>
                </c:pt>
                <c:pt idx="34">
                  <c:v>693.75</c:v>
                </c:pt>
                <c:pt idx="35">
                  <c:v>694</c:v>
                </c:pt>
                <c:pt idx="36">
                  <c:v>694.25</c:v>
                </c:pt>
                <c:pt idx="37">
                  <c:v>694.5</c:v>
                </c:pt>
                <c:pt idx="38">
                  <c:v>694.75</c:v>
                </c:pt>
                <c:pt idx="39">
                  <c:v>695</c:v>
                </c:pt>
                <c:pt idx="40">
                  <c:v>695.25</c:v>
                </c:pt>
                <c:pt idx="41">
                  <c:v>695.5</c:v>
                </c:pt>
                <c:pt idx="42">
                  <c:v>695.75</c:v>
                </c:pt>
                <c:pt idx="43">
                  <c:v>696</c:v>
                </c:pt>
                <c:pt idx="44">
                  <c:v>696.25</c:v>
                </c:pt>
                <c:pt idx="45">
                  <c:v>696.5</c:v>
                </c:pt>
                <c:pt idx="46">
                  <c:v>696.75</c:v>
                </c:pt>
                <c:pt idx="47">
                  <c:v>697</c:v>
                </c:pt>
                <c:pt idx="48">
                  <c:v>697.25</c:v>
                </c:pt>
                <c:pt idx="49">
                  <c:v>697.5</c:v>
                </c:pt>
                <c:pt idx="50">
                  <c:v>697.75</c:v>
                </c:pt>
                <c:pt idx="51">
                  <c:v>698</c:v>
                </c:pt>
                <c:pt idx="52">
                  <c:v>698.25</c:v>
                </c:pt>
                <c:pt idx="53">
                  <c:v>698.5</c:v>
                </c:pt>
                <c:pt idx="54">
                  <c:v>698.75</c:v>
                </c:pt>
                <c:pt idx="55">
                  <c:v>699</c:v>
                </c:pt>
                <c:pt idx="56">
                  <c:v>699.25</c:v>
                </c:pt>
                <c:pt idx="57">
                  <c:v>699.5</c:v>
                </c:pt>
                <c:pt idx="58">
                  <c:v>699.75</c:v>
                </c:pt>
                <c:pt idx="59">
                  <c:v>700</c:v>
                </c:pt>
                <c:pt idx="60">
                  <c:v>700.25</c:v>
                </c:pt>
                <c:pt idx="61">
                  <c:v>700.5</c:v>
                </c:pt>
                <c:pt idx="62">
                  <c:v>700.75</c:v>
                </c:pt>
                <c:pt idx="63">
                  <c:v>701</c:v>
                </c:pt>
                <c:pt idx="64">
                  <c:v>701.25</c:v>
                </c:pt>
                <c:pt idx="65">
                  <c:v>701.5</c:v>
                </c:pt>
                <c:pt idx="66">
                  <c:v>701.75</c:v>
                </c:pt>
                <c:pt idx="67">
                  <c:v>702</c:v>
                </c:pt>
                <c:pt idx="68">
                  <c:v>702.25</c:v>
                </c:pt>
                <c:pt idx="69">
                  <c:v>702.5</c:v>
                </c:pt>
                <c:pt idx="70">
                  <c:v>702.75</c:v>
                </c:pt>
                <c:pt idx="71">
                  <c:v>703</c:v>
                </c:pt>
                <c:pt idx="72">
                  <c:v>703.25</c:v>
                </c:pt>
                <c:pt idx="73">
                  <c:v>703.5</c:v>
                </c:pt>
                <c:pt idx="74">
                  <c:v>703.75</c:v>
                </c:pt>
                <c:pt idx="75">
                  <c:v>704</c:v>
                </c:pt>
                <c:pt idx="76">
                  <c:v>704.25</c:v>
                </c:pt>
                <c:pt idx="77">
                  <c:v>704.5</c:v>
                </c:pt>
                <c:pt idx="78">
                  <c:v>704.75</c:v>
                </c:pt>
                <c:pt idx="79">
                  <c:v>705</c:v>
                </c:pt>
                <c:pt idx="80">
                  <c:v>705.25</c:v>
                </c:pt>
                <c:pt idx="81">
                  <c:v>705.5</c:v>
                </c:pt>
                <c:pt idx="82">
                  <c:v>705.75</c:v>
                </c:pt>
                <c:pt idx="83">
                  <c:v>706</c:v>
                </c:pt>
                <c:pt idx="84">
                  <c:v>706.25</c:v>
                </c:pt>
                <c:pt idx="85">
                  <c:v>706.5</c:v>
                </c:pt>
                <c:pt idx="86">
                  <c:v>706.75</c:v>
                </c:pt>
                <c:pt idx="87">
                  <c:v>707</c:v>
                </c:pt>
                <c:pt idx="88">
                  <c:v>707.25</c:v>
                </c:pt>
                <c:pt idx="89">
                  <c:v>707.5</c:v>
                </c:pt>
                <c:pt idx="90">
                  <c:v>707.75</c:v>
                </c:pt>
                <c:pt idx="91">
                  <c:v>708</c:v>
                </c:pt>
                <c:pt idx="92">
                  <c:v>708.25</c:v>
                </c:pt>
                <c:pt idx="93">
                  <c:v>708.5</c:v>
                </c:pt>
                <c:pt idx="94">
                  <c:v>708.75</c:v>
                </c:pt>
                <c:pt idx="95">
                  <c:v>709</c:v>
                </c:pt>
                <c:pt idx="96">
                  <c:v>709.25</c:v>
                </c:pt>
                <c:pt idx="97">
                  <c:v>709.5</c:v>
                </c:pt>
                <c:pt idx="98">
                  <c:v>709.75</c:v>
                </c:pt>
                <c:pt idx="99">
                  <c:v>710</c:v>
                </c:pt>
                <c:pt idx="100">
                  <c:v>710.25</c:v>
                </c:pt>
                <c:pt idx="101">
                  <c:v>710.5</c:v>
                </c:pt>
                <c:pt idx="102">
                  <c:v>710.75</c:v>
                </c:pt>
                <c:pt idx="103">
                  <c:v>711</c:v>
                </c:pt>
                <c:pt idx="104">
                  <c:v>711.25</c:v>
                </c:pt>
                <c:pt idx="105">
                  <c:v>711.5</c:v>
                </c:pt>
                <c:pt idx="106">
                  <c:v>711.75</c:v>
                </c:pt>
                <c:pt idx="107">
                  <c:v>712</c:v>
                </c:pt>
                <c:pt idx="108">
                  <c:v>712.25</c:v>
                </c:pt>
                <c:pt idx="109">
                  <c:v>712.5</c:v>
                </c:pt>
                <c:pt idx="110">
                  <c:v>712.75</c:v>
                </c:pt>
                <c:pt idx="111">
                  <c:v>713</c:v>
                </c:pt>
                <c:pt idx="112">
                  <c:v>713.25</c:v>
                </c:pt>
                <c:pt idx="113">
                  <c:v>713.5</c:v>
                </c:pt>
                <c:pt idx="114">
                  <c:v>713.75</c:v>
                </c:pt>
                <c:pt idx="115">
                  <c:v>714</c:v>
                </c:pt>
                <c:pt idx="116">
                  <c:v>714.25</c:v>
                </c:pt>
                <c:pt idx="117">
                  <c:v>714.5</c:v>
                </c:pt>
                <c:pt idx="118">
                  <c:v>714.75</c:v>
                </c:pt>
                <c:pt idx="119">
                  <c:v>715</c:v>
                </c:pt>
                <c:pt idx="120">
                  <c:v>715.25</c:v>
                </c:pt>
                <c:pt idx="121">
                  <c:v>715.5</c:v>
                </c:pt>
                <c:pt idx="122">
                  <c:v>715.75</c:v>
                </c:pt>
                <c:pt idx="123">
                  <c:v>716</c:v>
                </c:pt>
                <c:pt idx="124">
                  <c:v>716.25</c:v>
                </c:pt>
                <c:pt idx="125">
                  <c:v>716.5</c:v>
                </c:pt>
                <c:pt idx="126">
                  <c:v>716.75</c:v>
                </c:pt>
                <c:pt idx="127">
                  <c:v>717</c:v>
                </c:pt>
                <c:pt idx="128">
                  <c:v>717.25</c:v>
                </c:pt>
                <c:pt idx="129">
                  <c:v>717.5</c:v>
                </c:pt>
                <c:pt idx="130">
                  <c:v>717.75</c:v>
                </c:pt>
                <c:pt idx="131">
                  <c:v>718</c:v>
                </c:pt>
                <c:pt idx="132">
                  <c:v>718.25</c:v>
                </c:pt>
                <c:pt idx="133">
                  <c:v>718.5</c:v>
                </c:pt>
                <c:pt idx="134">
                  <c:v>718.75</c:v>
                </c:pt>
                <c:pt idx="135">
                  <c:v>719</c:v>
                </c:pt>
                <c:pt idx="136">
                  <c:v>719.25</c:v>
                </c:pt>
                <c:pt idx="137">
                  <c:v>719.5</c:v>
                </c:pt>
                <c:pt idx="138">
                  <c:v>719.75</c:v>
                </c:pt>
                <c:pt idx="139">
                  <c:v>720</c:v>
                </c:pt>
                <c:pt idx="140">
                  <c:v>720.25</c:v>
                </c:pt>
                <c:pt idx="141">
                  <c:v>720.5</c:v>
                </c:pt>
                <c:pt idx="142">
                  <c:v>720.75</c:v>
                </c:pt>
                <c:pt idx="143">
                  <c:v>721</c:v>
                </c:pt>
                <c:pt idx="144">
                  <c:v>721.25</c:v>
                </c:pt>
                <c:pt idx="145">
                  <c:v>721.5</c:v>
                </c:pt>
                <c:pt idx="146">
                  <c:v>721.75</c:v>
                </c:pt>
                <c:pt idx="147">
                  <c:v>722</c:v>
                </c:pt>
                <c:pt idx="148">
                  <c:v>722.25</c:v>
                </c:pt>
                <c:pt idx="149">
                  <c:v>722.5</c:v>
                </c:pt>
                <c:pt idx="150">
                  <c:v>722.75</c:v>
                </c:pt>
                <c:pt idx="151">
                  <c:v>723</c:v>
                </c:pt>
                <c:pt idx="152">
                  <c:v>723.25</c:v>
                </c:pt>
                <c:pt idx="153">
                  <c:v>723.5</c:v>
                </c:pt>
                <c:pt idx="154">
                  <c:v>723.75</c:v>
                </c:pt>
                <c:pt idx="155">
                  <c:v>724</c:v>
                </c:pt>
                <c:pt idx="156">
                  <c:v>724.25</c:v>
                </c:pt>
                <c:pt idx="157">
                  <c:v>724.5</c:v>
                </c:pt>
                <c:pt idx="158">
                  <c:v>724.75</c:v>
                </c:pt>
                <c:pt idx="159">
                  <c:v>725</c:v>
                </c:pt>
                <c:pt idx="160">
                  <c:v>725.25</c:v>
                </c:pt>
                <c:pt idx="161">
                  <c:v>725.5</c:v>
                </c:pt>
                <c:pt idx="162">
                  <c:v>725.75</c:v>
                </c:pt>
                <c:pt idx="163">
                  <c:v>726</c:v>
                </c:pt>
                <c:pt idx="164">
                  <c:v>726.25</c:v>
                </c:pt>
                <c:pt idx="165">
                  <c:v>726.5</c:v>
                </c:pt>
                <c:pt idx="166">
                  <c:v>726.75</c:v>
                </c:pt>
                <c:pt idx="167">
                  <c:v>727</c:v>
                </c:pt>
                <c:pt idx="168">
                  <c:v>727.25</c:v>
                </c:pt>
                <c:pt idx="169">
                  <c:v>727.5</c:v>
                </c:pt>
                <c:pt idx="170">
                  <c:v>727.75</c:v>
                </c:pt>
                <c:pt idx="171">
                  <c:v>728</c:v>
                </c:pt>
                <c:pt idx="172">
                  <c:v>728.25</c:v>
                </c:pt>
                <c:pt idx="173">
                  <c:v>728.5</c:v>
                </c:pt>
                <c:pt idx="174">
                  <c:v>728.75</c:v>
                </c:pt>
                <c:pt idx="175">
                  <c:v>729</c:v>
                </c:pt>
                <c:pt idx="176">
                  <c:v>729.25</c:v>
                </c:pt>
                <c:pt idx="177">
                  <c:v>729.5</c:v>
                </c:pt>
                <c:pt idx="178">
                  <c:v>729.75</c:v>
                </c:pt>
                <c:pt idx="179">
                  <c:v>730</c:v>
                </c:pt>
                <c:pt idx="180">
                  <c:v>730.25</c:v>
                </c:pt>
                <c:pt idx="181">
                  <c:v>730.5</c:v>
                </c:pt>
                <c:pt idx="182">
                  <c:v>730.75</c:v>
                </c:pt>
                <c:pt idx="183">
                  <c:v>731</c:v>
                </c:pt>
                <c:pt idx="184">
                  <c:v>731.25</c:v>
                </c:pt>
                <c:pt idx="185">
                  <c:v>731.5</c:v>
                </c:pt>
                <c:pt idx="186">
                  <c:v>731.75</c:v>
                </c:pt>
                <c:pt idx="187">
                  <c:v>732</c:v>
                </c:pt>
                <c:pt idx="188">
                  <c:v>732.25</c:v>
                </c:pt>
                <c:pt idx="189">
                  <c:v>732.5</c:v>
                </c:pt>
                <c:pt idx="190">
                  <c:v>732.75</c:v>
                </c:pt>
                <c:pt idx="191">
                  <c:v>733</c:v>
                </c:pt>
                <c:pt idx="192">
                  <c:v>733.25</c:v>
                </c:pt>
                <c:pt idx="193">
                  <c:v>733.5</c:v>
                </c:pt>
                <c:pt idx="194">
                  <c:v>733.75</c:v>
                </c:pt>
                <c:pt idx="195">
                  <c:v>734</c:v>
                </c:pt>
                <c:pt idx="196">
                  <c:v>734.25</c:v>
                </c:pt>
                <c:pt idx="197">
                  <c:v>734.5</c:v>
                </c:pt>
                <c:pt idx="198">
                  <c:v>734.75</c:v>
                </c:pt>
                <c:pt idx="199">
                  <c:v>735</c:v>
                </c:pt>
                <c:pt idx="200">
                  <c:v>735.25</c:v>
                </c:pt>
                <c:pt idx="201">
                  <c:v>735.5</c:v>
                </c:pt>
                <c:pt idx="202">
                  <c:v>735.75</c:v>
                </c:pt>
                <c:pt idx="203">
                  <c:v>736</c:v>
                </c:pt>
                <c:pt idx="204">
                  <c:v>736.25</c:v>
                </c:pt>
                <c:pt idx="205">
                  <c:v>736.5</c:v>
                </c:pt>
                <c:pt idx="206">
                  <c:v>736.75</c:v>
                </c:pt>
                <c:pt idx="207">
                  <c:v>737</c:v>
                </c:pt>
                <c:pt idx="208">
                  <c:v>737.25</c:v>
                </c:pt>
                <c:pt idx="209">
                  <c:v>737.5</c:v>
                </c:pt>
                <c:pt idx="210">
                  <c:v>737.75</c:v>
                </c:pt>
                <c:pt idx="211">
                  <c:v>738</c:v>
                </c:pt>
                <c:pt idx="212">
                  <c:v>738.25</c:v>
                </c:pt>
                <c:pt idx="213">
                  <c:v>738.5</c:v>
                </c:pt>
                <c:pt idx="214">
                  <c:v>738.75</c:v>
                </c:pt>
                <c:pt idx="215">
                  <c:v>739</c:v>
                </c:pt>
                <c:pt idx="216">
                  <c:v>739.25</c:v>
                </c:pt>
                <c:pt idx="217">
                  <c:v>739.5</c:v>
                </c:pt>
                <c:pt idx="218">
                  <c:v>739.75</c:v>
                </c:pt>
                <c:pt idx="219">
                  <c:v>740</c:v>
                </c:pt>
                <c:pt idx="220">
                  <c:v>740.25</c:v>
                </c:pt>
                <c:pt idx="221">
                  <c:v>740.5</c:v>
                </c:pt>
                <c:pt idx="222">
                  <c:v>740.75</c:v>
                </c:pt>
                <c:pt idx="223">
                  <c:v>741</c:v>
                </c:pt>
                <c:pt idx="224">
                  <c:v>741.25</c:v>
                </c:pt>
                <c:pt idx="225">
                  <c:v>741.5</c:v>
                </c:pt>
                <c:pt idx="226">
                  <c:v>741.75</c:v>
                </c:pt>
                <c:pt idx="227">
                  <c:v>742</c:v>
                </c:pt>
                <c:pt idx="228">
                  <c:v>742.25</c:v>
                </c:pt>
                <c:pt idx="229">
                  <c:v>742.5</c:v>
                </c:pt>
                <c:pt idx="230">
                  <c:v>742.75</c:v>
                </c:pt>
                <c:pt idx="231">
                  <c:v>743</c:v>
                </c:pt>
                <c:pt idx="232">
                  <c:v>743.25</c:v>
                </c:pt>
                <c:pt idx="233">
                  <c:v>743.5</c:v>
                </c:pt>
                <c:pt idx="234">
                  <c:v>743.75</c:v>
                </c:pt>
                <c:pt idx="235">
                  <c:v>744</c:v>
                </c:pt>
                <c:pt idx="236">
                  <c:v>744.25</c:v>
                </c:pt>
                <c:pt idx="237">
                  <c:v>744.5</c:v>
                </c:pt>
                <c:pt idx="238">
                  <c:v>744.75</c:v>
                </c:pt>
                <c:pt idx="239">
                  <c:v>745</c:v>
                </c:pt>
                <c:pt idx="240">
                  <c:v>745.25</c:v>
                </c:pt>
                <c:pt idx="241">
                  <c:v>745.5</c:v>
                </c:pt>
                <c:pt idx="242">
                  <c:v>745.75</c:v>
                </c:pt>
                <c:pt idx="243">
                  <c:v>746</c:v>
                </c:pt>
                <c:pt idx="244">
                  <c:v>746.25</c:v>
                </c:pt>
                <c:pt idx="245">
                  <c:v>746.5</c:v>
                </c:pt>
                <c:pt idx="246">
                  <c:v>746.75</c:v>
                </c:pt>
                <c:pt idx="247">
                  <c:v>747</c:v>
                </c:pt>
                <c:pt idx="248">
                  <c:v>747.25</c:v>
                </c:pt>
                <c:pt idx="249">
                  <c:v>747.5</c:v>
                </c:pt>
                <c:pt idx="250">
                  <c:v>747.75</c:v>
                </c:pt>
                <c:pt idx="251">
                  <c:v>748</c:v>
                </c:pt>
                <c:pt idx="252">
                  <c:v>748.25</c:v>
                </c:pt>
                <c:pt idx="253">
                  <c:v>748.5</c:v>
                </c:pt>
                <c:pt idx="254">
                  <c:v>748.75</c:v>
                </c:pt>
                <c:pt idx="255">
                  <c:v>749</c:v>
                </c:pt>
                <c:pt idx="256">
                  <c:v>749.25</c:v>
                </c:pt>
                <c:pt idx="257">
                  <c:v>749.5</c:v>
                </c:pt>
                <c:pt idx="258">
                  <c:v>749.75</c:v>
                </c:pt>
                <c:pt idx="259">
                  <c:v>750</c:v>
                </c:pt>
                <c:pt idx="260">
                  <c:v>750.25</c:v>
                </c:pt>
                <c:pt idx="261">
                  <c:v>750.5</c:v>
                </c:pt>
                <c:pt idx="262">
                  <c:v>750.75</c:v>
                </c:pt>
                <c:pt idx="263">
                  <c:v>751</c:v>
                </c:pt>
                <c:pt idx="264">
                  <c:v>751.25</c:v>
                </c:pt>
                <c:pt idx="265">
                  <c:v>751.5</c:v>
                </c:pt>
                <c:pt idx="266">
                  <c:v>751.75</c:v>
                </c:pt>
                <c:pt idx="267">
                  <c:v>752</c:v>
                </c:pt>
                <c:pt idx="268">
                  <c:v>752.25</c:v>
                </c:pt>
                <c:pt idx="269">
                  <c:v>752.5</c:v>
                </c:pt>
                <c:pt idx="270">
                  <c:v>752.75</c:v>
                </c:pt>
                <c:pt idx="271">
                  <c:v>753</c:v>
                </c:pt>
                <c:pt idx="272">
                  <c:v>753.25</c:v>
                </c:pt>
                <c:pt idx="273">
                  <c:v>753.5</c:v>
                </c:pt>
                <c:pt idx="274">
                  <c:v>753.75</c:v>
                </c:pt>
                <c:pt idx="275">
                  <c:v>754</c:v>
                </c:pt>
                <c:pt idx="276">
                  <c:v>754.25</c:v>
                </c:pt>
                <c:pt idx="277">
                  <c:v>754.5</c:v>
                </c:pt>
                <c:pt idx="278">
                  <c:v>754.75</c:v>
                </c:pt>
                <c:pt idx="279">
                  <c:v>755</c:v>
                </c:pt>
                <c:pt idx="280">
                  <c:v>755.25</c:v>
                </c:pt>
                <c:pt idx="281">
                  <c:v>755.5</c:v>
                </c:pt>
                <c:pt idx="282">
                  <c:v>755.75</c:v>
                </c:pt>
                <c:pt idx="283">
                  <c:v>756</c:v>
                </c:pt>
                <c:pt idx="284">
                  <c:v>756.25</c:v>
                </c:pt>
                <c:pt idx="285">
                  <c:v>756.5</c:v>
                </c:pt>
                <c:pt idx="286">
                  <c:v>756.75</c:v>
                </c:pt>
                <c:pt idx="287">
                  <c:v>757</c:v>
                </c:pt>
                <c:pt idx="288">
                  <c:v>757.25</c:v>
                </c:pt>
                <c:pt idx="289">
                  <c:v>757.5</c:v>
                </c:pt>
                <c:pt idx="290">
                  <c:v>757.75</c:v>
                </c:pt>
                <c:pt idx="291">
                  <c:v>758</c:v>
                </c:pt>
                <c:pt idx="292">
                  <c:v>758.25</c:v>
                </c:pt>
                <c:pt idx="293">
                  <c:v>758.5</c:v>
                </c:pt>
                <c:pt idx="294">
                  <c:v>758.75</c:v>
                </c:pt>
                <c:pt idx="295">
                  <c:v>759</c:v>
                </c:pt>
                <c:pt idx="296">
                  <c:v>759.25</c:v>
                </c:pt>
                <c:pt idx="297">
                  <c:v>759.5</c:v>
                </c:pt>
                <c:pt idx="298">
                  <c:v>759.75</c:v>
                </c:pt>
                <c:pt idx="299">
                  <c:v>760</c:v>
                </c:pt>
                <c:pt idx="300">
                  <c:v>760.25</c:v>
                </c:pt>
                <c:pt idx="301">
                  <c:v>760.5</c:v>
                </c:pt>
                <c:pt idx="302">
                  <c:v>760.75</c:v>
                </c:pt>
                <c:pt idx="303">
                  <c:v>761</c:v>
                </c:pt>
                <c:pt idx="304">
                  <c:v>761.25</c:v>
                </c:pt>
                <c:pt idx="305">
                  <c:v>761.5</c:v>
                </c:pt>
                <c:pt idx="306">
                  <c:v>761.75</c:v>
                </c:pt>
                <c:pt idx="307">
                  <c:v>762</c:v>
                </c:pt>
                <c:pt idx="308">
                  <c:v>762.25</c:v>
                </c:pt>
                <c:pt idx="309">
                  <c:v>762.5</c:v>
                </c:pt>
                <c:pt idx="310">
                  <c:v>762.75</c:v>
                </c:pt>
                <c:pt idx="311">
                  <c:v>763</c:v>
                </c:pt>
                <c:pt idx="312">
                  <c:v>763.25</c:v>
                </c:pt>
                <c:pt idx="313">
                  <c:v>763.5</c:v>
                </c:pt>
                <c:pt idx="314">
                  <c:v>763.75</c:v>
                </c:pt>
                <c:pt idx="315">
                  <c:v>764</c:v>
                </c:pt>
                <c:pt idx="316">
                  <c:v>764.25</c:v>
                </c:pt>
                <c:pt idx="317">
                  <c:v>764.5</c:v>
                </c:pt>
                <c:pt idx="318">
                  <c:v>764.75</c:v>
                </c:pt>
                <c:pt idx="319">
                  <c:v>765</c:v>
                </c:pt>
                <c:pt idx="320">
                  <c:v>765.25</c:v>
                </c:pt>
                <c:pt idx="321">
                  <c:v>765.5</c:v>
                </c:pt>
                <c:pt idx="322">
                  <c:v>765.75</c:v>
                </c:pt>
                <c:pt idx="323">
                  <c:v>766</c:v>
                </c:pt>
                <c:pt idx="324">
                  <c:v>766.25</c:v>
                </c:pt>
                <c:pt idx="325">
                  <c:v>766.5</c:v>
                </c:pt>
                <c:pt idx="326">
                  <c:v>766.75</c:v>
                </c:pt>
                <c:pt idx="327">
                  <c:v>767</c:v>
                </c:pt>
                <c:pt idx="328">
                  <c:v>767.25</c:v>
                </c:pt>
                <c:pt idx="329">
                  <c:v>767.5</c:v>
                </c:pt>
                <c:pt idx="330">
                  <c:v>767.75</c:v>
                </c:pt>
                <c:pt idx="331">
                  <c:v>768</c:v>
                </c:pt>
                <c:pt idx="332">
                  <c:v>768.25</c:v>
                </c:pt>
                <c:pt idx="333">
                  <c:v>768.5</c:v>
                </c:pt>
                <c:pt idx="334">
                  <c:v>768.75</c:v>
                </c:pt>
                <c:pt idx="335">
                  <c:v>769</c:v>
                </c:pt>
                <c:pt idx="336">
                  <c:v>769.25</c:v>
                </c:pt>
                <c:pt idx="337">
                  <c:v>769.5</c:v>
                </c:pt>
                <c:pt idx="338">
                  <c:v>769.75</c:v>
                </c:pt>
                <c:pt idx="339">
                  <c:v>770</c:v>
                </c:pt>
                <c:pt idx="340">
                  <c:v>770.25</c:v>
                </c:pt>
                <c:pt idx="341">
                  <c:v>770.5</c:v>
                </c:pt>
                <c:pt idx="342">
                  <c:v>770.75</c:v>
                </c:pt>
                <c:pt idx="343">
                  <c:v>771</c:v>
                </c:pt>
                <c:pt idx="344">
                  <c:v>771.25</c:v>
                </c:pt>
                <c:pt idx="345">
                  <c:v>771.5</c:v>
                </c:pt>
                <c:pt idx="346">
                  <c:v>771.75</c:v>
                </c:pt>
                <c:pt idx="347">
                  <c:v>772</c:v>
                </c:pt>
                <c:pt idx="348">
                  <c:v>772.25</c:v>
                </c:pt>
                <c:pt idx="349">
                  <c:v>772.5</c:v>
                </c:pt>
                <c:pt idx="350">
                  <c:v>772.75</c:v>
                </c:pt>
                <c:pt idx="351">
                  <c:v>773</c:v>
                </c:pt>
                <c:pt idx="352">
                  <c:v>773.25</c:v>
                </c:pt>
                <c:pt idx="353">
                  <c:v>773.5</c:v>
                </c:pt>
                <c:pt idx="354">
                  <c:v>773.75</c:v>
                </c:pt>
                <c:pt idx="355">
                  <c:v>774</c:v>
                </c:pt>
                <c:pt idx="356">
                  <c:v>774.25</c:v>
                </c:pt>
                <c:pt idx="357">
                  <c:v>774.5</c:v>
                </c:pt>
                <c:pt idx="358">
                  <c:v>774.75</c:v>
                </c:pt>
                <c:pt idx="359">
                  <c:v>775</c:v>
                </c:pt>
                <c:pt idx="360">
                  <c:v>775.25</c:v>
                </c:pt>
                <c:pt idx="361">
                  <c:v>775.5</c:v>
                </c:pt>
                <c:pt idx="362">
                  <c:v>775.75</c:v>
                </c:pt>
                <c:pt idx="363">
                  <c:v>776</c:v>
                </c:pt>
                <c:pt idx="364">
                  <c:v>776.25</c:v>
                </c:pt>
                <c:pt idx="365">
                  <c:v>776.5</c:v>
                </c:pt>
                <c:pt idx="366">
                  <c:v>776.75</c:v>
                </c:pt>
                <c:pt idx="367">
                  <c:v>777</c:v>
                </c:pt>
                <c:pt idx="368">
                  <c:v>777.25</c:v>
                </c:pt>
                <c:pt idx="369">
                  <c:v>777.5</c:v>
                </c:pt>
                <c:pt idx="370">
                  <c:v>777.75</c:v>
                </c:pt>
                <c:pt idx="371">
                  <c:v>778</c:v>
                </c:pt>
                <c:pt idx="372">
                  <c:v>778.25</c:v>
                </c:pt>
                <c:pt idx="373">
                  <c:v>778.5</c:v>
                </c:pt>
                <c:pt idx="374">
                  <c:v>778.75</c:v>
                </c:pt>
                <c:pt idx="375">
                  <c:v>779</c:v>
                </c:pt>
                <c:pt idx="376">
                  <c:v>779.25</c:v>
                </c:pt>
                <c:pt idx="377">
                  <c:v>779.5</c:v>
                </c:pt>
                <c:pt idx="378">
                  <c:v>779.75</c:v>
                </c:pt>
                <c:pt idx="379">
                  <c:v>780</c:v>
                </c:pt>
                <c:pt idx="380">
                  <c:v>780.25</c:v>
                </c:pt>
                <c:pt idx="381">
                  <c:v>780.5</c:v>
                </c:pt>
                <c:pt idx="382">
                  <c:v>780.75</c:v>
                </c:pt>
                <c:pt idx="383">
                  <c:v>781</c:v>
                </c:pt>
                <c:pt idx="384">
                  <c:v>781.25</c:v>
                </c:pt>
                <c:pt idx="385">
                  <c:v>781.5</c:v>
                </c:pt>
                <c:pt idx="386">
                  <c:v>781.75</c:v>
                </c:pt>
                <c:pt idx="387">
                  <c:v>782</c:v>
                </c:pt>
                <c:pt idx="388">
                  <c:v>782.25</c:v>
                </c:pt>
                <c:pt idx="389">
                  <c:v>782.5</c:v>
                </c:pt>
                <c:pt idx="390">
                  <c:v>782.75</c:v>
                </c:pt>
                <c:pt idx="391">
                  <c:v>783</c:v>
                </c:pt>
                <c:pt idx="392">
                  <c:v>783.25</c:v>
                </c:pt>
                <c:pt idx="393">
                  <c:v>783.5</c:v>
                </c:pt>
                <c:pt idx="394">
                  <c:v>783.75</c:v>
                </c:pt>
                <c:pt idx="395">
                  <c:v>784</c:v>
                </c:pt>
                <c:pt idx="396">
                  <c:v>784.25</c:v>
                </c:pt>
                <c:pt idx="397">
                  <c:v>784.5</c:v>
                </c:pt>
                <c:pt idx="398">
                  <c:v>784.75</c:v>
                </c:pt>
                <c:pt idx="399">
                  <c:v>785</c:v>
                </c:pt>
                <c:pt idx="400">
                  <c:v>785.25</c:v>
                </c:pt>
                <c:pt idx="401">
                  <c:v>785.5</c:v>
                </c:pt>
                <c:pt idx="402">
                  <c:v>785.75</c:v>
                </c:pt>
                <c:pt idx="403">
                  <c:v>786</c:v>
                </c:pt>
                <c:pt idx="404">
                  <c:v>786.25</c:v>
                </c:pt>
                <c:pt idx="405">
                  <c:v>786.5</c:v>
                </c:pt>
                <c:pt idx="406">
                  <c:v>786.75</c:v>
                </c:pt>
                <c:pt idx="407">
                  <c:v>787</c:v>
                </c:pt>
                <c:pt idx="408">
                  <c:v>787.25</c:v>
                </c:pt>
                <c:pt idx="409">
                  <c:v>787.5</c:v>
                </c:pt>
                <c:pt idx="410">
                  <c:v>787.75</c:v>
                </c:pt>
                <c:pt idx="411">
                  <c:v>788</c:v>
                </c:pt>
                <c:pt idx="412">
                  <c:v>788.25</c:v>
                </c:pt>
                <c:pt idx="413">
                  <c:v>788.5</c:v>
                </c:pt>
                <c:pt idx="414">
                  <c:v>788.75</c:v>
                </c:pt>
                <c:pt idx="415">
                  <c:v>789</c:v>
                </c:pt>
                <c:pt idx="416">
                  <c:v>789.25</c:v>
                </c:pt>
                <c:pt idx="417">
                  <c:v>789.5</c:v>
                </c:pt>
                <c:pt idx="418">
                  <c:v>789.75</c:v>
                </c:pt>
                <c:pt idx="419">
                  <c:v>790</c:v>
                </c:pt>
                <c:pt idx="420">
                  <c:v>790.25</c:v>
                </c:pt>
                <c:pt idx="421">
                  <c:v>790.5</c:v>
                </c:pt>
                <c:pt idx="422">
                  <c:v>790.75</c:v>
                </c:pt>
                <c:pt idx="423">
                  <c:v>791</c:v>
                </c:pt>
                <c:pt idx="424">
                  <c:v>791.25</c:v>
                </c:pt>
                <c:pt idx="425">
                  <c:v>791.5</c:v>
                </c:pt>
                <c:pt idx="426">
                  <c:v>791.75</c:v>
                </c:pt>
                <c:pt idx="427">
                  <c:v>792</c:v>
                </c:pt>
                <c:pt idx="428">
                  <c:v>792.25</c:v>
                </c:pt>
                <c:pt idx="429">
                  <c:v>792.5</c:v>
                </c:pt>
                <c:pt idx="430">
                  <c:v>792.75</c:v>
                </c:pt>
                <c:pt idx="431">
                  <c:v>793</c:v>
                </c:pt>
                <c:pt idx="432">
                  <c:v>793.25</c:v>
                </c:pt>
                <c:pt idx="433">
                  <c:v>793.5</c:v>
                </c:pt>
                <c:pt idx="434">
                  <c:v>793.75</c:v>
                </c:pt>
                <c:pt idx="435">
                  <c:v>794</c:v>
                </c:pt>
                <c:pt idx="436">
                  <c:v>794.25</c:v>
                </c:pt>
                <c:pt idx="437">
                  <c:v>794.5</c:v>
                </c:pt>
                <c:pt idx="438">
                  <c:v>794.75</c:v>
                </c:pt>
                <c:pt idx="439">
                  <c:v>795</c:v>
                </c:pt>
                <c:pt idx="440">
                  <c:v>795.25</c:v>
                </c:pt>
                <c:pt idx="441">
                  <c:v>795.5</c:v>
                </c:pt>
                <c:pt idx="442">
                  <c:v>795.75</c:v>
                </c:pt>
                <c:pt idx="443">
                  <c:v>796</c:v>
                </c:pt>
                <c:pt idx="444">
                  <c:v>796.25</c:v>
                </c:pt>
                <c:pt idx="445">
                  <c:v>796.5</c:v>
                </c:pt>
                <c:pt idx="446">
                  <c:v>796.75</c:v>
                </c:pt>
                <c:pt idx="447">
                  <c:v>797</c:v>
                </c:pt>
                <c:pt idx="448">
                  <c:v>797.25</c:v>
                </c:pt>
                <c:pt idx="449">
                  <c:v>797.5</c:v>
                </c:pt>
                <c:pt idx="450">
                  <c:v>797.75</c:v>
                </c:pt>
                <c:pt idx="451">
                  <c:v>798</c:v>
                </c:pt>
                <c:pt idx="452">
                  <c:v>798.25</c:v>
                </c:pt>
                <c:pt idx="453">
                  <c:v>798.5</c:v>
                </c:pt>
                <c:pt idx="454">
                  <c:v>798.75</c:v>
                </c:pt>
                <c:pt idx="455">
                  <c:v>799</c:v>
                </c:pt>
                <c:pt idx="456">
                  <c:v>799.25</c:v>
                </c:pt>
                <c:pt idx="457">
                  <c:v>799.5</c:v>
                </c:pt>
                <c:pt idx="458">
                  <c:v>799.75</c:v>
                </c:pt>
                <c:pt idx="459">
                  <c:v>800</c:v>
                </c:pt>
              </c:numCache>
            </c:numRef>
          </c:xVal>
          <c:yVal>
            <c:numRef>
              <c:f>CPL!$E$4:$E$605</c:f>
              <c:numCache>
                <c:formatCode>General</c:formatCode>
                <c:ptCount val="602"/>
                <c:pt idx="0">
                  <c:v>-2.7056661022368454E-2</c:v>
                </c:pt>
                <c:pt idx="1">
                  <c:v>-2.1419703424879002E-2</c:v>
                </c:pt>
                <c:pt idx="2">
                  <c:v>-2.2525465368276838E-2</c:v>
                </c:pt>
                <c:pt idx="3">
                  <c:v>-2.3870746805733194E-2</c:v>
                </c:pt>
                <c:pt idx="4">
                  <c:v>-2.0566869300234891E-2</c:v>
                </c:pt>
                <c:pt idx="5">
                  <c:v>-1.7893535802706386E-2</c:v>
                </c:pt>
                <c:pt idx="6">
                  <c:v>-1.2965068184197268E-2</c:v>
                </c:pt>
                <c:pt idx="7">
                  <c:v>-8.6572543795989734E-3</c:v>
                </c:pt>
                <c:pt idx="8">
                  <c:v>-5.0568607997499918E-3</c:v>
                </c:pt>
                <c:pt idx="9">
                  <c:v>-5.0261509023386275E-3</c:v>
                </c:pt>
                <c:pt idx="10">
                  <c:v>-4.276752670093989E-3</c:v>
                </c:pt>
                <c:pt idx="11">
                  <c:v>-5.5354419116377673E-3</c:v>
                </c:pt>
                <c:pt idx="12">
                  <c:v>-4.2501517021760263E-3</c:v>
                </c:pt>
                <c:pt idx="13">
                  <c:v>-5.8661044220128938E-3</c:v>
                </c:pt>
                <c:pt idx="14">
                  <c:v>-8.684220776767719E-3</c:v>
                </c:pt>
                <c:pt idx="15">
                  <c:v>-1.2213029509107035E-2</c:v>
                </c:pt>
                <c:pt idx="16">
                  <c:v>-1.3724647697514667E-2</c:v>
                </c:pt>
                <c:pt idx="17">
                  <c:v>-1.3567154565477742E-2</c:v>
                </c:pt>
                <c:pt idx="18">
                  <c:v>-1.5529838661666785E-2</c:v>
                </c:pt>
                <c:pt idx="19">
                  <c:v>-1.6683525505939482E-2</c:v>
                </c:pt>
                <c:pt idx="20">
                  <c:v>-1.8830451547581867E-2</c:v>
                </c:pt>
                <c:pt idx="21">
                  <c:v>-2.1638295927526582E-2</c:v>
                </c:pt>
                <c:pt idx="22">
                  <c:v>-2.4429553157876979E-2</c:v>
                </c:pt>
                <c:pt idx="23">
                  <c:v>-3.0238491886492753E-2</c:v>
                </c:pt>
                <c:pt idx="24">
                  <c:v>-3.1660938592560764E-2</c:v>
                </c:pt>
                <c:pt idx="25">
                  <c:v>-2.657937892071259E-2</c:v>
                </c:pt>
                <c:pt idx="26">
                  <c:v>-2.913604124514008E-2</c:v>
                </c:pt>
                <c:pt idx="27">
                  <c:v>-2.7642104164192674E-2</c:v>
                </c:pt>
                <c:pt idx="28">
                  <c:v>-2.4880931775968979E-2</c:v>
                </c:pt>
                <c:pt idx="29">
                  <c:v>-2.7112305445683049E-2</c:v>
                </c:pt>
                <c:pt idx="30">
                  <c:v>-2.5875451309537334E-2</c:v>
                </c:pt>
                <c:pt idx="31">
                  <c:v>-2.4348639316986258E-2</c:v>
                </c:pt>
                <c:pt idx="32">
                  <c:v>-2.1739463932392605E-2</c:v>
                </c:pt>
                <c:pt idx="33">
                  <c:v>-2.0127913603098086E-2</c:v>
                </c:pt>
                <c:pt idx="34">
                  <c:v>-1.6982406441288136E-2</c:v>
                </c:pt>
                <c:pt idx="35">
                  <c:v>-1.4222045102329627E-2</c:v>
                </c:pt>
                <c:pt idx="36">
                  <c:v>-1.1783182944669006E-2</c:v>
                </c:pt>
                <c:pt idx="37">
                  <c:v>-7.6006778517093143E-3</c:v>
                </c:pt>
                <c:pt idx="38">
                  <c:v>-4.6596034693264787E-3</c:v>
                </c:pt>
                <c:pt idx="39">
                  <c:v>-5.1605681772380063E-3</c:v>
                </c:pt>
                <c:pt idx="40">
                  <c:v>-1.3555384223418177E-4</c:v>
                </c:pt>
                <c:pt idx="41">
                  <c:v>2.4809045584097481E-3</c:v>
                </c:pt>
                <c:pt idx="42">
                  <c:v>2.0442853426253862E-3</c:v>
                </c:pt>
                <c:pt idx="43">
                  <c:v>-1.8857252059065466E-3</c:v>
                </c:pt>
                <c:pt idx="44">
                  <c:v>-2.1377079630200899E-3</c:v>
                </c:pt>
                <c:pt idx="45">
                  <c:v>4.2138361706602762E-4</c:v>
                </c:pt>
                <c:pt idx="46">
                  <c:v>-1.7269449921116231E-3</c:v>
                </c:pt>
                <c:pt idx="47">
                  <c:v>-4.1105623137561165E-3</c:v>
                </c:pt>
                <c:pt idx="48">
                  <c:v>-3.0032013434497795E-3</c:v>
                </c:pt>
                <c:pt idx="49">
                  <c:v>-2.2787018578335899E-4</c:v>
                </c:pt>
                <c:pt idx="50">
                  <c:v>-4.4754986708357772E-3</c:v>
                </c:pt>
                <c:pt idx="51">
                  <c:v>-5.2248558997691555E-3</c:v>
                </c:pt>
                <c:pt idx="52">
                  <c:v>-6.3685839677844122E-3</c:v>
                </c:pt>
                <c:pt idx="53">
                  <c:v>-9.200295551578995E-3</c:v>
                </c:pt>
                <c:pt idx="54">
                  <c:v>-1.0942106013573327E-2</c:v>
                </c:pt>
                <c:pt idx="55">
                  <c:v>-1.2388809472888312E-2</c:v>
                </c:pt>
                <c:pt idx="56">
                  <c:v>-1.5908537334913847E-2</c:v>
                </c:pt>
                <c:pt idx="57">
                  <c:v>-1.6297336494115439E-2</c:v>
                </c:pt>
                <c:pt idx="58">
                  <c:v>-1.9506167004138573E-2</c:v>
                </c:pt>
                <c:pt idx="59">
                  <c:v>-2.2785619673769453E-2</c:v>
                </c:pt>
                <c:pt idx="60">
                  <c:v>-2.039746874498858E-2</c:v>
                </c:pt>
                <c:pt idx="61">
                  <c:v>-2.0708303114958353E-2</c:v>
                </c:pt>
                <c:pt idx="62">
                  <c:v>-2.5502144276955692E-2</c:v>
                </c:pt>
                <c:pt idx="63">
                  <c:v>-3.0332348629354106E-2</c:v>
                </c:pt>
                <c:pt idx="64">
                  <c:v>-2.8717574676024329E-2</c:v>
                </c:pt>
                <c:pt idx="65">
                  <c:v>-2.9816419122437144E-2</c:v>
                </c:pt>
                <c:pt idx="66">
                  <c:v>-2.8235811712419859E-2</c:v>
                </c:pt>
                <c:pt idx="67">
                  <c:v>-2.5624700866739271E-2</c:v>
                </c:pt>
                <c:pt idx="68">
                  <c:v>-2.2763291554669132E-2</c:v>
                </c:pt>
                <c:pt idx="69">
                  <c:v>-2.0576057821838054E-2</c:v>
                </c:pt>
                <c:pt idx="70">
                  <c:v>-2.0951622991489588E-2</c:v>
                </c:pt>
                <c:pt idx="71">
                  <c:v>-1.8863062524363625E-2</c:v>
                </c:pt>
                <c:pt idx="72">
                  <c:v>-1.7092455544469372E-2</c:v>
                </c:pt>
                <c:pt idx="73">
                  <c:v>-1.5475773081958178E-2</c:v>
                </c:pt>
                <c:pt idx="74">
                  <c:v>-1.532149819231696E-2</c:v>
                </c:pt>
                <c:pt idx="75">
                  <c:v>-1.3260560303454023E-2</c:v>
                </c:pt>
                <c:pt idx="76">
                  <c:v>-1.3355365589791605E-2</c:v>
                </c:pt>
                <c:pt idx="77">
                  <c:v>-1.2604657817677441E-2</c:v>
                </c:pt>
                <c:pt idx="78">
                  <c:v>-1.2702094609559969E-2</c:v>
                </c:pt>
                <c:pt idx="79">
                  <c:v>-1.6499701672987303E-2</c:v>
                </c:pt>
                <c:pt idx="80">
                  <c:v>-1.9231386163128222E-2</c:v>
                </c:pt>
                <c:pt idx="81">
                  <c:v>-2.1055578132276435E-2</c:v>
                </c:pt>
                <c:pt idx="82">
                  <c:v>-2.4046107704726018E-2</c:v>
                </c:pt>
                <c:pt idx="83">
                  <c:v>-2.4865348652406326E-2</c:v>
                </c:pt>
                <c:pt idx="84">
                  <c:v>-2.2808873989080113E-2</c:v>
                </c:pt>
                <c:pt idx="85">
                  <c:v>-2.6268348221264996E-2</c:v>
                </c:pt>
                <c:pt idx="86">
                  <c:v>-2.8716649250170298E-2</c:v>
                </c:pt>
                <c:pt idx="87">
                  <c:v>-2.9398876965274809E-2</c:v>
                </c:pt>
                <c:pt idx="88">
                  <c:v>-2.8767379720165881E-2</c:v>
                </c:pt>
                <c:pt idx="89">
                  <c:v>-3.3059177747065606E-2</c:v>
                </c:pt>
                <c:pt idx="90">
                  <c:v>-3.4322030097052758E-2</c:v>
                </c:pt>
                <c:pt idx="91">
                  <c:v>-3.560559610014262E-2</c:v>
                </c:pt>
                <c:pt idx="92">
                  <c:v>-3.8132539927554797E-2</c:v>
                </c:pt>
                <c:pt idx="93">
                  <c:v>-3.8545398727441268E-2</c:v>
                </c:pt>
                <c:pt idx="94">
                  <c:v>-3.8934758241782323E-2</c:v>
                </c:pt>
                <c:pt idx="95">
                  <c:v>-4.0384998120291032E-2</c:v>
                </c:pt>
                <c:pt idx="96">
                  <c:v>-3.9576050157375996E-2</c:v>
                </c:pt>
                <c:pt idx="97">
                  <c:v>-4.2866967612464155E-2</c:v>
                </c:pt>
                <c:pt idx="98">
                  <c:v>-4.3838265325246852E-2</c:v>
                </c:pt>
                <c:pt idx="99">
                  <c:v>-4.8784036198933477E-2</c:v>
                </c:pt>
                <c:pt idx="100">
                  <c:v>-5.3292208440809452E-2</c:v>
                </c:pt>
                <c:pt idx="101">
                  <c:v>-5.2723000432202669E-2</c:v>
                </c:pt>
                <c:pt idx="102">
                  <c:v>-5.5854410098494109E-2</c:v>
                </c:pt>
                <c:pt idx="103">
                  <c:v>-5.7331479177320677E-2</c:v>
                </c:pt>
                <c:pt idx="104">
                  <c:v>-5.6522138784968347E-2</c:v>
                </c:pt>
                <c:pt idx="105">
                  <c:v>-5.8820481234442668E-2</c:v>
                </c:pt>
                <c:pt idx="106">
                  <c:v>-5.7214874028350501E-2</c:v>
                </c:pt>
                <c:pt idx="107">
                  <c:v>-5.5811131096458744E-2</c:v>
                </c:pt>
                <c:pt idx="108">
                  <c:v>-5.5595309061252193E-2</c:v>
                </c:pt>
                <c:pt idx="109">
                  <c:v>-5.6895827506864602E-2</c:v>
                </c:pt>
                <c:pt idx="110">
                  <c:v>-5.7232800041579691E-2</c:v>
                </c:pt>
                <c:pt idx="111">
                  <c:v>-6.0924963669893639E-2</c:v>
                </c:pt>
                <c:pt idx="112">
                  <c:v>-6.1338203122884287E-2</c:v>
                </c:pt>
                <c:pt idx="113">
                  <c:v>-6.4504970039887921E-2</c:v>
                </c:pt>
                <c:pt idx="114">
                  <c:v>-6.6227312957026829E-2</c:v>
                </c:pt>
                <c:pt idx="115">
                  <c:v>-6.7878158848599907E-2</c:v>
                </c:pt>
                <c:pt idx="116">
                  <c:v>-6.7602639407646548E-2</c:v>
                </c:pt>
                <c:pt idx="117">
                  <c:v>-6.9882935059327703E-2</c:v>
                </c:pt>
                <c:pt idx="118">
                  <c:v>-7.1795432243803636E-2</c:v>
                </c:pt>
                <c:pt idx="119">
                  <c:v>-7.4640605015273143E-2</c:v>
                </c:pt>
                <c:pt idx="120">
                  <c:v>-7.8269767419837766E-2</c:v>
                </c:pt>
                <c:pt idx="121">
                  <c:v>-8.4570073739306029E-2</c:v>
                </c:pt>
                <c:pt idx="122">
                  <c:v>-8.6896948407141877E-2</c:v>
                </c:pt>
                <c:pt idx="123">
                  <c:v>-9.138350606584647E-2</c:v>
                </c:pt>
                <c:pt idx="124">
                  <c:v>-9.3057111923125421E-2</c:v>
                </c:pt>
                <c:pt idx="125">
                  <c:v>-9.2698288922966887E-2</c:v>
                </c:pt>
                <c:pt idx="126">
                  <c:v>-9.4935778119433142E-2</c:v>
                </c:pt>
                <c:pt idx="127">
                  <c:v>-9.5196711029791631E-2</c:v>
                </c:pt>
                <c:pt idx="128">
                  <c:v>-9.654858441786629E-2</c:v>
                </c:pt>
                <c:pt idx="129">
                  <c:v>-9.6261626805576331E-2</c:v>
                </c:pt>
                <c:pt idx="130">
                  <c:v>-9.4087924723500749E-2</c:v>
                </c:pt>
                <c:pt idx="131">
                  <c:v>-9.5257999908399588E-2</c:v>
                </c:pt>
                <c:pt idx="132">
                  <c:v>-9.5735269403143614E-2</c:v>
                </c:pt>
                <c:pt idx="133">
                  <c:v>-9.7136675394154229E-2</c:v>
                </c:pt>
                <c:pt idx="134">
                  <c:v>-9.7095107313324186E-2</c:v>
                </c:pt>
                <c:pt idx="135">
                  <c:v>-9.8380958691417483E-2</c:v>
                </c:pt>
                <c:pt idx="136">
                  <c:v>-9.5333631054005191E-2</c:v>
                </c:pt>
                <c:pt idx="137">
                  <c:v>-9.894033447754047E-2</c:v>
                </c:pt>
                <c:pt idx="138">
                  <c:v>-9.9118374194352432E-2</c:v>
                </c:pt>
                <c:pt idx="139">
                  <c:v>-9.8098316897256232E-2</c:v>
                </c:pt>
                <c:pt idx="140">
                  <c:v>-9.5341623849710316E-2</c:v>
                </c:pt>
                <c:pt idx="141">
                  <c:v>-9.5873017048854259E-2</c:v>
                </c:pt>
                <c:pt idx="142">
                  <c:v>-9.5530254050488164E-2</c:v>
                </c:pt>
                <c:pt idx="143">
                  <c:v>-9.5313031789400343E-2</c:v>
                </c:pt>
                <c:pt idx="144">
                  <c:v>-9.5272278685127845E-2</c:v>
                </c:pt>
                <c:pt idx="145">
                  <c:v>-9.6293144673018777E-2</c:v>
                </c:pt>
                <c:pt idx="146">
                  <c:v>-9.4572824001405487E-2</c:v>
                </c:pt>
                <c:pt idx="147">
                  <c:v>-9.5001415243831266E-2</c:v>
                </c:pt>
                <c:pt idx="148">
                  <c:v>-9.545311918452426E-2</c:v>
                </c:pt>
                <c:pt idx="149">
                  <c:v>-9.5070587914177468E-2</c:v>
                </c:pt>
                <c:pt idx="150">
                  <c:v>-9.4806819948761695E-2</c:v>
                </c:pt>
                <c:pt idx="151">
                  <c:v>-9.4068887658856237E-2</c:v>
                </c:pt>
                <c:pt idx="152">
                  <c:v>-9.4719531101891269E-2</c:v>
                </c:pt>
                <c:pt idx="153">
                  <c:v>-9.3852284505987926E-2</c:v>
                </c:pt>
                <c:pt idx="154">
                  <c:v>-9.4177809869778514E-2</c:v>
                </c:pt>
                <c:pt idx="155">
                  <c:v>-9.5432969381094551E-2</c:v>
                </c:pt>
                <c:pt idx="156">
                  <c:v>-9.553996103378487E-2</c:v>
                </c:pt>
                <c:pt idx="157">
                  <c:v>-9.5551410308425261E-2</c:v>
                </c:pt>
                <c:pt idx="158">
                  <c:v>-9.4746212294790341E-2</c:v>
                </c:pt>
                <c:pt idx="159">
                  <c:v>-9.5195928490427961E-2</c:v>
                </c:pt>
                <c:pt idx="160">
                  <c:v>-9.459435369829175E-2</c:v>
                </c:pt>
                <c:pt idx="161">
                  <c:v>-9.5105856446960374E-2</c:v>
                </c:pt>
                <c:pt idx="162">
                  <c:v>-9.1712741313053334E-2</c:v>
                </c:pt>
                <c:pt idx="163">
                  <c:v>-9.2053666399340428E-2</c:v>
                </c:pt>
                <c:pt idx="164">
                  <c:v>-9.1177436756129521E-2</c:v>
                </c:pt>
                <c:pt idx="165">
                  <c:v>-8.9478056891918165E-2</c:v>
                </c:pt>
                <c:pt idx="166">
                  <c:v>-9.0226969915200475E-2</c:v>
                </c:pt>
                <c:pt idx="167">
                  <c:v>-8.9534335493495154E-2</c:v>
                </c:pt>
                <c:pt idx="168">
                  <c:v>-8.9126126990866583E-2</c:v>
                </c:pt>
                <c:pt idx="169">
                  <c:v>-8.8280919143149825E-2</c:v>
                </c:pt>
                <c:pt idx="170">
                  <c:v>-8.7030045222731139E-2</c:v>
                </c:pt>
                <c:pt idx="171">
                  <c:v>-8.614359456649219E-2</c:v>
                </c:pt>
                <c:pt idx="172">
                  <c:v>-8.6127472899287932E-2</c:v>
                </c:pt>
                <c:pt idx="173">
                  <c:v>-8.4597454989094323E-2</c:v>
                </c:pt>
                <c:pt idx="174">
                  <c:v>-8.3484805263617901E-2</c:v>
                </c:pt>
                <c:pt idx="175">
                  <c:v>-8.3546703600212643E-2</c:v>
                </c:pt>
                <c:pt idx="176">
                  <c:v>-8.3031389440100592E-2</c:v>
                </c:pt>
                <c:pt idx="177">
                  <c:v>-8.1441465950623126E-2</c:v>
                </c:pt>
                <c:pt idx="178">
                  <c:v>-8.0929766481493304E-2</c:v>
                </c:pt>
                <c:pt idx="179">
                  <c:v>-7.9373617569292509E-2</c:v>
                </c:pt>
                <c:pt idx="180">
                  <c:v>-7.8084267562488527E-2</c:v>
                </c:pt>
                <c:pt idx="181">
                  <c:v>-7.6345104898714711E-2</c:v>
                </c:pt>
                <c:pt idx="182">
                  <c:v>-7.3792554068274521E-2</c:v>
                </c:pt>
                <c:pt idx="183">
                  <c:v>-7.1323589140496552E-2</c:v>
                </c:pt>
                <c:pt idx="184">
                  <c:v>-6.8504381382256757E-2</c:v>
                </c:pt>
                <c:pt idx="185">
                  <c:v>-6.6870743719769379E-2</c:v>
                </c:pt>
                <c:pt idx="186">
                  <c:v>-6.4035996568956824E-2</c:v>
                </c:pt>
                <c:pt idx="187">
                  <c:v>-6.2299604933705954E-2</c:v>
                </c:pt>
                <c:pt idx="188">
                  <c:v>-5.8712276046607739E-2</c:v>
                </c:pt>
                <c:pt idx="189">
                  <c:v>-5.5529939375417031E-2</c:v>
                </c:pt>
                <c:pt idx="190">
                  <c:v>-5.2810256406390539E-2</c:v>
                </c:pt>
                <c:pt idx="191">
                  <c:v>-4.9960854423595984E-2</c:v>
                </c:pt>
                <c:pt idx="192">
                  <c:v>-4.9642385775840674E-2</c:v>
                </c:pt>
                <c:pt idx="193">
                  <c:v>-4.7247293401740088E-2</c:v>
                </c:pt>
                <c:pt idx="194">
                  <c:v>-4.3606882554052061E-2</c:v>
                </c:pt>
                <c:pt idx="195">
                  <c:v>-3.9483967348557407E-2</c:v>
                </c:pt>
                <c:pt idx="196">
                  <c:v>-3.6346615777523468E-2</c:v>
                </c:pt>
                <c:pt idx="197">
                  <c:v>-3.2976373131593843E-2</c:v>
                </c:pt>
                <c:pt idx="198">
                  <c:v>-2.8776980318752907E-2</c:v>
                </c:pt>
                <c:pt idx="199">
                  <c:v>-2.4952763154907402E-2</c:v>
                </c:pt>
                <c:pt idx="200">
                  <c:v>-2.1194341718778535E-2</c:v>
                </c:pt>
                <c:pt idx="201">
                  <c:v>-1.67342214813858E-2</c:v>
                </c:pt>
                <c:pt idx="202">
                  <c:v>-1.0878228051116118E-2</c:v>
                </c:pt>
                <c:pt idx="203">
                  <c:v>-5.6147852599143441E-3</c:v>
                </c:pt>
                <c:pt idx="204">
                  <c:v>-3.8797008924709026E-4</c:v>
                </c:pt>
                <c:pt idx="205">
                  <c:v>5.4043702986759368E-3</c:v>
                </c:pt>
                <c:pt idx="206">
                  <c:v>1.1718652968091228E-2</c:v>
                </c:pt>
                <c:pt idx="207">
                  <c:v>1.6018070630773013E-2</c:v>
                </c:pt>
                <c:pt idx="208">
                  <c:v>2.2774106603551746E-2</c:v>
                </c:pt>
                <c:pt idx="209">
                  <c:v>2.8024891423101807E-2</c:v>
                </c:pt>
                <c:pt idx="210">
                  <c:v>3.4447532464582757E-2</c:v>
                </c:pt>
                <c:pt idx="211">
                  <c:v>4.0760097368971841E-2</c:v>
                </c:pt>
                <c:pt idx="212">
                  <c:v>4.5732429100601928E-2</c:v>
                </c:pt>
                <c:pt idx="213">
                  <c:v>5.2585569913664011E-2</c:v>
                </c:pt>
                <c:pt idx="214">
                  <c:v>5.9359697260228945E-2</c:v>
                </c:pt>
                <c:pt idx="215">
                  <c:v>6.488268769487765E-2</c:v>
                </c:pt>
                <c:pt idx="216">
                  <c:v>6.9665235214018517E-2</c:v>
                </c:pt>
                <c:pt idx="217">
                  <c:v>7.7795125567279272E-2</c:v>
                </c:pt>
                <c:pt idx="218">
                  <c:v>8.5355216520947685E-2</c:v>
                </c:pt>
                <c:pt idx="219">
                  <c:v>9.1330312249190249E-2</c:v>
                </c:pt>
                <c:pt idx="220">
                  <c:v>9.6148156598823031E-2</c:v>
                </c:pt>
                <c:pt idx="221">
                  <c:v>0.10182336570576822</c:v>
                </c:pt>
                <c:pt idx="222">
                  <c:v>0.108710697589393</c:v>
                </c:pt>
                <c:pt idx="223">
                  <c:v>0.11362681442689773</c:v>
                </c:pt>
                <c:pt idx="224">
                  <c:v>0.11817164509515427</c:v>
                </c:pt>
                <c:pt idx="225">
                  <c:v>0.12472809042567806</c:v>
                </c:pt>
                <c:pt idx="226">
                  <c:v>0.12985635417507421</c:v>
                </c:pt>
                <c:pt idx="227">
                  <c:v>0.13402046487081132</c:v>
                </c:pt>
                <c:pt idx="228">
                  <c:v>0.13771860789637153</c:v>
                </c:pt>
                <c:pt idx="229">
                  <c:v>0.14263523047345572</c:v>
                </c:pt>
                <c:pt idx="230">
                  <c:v>0.14872599626317728</c:v>
                </c:pt>
                <c:pt idx="231">
                  <c:v>0.15318576383207866</c:v>
                </c:pt>
                <c:pt idx="232">
                  <c:v>0.15929018657347169</c:v>
                </c:pt>
                <c:pt idx="233">
                  <c:v>0.1623771095244376</c:v>
                </c:pt>
                <c:pt idx="234">
                  <c:v>0.16646524762462009</c:v>
                </c:pt>
                <c:pt idx="235">
                  <c:v>0.16961005674364768</c:v>
                </c:pt>
                <c:pt idx="236">
                  <c:v>0.17205443248567762</c:v>
                </c:pt>
                <c:pt idx="237">
                  <c:v>0.17615462070389026</c:v>
                </c:pt>
                <c:pt idx="238">
                  <c:v>0.17760025702357707</c:v>
                </c:pt>
                <c:pt idx="239">
                  <c:v>0.18001899904623403</c:v>
                </c:pt>
                <c:pt idx="240">
                  <c:v>0.18077007221762736</c:v>
                </c:pt>
                <c:pt idx="241">
                  <c:v>0.18276008134922295</c:v>
                </c:pt>
                <c:pt idx="242">
                  <c:v>0.18291420292037316</c:v>
                </c:pt>
                <c:pt idx="243">
                  <c:v>0.18396337136607319</c:v>
                </c:pt>
                <c:pt idx="244">
                  <c:v>0.18438708352421507</c:v>
                </c:pt>
                <c:pt idx="245">
                  <c:v>0.18637017178262183</c:v>
                </c:pt>
                <c:pt idx="246">
                  <c:v>0.18809359559884256</c:v>
                </c:pt>
                <c:pt idx="247">
                  <c:v>0.18799985862766769</c:v>
                </c:pt>
                <c:pt idx="248">
                  <c:v>0.18843431130626664</c:v>
                </c:pt>
                <c:pt idx="249">
                  <c:v>0.1900585197829581</c:v>
                </c:pt>
                <c:pt idx="250">
                  <c:v>0.19162045995121388</c:v>
                </c:pt>
                <c:pt idx="251">
                  <c:v>0.19214929258288815</c:v>
                </c:pt>
                <c:pt idx="252">
                  <c:v>0.19345166846490261</c:v>
                </c:pt>
                <c:pt idx="253">
                  <c:v>0.19521658656259402</c:v>
                </c:pt>
                <c:pt idx="254">
                  <c:v>0.19734924172865154</c:v>
                </c:pt>
                <c:pt idx="255">
                  <c:v>0.19908593389394871</c:v>
                </c:pt>
                <c:pt idx="256">
                  <c:v>0.19877314454925293</c:v>
                </c:pt>
                <c:pt idx="257">
                  <c:v>0.19885988599407015</c:v>
                </c:pt>
                <c:pt idx="258">
                  <c:v>0.20016524987212747</c:v>
                </c:pt>
                <c:pt idx="259">
                  <c:v>0.20029508395042941</c:v>
                </c:pt>
                <c:pt idx="260">
                  <c:v>0.20017096604298815</c:v>
                </c:pt>
                <c:pt idx="261">
                  <c:v>0.1997716817343812</c:v>
                </c:pt>
                <c:pt idx="262">
                  <c:v>0.19954220721947333</c:v>
                </c:pt>
                <c:pt idx="263">
                  <c:v>0.19839315758315443</c:v>
                </c:pt>
                <c:pt idx="264">
                  <c:v>0.19691248168615805</c:v>
                </c:pt>
                <c:pt idx="265">
                  <c:v>0.19626278609965259</c:v>
                </c:pt>
                <c:pt idx="266">
                  <c:v>0.19522458397327266</c:v>
                </c:pt>
                <c:pt idx="267">
                  <c:v>0.19613657341448446</c:v>
                </c:pt>
                <c:pt idx="268">
                  <c:v>0.19520641638337333</c:v>
                </c:pt>
                <c:pt idx="269">
                  <c:v>0.19431877618857973</c:v>
                </c:pt>
                <c:pt idx="270">
                  <c:v>0.19378519164824859</c:v>
                </c:pt>
                <c:pt idx="271">
                  <c:v>0.1909762699640723</c:v>
                </c:pt>
                <c:pt idx="272">
                  <c:v>0.19057434188522807</c:v>
                </c:pt>
                <c:pt idx="273">
                  <c:v>0.19096104298934807</c:v>
                </c:pt>
                <c:pt idx="274">
                  <c:v>0.18863344617319194</c:v>
                </c:pt>
                <c:pt idx="275">
                  <c:v>0.18624991582420641</c:v>
                </c:pt>
                <c:pt idx="276">
                  <c:v>0.18679001050299721</c:v>
                </c:pt>
                <c:pt idx="277">
                  <c:v>0.18415431525780598</c:v>
                </c:pt>
                <c:pt idx="278">
                  <c:v>0.18268869042362074</c:v>
                </c:pt>
                <c:pt idx="279">
                  <c:v>0.18160734846106288</c:v>
                </c:pt>
                <c:pt idx="280">
                  <c:v>0.17845145378829949</c:v>
                </c:pt>
                <c:pt idx="281">
                  <c:v>0.1752200236968354</c:v>
                </c:pt>
                <c:pt idx="282">
                  <c:v>0.17356995732102329</c:v>
                </c:pt>
                <c:pt idx="283">
                  <c:v>0.17083334124959809</c:v>
                </c:pt>
                <c:pt idx="284">
                  <c:v>0.16491694417594222</c:v>
                </c:pt>
                <c:pt idx="285">
                  <c:v>0.1647747020151609</c:v>
                </c:pt>
                <c:pt idx="286">
                  <c:v>0.1610043426586614</c:v>
                </c:pt>
                <c:pt idx="287">
                  <c:v>0.1539750377080262</c:v>
                </c:pt>
                <c:pt idx="288">
                  <c:v>0.15265783441741521</c:v>
                </c:pt>
                <c:pt idx="289">
                  <c:v>0.14971584063720178</c:v>
                </c:pt>
                <c:pt idx="290">
                  <c:v>0.14566142622948011</c:v>
                </c:pt>
                <c:pt idx="291">
                  <c:v>0.1423195266560881</c:v>
                </c:pt>
                <c:pt idx="292">
                  <c:v>0.13815819547819125</c:v>
                </c:pt>
                <c:pt idx="293">
                  <c:v>0.13413464651432838</c:v>
                </c:pt>
                <c:pt idx="294">
                  <c:v>0.13092626571844915</c:v>
                </c:pt>
                <c:pt idx="295">
                  <c:v>0.12675198983666019</c:v>
                </c:pt>
                <c:pt idx="296">
                  <c:v>0.12338336263325128</c:v>
                </c:pt>
                <c:pt idx="297">
                  <c:v>0.11986397465847534</c:v>
                </c:pt>
                <c:pt idx="298">
                  <c:v>0.11647126693172394</c:v>
                </c:pt>
                <c:pt idx="299">
                  <c:v>0.1156889901559626</c:v>
                </c:pt>
                <c:pt idx="300">
                  <c:v>0.1108779165325183</c:v>
                </c:pt>
                <c:pt idx="301">
                  <c:v>0.10717047531202398</c:v>
                </c:pt>
                <c:pt idx="302">
                  <c:v>0.10347903460198379</c:v>
                </c:pt>
                <c:pt idx="303">
                  <c:v>0.10142765289096911</c:v>
                </c:pt>
                <c:pt idx="304">
                  <c:v>0.10010780996155116</c:v>
                </c:pt>
                <c:pt idx="305">
                  <c:v>9.5904951491547152E-2</c:v>
                </c:pt>
                <c:pt idx="306">
                  <c:v>9.6302808715756416E-2</c:v>
                </c:pt>
                <c:pt idx="307">
                  <c:v>9.4034377234933353E-2</c:v>
                </c:pt>
                <c:pt idx="308">
                  <c:v>9.0145707197857528E-2</c:v>
                </c:pt>
                <c:pt idx="309">
                  <c:v>9.4394340171738755E-2</c:v>
                </c:pt>
                <c:pt idx="310">
                  <c:v>9.0333331701896308E-2</c:v>
                </c:pt>
                <c:pt idx="311">
                  <c:v>9.0214303177857696E-2</c:v>
                </c:pt>
                <c:pt idx="312">
                  <c:v>9.4659071799224226E-2</c:v>
                </c:pt>
                <c:pt idx="313">
                  <c:v>9.503590309852164E-2</c:v>
                </c:pt>
                <c:pt idx="314">
                  <c:v>9.3306122722085327E-2</c:v>
                </c:pt>
                <c:pt idx="315">
                  <c:v>9.2957258168139323E-2</c:v>
                </c:pt>
                <c:pt idx="316">
                  <c:v>9.1448148095499809E-2</c:v>
                </c:pt>
                <c:pt idx="317">
                  <c:v>8.9330800613423023E-2</c:v>
                </c:pt>
                <c:pt idx="318">
                  <c:v>8.7292543680546369E-2</c:v>
                </c:pt>
                <c:pt idx="319">
                  <c:v>8.2052796337870521E-2</c:v>
                </c:pt>
                <c:pt idx="320">
                  <c:v>8.1430658193640287E-2</c:v>
                </c:pt>
                <c:pt idx="321">
                  <c:v>8.2478947986753648E-2</c:v>
                </c:pt>
                <c:pt idx="322">
                  <c:v>8.1982444795778847E-2</c:v>
                </c:pt>
                <c:pt idx="323">
                  <c:v>7.6891461215286283E-2</c:v>
                </c:pt>
                <c:pt idx="324">
                  <c:v>7.0648393684703464E-2</c:v>
                </c:pt>
                <c:pt idx="325">
                  <c:v>6.7413877172768227E-2</c:v>
                </c:pt>
                <c:pt idx="326">
                  <c:v>6.5756466937859831E-2</c:v>
                </c:pt>
                <c:pt idx="327">
                  <c:v>6.3281163941821733E-2</c:v>
                </c:pt>
                <c:pt idx="328">
                  <c:v>6.1072586263204574E-2</c:v>
                </c:pt>
                <c:pt idx="329">
                  <c:v>5.6325222872697624E-2</c:v>
                </c:pt>
                <c:pt idx="330">
                  <c:v>5.26725812623089E-2</c:v>
                </c:pt>
                <c:pt idx="331">
                  <c:v>4.6358142358201133E-2</c:v>
                </c:pt>
                <c:pt idx="332">
                  <c:v>4.4654781473738282E-2</c:v>
                </c:pt>
                <c:pt idx="333">
                  <c:v>4.3778264215313799E-2</c:v>
                </c:pt>
                <c:pt idx="334">
                  <c:v>3.9658783148138581E-2</c:v>
                </c:pt>
                <c:pt idx="335">
                  <c:v>4.3750994564890421E-2</c:v>
                </c:pt>
                <c:pt idx="336">
                  <c:v>4.3421875116036922E-2</c:v>
                </c:pt>
                <c:pt idx="337">
                  <c:v>4.0747614430861702E-2</c:v>
                </c:pt>
                <c:pt idx="338">
                  <c:v>3.8102659731144552E-2</c:v>
                </c:pt>
                <c:pt idx="339">
                  <c:v>3.7106889107831741E-2</c:v>
                </c:pt>
                <c:pt idx="340">
                  <c:v>3.8706847559451148E-2</c:v>
                </c:pt>
                <c:pt idx="341">
                  <c:v>4.3302912963925945E-2</c:v>
                </c:pt>
                <c:pt idx="342">
                  <c:v>4.2892516439478785E-2</c:v>
                </c:pt>
                <c:pt idx="343">
                  <c:v>4.4949545897092914E-2</c:v>
                </c:pt>
                <c:pt idx="344">
                  <c:v>4.8888730010806632E-2</c:v>
                </c:pt>
                <c:pt idx="345">
                  <c:v>5.0889006180621955E-2</c:v>
                </c:pt>
                <c:pt idx="346">
                  <c:v>5.0252962770407354E-2</c:v>
                </c:pt>
                <c:pt idx="347">
                  <c:v>4.526612822344616E-2</c:v>
                </c:pt>
                <c:pt idx="348">
                  <c:v>4.8296409798736319E-2</c:v>
                </c:pt>
                <c:pt idx="349">
                  <c:v>4.9428117864603195E-2</c:v>
                </c:pt>
                <c:pt idx="350">
                  <c:v>4.7046010421303207E-2</c:v>
                </c:pt>
                <c:pt idx="351">
                  <c:v>4.5240737032944407E-2</c:v>
                </c:pt>
                <c:pt idx="352">
                  <c:v>4.4652668834981653E-2</c:v>
                </c:pt>
                <c:pt idx="353">
                  <c:v>3.9022620704763138E-2</c:v>
                </c:pt>
                <c:pt idx="354">
                  <c:v>3.6962412006847377E-2</c:v>
                </c:pt>
                <c:pt idx="355">
                  <c:v>3.2187937215880084E-2</c:v>
                </c:pt>
                <c:pt idx="356">
                  <c:v>3.1427501786809788E-2</c:v>
                </c:pt>
                <c:pt idx="357">
                  <c:v>3.0951277006267118E-2</c:v>
                </c:pt>
                <c:pt idx="358">
                  <c:v>2.9633008361656978E-2</c:v>
                </c:pt>
                <c:pt idx="359">
                  <c:v>3.2161483183503904E-2</c:v>
                </c:pt>
                <c:pt idx="360">
                  <c:v>2.8836926968435074E-2</c:v>
                </c:pt>
                <c:pt idx="361">
                  <c:v>2.7035646695418754E-2</c:v>
                </c:pt>
                <c:pt idx="362">
                  <c:v>3.1303391272019775E-2</c:v>
                </c:pt>
                <c:pt idx="363">
                  <c:v>3.3562544436925849E-2</c:v>
                </c:pt>
                <c:pt idx="364">
                  <c:v>3.4641014814161326E-2</c:v>
                </c:pt>
                <c:pt idx="365">
                  <c:v>3.6752456589509132E-2</c:v>
                </c:pt>
                <c:pt idx="366">
                  <c:v>3.6484778731290156E-2</c:v>
                </c:pt>
                <c:pt idx="367">
                  <c:v>4.2553910606199084E-2</c:v>
                </c:pt>
                <c:pt idx="368">
                  <c:v>4.1787316736625162E-2</c:v>
                </c:pt>
                <c:pt idx="369">
                  <c:v>3.82413404816234E-2</c:v>
                </c:pt>
                <c:pt idx="370">
                  <c:v>3.5330879554594109E-2</c:v>
                </c:pt>
                <c:pt idx="371">
                  <c:v>3.0455242407336887E-2</c:v>
                </c:pt>
                <c:pt idx="372">
                  <c:v>3.2156568715261201E-2</c:v>
                </c:pt>
                <c:pt idx="373">
                  <c:v>2.628087504349997E-2</c:v>
                </c:pt>
                <c:pt idx="374">
                  <c:v>1.683187478352248E-2</c:v>
                </c:pt>
                <c:pt idx="375">
                  <c:v>1.6670954475036519E-2</c:v>
                </c:pt>
                <c:pt idx="376">
                  <c:v>9.8362477109426236E-3</c:v>
                </c:pt>
                <c:pt idx="377">
                  <c:v>5.2810582103742301E-3</c:v>
                </c:pt>
                <c:pt idx="378">
                  <c:v>1.7884412025025234E-3</c:v>
                </c:pt>
                <c:pt idx="379">
                  <c:v>-7.1810075625376238E-3</c:v>
                </c:pt>
                <c:pt idx="380">
                  <c:v>-9.9053892367357982E-3</c:v>
                </c:pt>
                <c:pt idx="381">
                  <c:v>-1.1954242725203779E-2</c:v>
                </c:pt>
                <c:pt idx="382">
                  <c:v>-1.5060092819825083E-2</c:v>
                </c:pt>
                <c:pt idx="383">
                  <c:v>-1.6062151184655427E-2</c:v>
                </c:pt>
                <c:pt idx="384">
                  <c:v>-1.8019523873717618E-2</c:v>
                </c:pt>
                <c:pt idx="385">
                  <c:v>-1.7649703157410723E-2</c:v>
                </c:pt>
                <c:pt idx="386">
                  <c:v>-9.6227812766280854E-3</c:v>
                </c:pt>
                <c:pt idx="387">
                  <c:v>-1.5306078912065188E-2</c:v>
                </c:pt>
                <c:pt idx="388">
                  <c:v>-1.4800540840982531E-2</c:v>
                </c:pt>
                <c:pt idx="389">
                  <c:v>-7.206526655216039E-3</c:v>
                </c:pt>
                <c:pt idx="390">
                  <c:v>-6.326843837080133E-3</c:v>
                </c:pt>
                <c:pt idx="391">
                  <c:v>-2.9790203265330217E-3</c:v>
                </c:pt>
                <c:pt idx="392">
                  <c:v>-2.2665420280516338E-3</c:v>
                </c:pt>
                <c:pt idx="393">
                  <c:v>-2.0424527126003469E-3</c:v>
                </c:pt>
                <c:pt idx="394">
                  <c:v>4.0205286619445849E-3</c:v>
                </c:pt>
                <c:pt idx="395">
                  <c:v>4.1579756940149162E-3</c:v>
                </c:pt>
                <c:pt idx="396">
                  <c:v>8.3406243324444379E-3</c:v>
                </c:pt>
                <c:pt idx="397">
                  <c:v>5.3055814983636665E-3</c:v>
                </c:pt>
                <c:pt idx="398">
                  <c:v>3.979232428816884E-3</c:v>
                </c:pt>
                <c:pt idx="399">
                  <c:v>5.747147845321765E-3</c:v>
                </c:pt>
                <c:pt idx="400">
                  <c:v>3.1604411282879843E-3</c:v>
                </c:pt>
                <c:pt idx="401">
                  <c:v>6.0017939432627232E-4</c:v>
                </c:pt>
                <c:pt idx="402">
                  <c:v>-3.9878527574182601E-3</c:v>
                </c:pt>
                <c:pt idx="403">
                  <c:v>-7.4369817389703941E-3</c:v>
                </c:pt>
                <c:pt idx="404">
                  <c:v>-9.7900525530813486E-3</c:v>
                </c:pt>
                <c:pt idx="405">
                  <c:v>-9.5004686265633999E-3</c:v>
                </c:pt>
                <c:pt idx="406">
                  <c:v>-1.5819964787282776E-2</c:v>
                </c:pt>
                <c:pt idx="407">
                  <c:v>-2.0723710741676733E-2</c:v>
                </c:pt>
                <c:pt idx="408">
                  <c:v>-1.464336283568898E-2</c:v>
                </c:pt>
                <c:pt idx="409">
                  <c:v>-1.8236307263527669E-2</c:v>
                </c:pt>
                <c:pt idx="410">
                  <c:v>-1.3975821153120568E-2</c:v>
                </c:pt>
                <c:pt idx="411">
                  <c:v>-2.1273147315357181E-2</c:v>
                </c:pt>
                <c:pt idx="412">
                  <c:v>-1.5082838783362914E-2</c:v>
                </c:pt>
                <c:pt idx="413">
                  <c:v>-1.3281689557779985E-2</c:v>
                </c:pt>
                <c:pt idx="414">
                  <c:v>-1.5019127848714529E-2</c:v>
                </c:pt>
                <c:pt idx="415">
                  <c:v>-7.637480037206261E-3</c:v>
                </c:pt>
                <c:pt idx="416">
                  <c:v>-4.0606231466505868E-3</c:v>
                </c:pt>
                <c:pt idx="417">
                  <c:v>-4.61467723205361E-3</c:v>
                </c:pt>
                <c:pt idx="418">
                  <c:v>-5.0311368462879896E-3</c:v>
                </c:pt>
                <c:pt idx="419">
                  <c:v>-9.8946637991297361E-3</c:v>
                </c:pt>
                <c:pt idx="420">
                  <c:v>-1.066857720436069E-2</c:v>
                </c:pt>
                <c:pt idx="421">
                  <c:v>-1.1368200392777236E-2</c:v>
                </c:pt>
                <c:pt idx="422">
                  <c:v>-1.2582659237106324E-2</c:v>
                </c:pt>
                <c:pt idx="423">
                  <c:v>-1.2839231588516218E-2</c:v>
                </c:pt>
                <c:pt idx="424">
                  <c:v>-1.314199021553588E-2</c:v>
                </c:pt>
                <c:pt idx="425">
                  <c:v>-1.7929128403254009E-2</c:v>
                </c:pt>
                <c:pt idx="426">
                  <c:v>-2.0371007525435313E-2</c:v>
                </c:pt>
                <c:pt idx="427">
                  <c:v>-2.7056277762646457E-2</c:v>
                </c:pt>
                <c:pt idx="428">
                  <c:v>-3.8899890453279261E-2</c:v>
                </c:pt>
                <c:pt idx="429">
                  <c:v>-3.611393553320346E-2</c:v>
                </c:pt>
                <c:pt idx="430">
                  <c:v>-3.9455921279367492E-2</c:v>
                </c:pt>
                <c:pt idx="431">
                  <c:v>-3.8194140718321813E-2</c:v>
                </c:pt>
                <c:pt idx="432">
                  <c:v>-3.0700408911069087E-2</c:v>
                </c:pt>
                <c:pt idx="433">
                  <c:v>-4.1349561115571226E-2</c:v>
                </c:pt>
                <c:pt idx="434">
                  <c:v>-3.850202087438543E-2</c:v>
                </c:pt>
                <c:pt idx="435">
                  <c:v>-3.8980412456751615E-2</c:v>
                </c:pt>
                <c:pt idx="436">
                  <c:v>-3.4379621407165259E-2</c:v>
                </c:pt>
                <c:pt idx="437">
                  <c:v>-3.5033683372846382E-2</c:v>
                </c:pt>
                <c:pt idx="438">
                  <c:v>-3.576239552695698E-2</c:v>
                </c:pt>
                <c:pt idx="439">
                  <c:v>-3.5508062382512216E-2</c:v>
                </c:pt>
                <c:pt idx="440">
                  <c:v>-3.4989250223946777E-2</c:v>
                </c:pt>
                <c:pt idx="441">
                  <c:v>-3.4860770542941517E-2</c:v>
                </c:pt>
                <c:pt idx="442">
                  <c:v>-3.0645256117353876E-2</c:v>
                </c:pt>
                <c:pt idx="443">
                  <c:v>-2.9280469820703557E-2</c:v>
                </c:pt>
                <c:pt idx="444">
                  <c:v>-2.3656597534381849E-2</c:v>
                </c:pt>
                <c:pt idx="445">
                  <c:v>-1.8013852745135759E-2</c:v>
                </c:pt>
                <c:pt idx="446">
                  <c:v>-2.1833441488006346E-2</c:v>
                </c:pt>
                <c:pt idx="447">
                  <c:v>-2.0047190587364382E-2</c:v>
                </c:pt>
                <c:pt idx="448">
                  <c:v>-2.190357139623671E-2</c:v>
                </c:pt>
                <c:pt idx="449">
                  <c:v>-2.4016086902945124E-2</c:v>
                </c:pt>
                <c:pt idx="450">
                  <c:v>-2.6224997051185257E-2</c:v>
                </c:pt>
                <c:pt idx="451">
                  <c:v>-2.8371298149826508E-2</c:v>
                </c:pt>
                <c:pt idx="452">
                  <c:v>-3.0295350474435729E-2</c:v>
                </c:pt>
                <c:pt idx="453">
                  <c:v>-3.1838180025979559E-2</c:v>
                </c:pt>
                <c:pt idx="454">
                  <c:v>-3.284024174686842E-2</c:v>
                </c:pt>
                <c:pt idx="455">
                  <c:v>-3.3142161088257828E-2</c:v>
                </c:pt>
                <c:pt idx="456">
                  <c:v>-3.2584353818583378E-2</c:v>
                </c:pt>
                <c:pt idx="457">
                  <c:v>-3.100794137188732E-2</c:v>
                </c:pt>
                <c:pt idx="458">
                  <c:v>-2.8253342662620952E-2</c:v>
                </c:pt>
                <c:pt idx="459">
                  <c:v>-2.4161369248830146E-2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47C0-4D9B-ADAB-E784885F6D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084416"/>
        <c:axId val="41085952"/>
      </c:scatterChart>
      <c:valAx>
        <c:axId val="41084416"/>
        <c:scaling>
          <c:orientation val="minMax"/>
          <c:max val="800"/>
          <c:min val="680"/>
        </c:scaling>
        <c:delete val="0"/>
        <c:axPos val="b"/>
        <c:numFmt formatCode="General" sourceLinked="1"/>
        <c:majorTickMark val="out"/>
        <c:minorTickMark val="out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41085952"/>
        <c:crossesAt val="-0.30000000000000004"/>
        <c:crossBetween val="midCat"/>
        <c:majorUnit val="30"/>
        <c:minorUnit val="10"/>
      </c:valAx>
      <c:valAx>
        <c:axId val="41085952"/>
        <c:scaling>
          <c:orientation val="minMax"/>
        </c:scaling>
        <c:delete val="0"/>
        <c:axPos val="l"/>
        <c:numFmt formatCode="General" sourceLinked="1"/>
        <c:majorTickMark val="out"/>
        <c:minorTickMark val="out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41084416"/>
        <c:crosses val="autoZero"/>
        <c:crossBetween val="midCat"/>
        <c:majorUnit val="0.1"/>
        <c:minorUnit val="5.000000000000001E-2"/>
      </c:valAx>
    </c:plotArea>
    <c:plotVisOnly val="1"/>
    <c:dispBlanksAs val="gap"/>
    <c:showDLblsOverMax val="0"/>
    <c:extLst/>
  </c:chart>
  <c:txPr>
    <a:bodyPr/>
    <a:lstStyle/>
    <a:p>
      <a:pPr>
        <a:defRPr sz="1600">
          <a:latin typeface="Times New Roman" panose="02020603050405020304" pitchFamily="18" charset="0"/>
          <a:cs typeface="Times New Roman" panose="02020603050405020304" pitchFamily="18" charset="0"/>
        </a:defRPr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spPr>
            <a:ln w="254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CD!$D$3:$D$213</c:f>
              <c:numCache>
                <c:formatCode>General</c:formatCode>
                <c:ptCount val="211"/>
                <c:pt idx="0">
                  <c:v>500</c:v>
                </c:pt>
                <c:pt idx="1">
                  <c:v>499</c:v>
                </c:pt>
                <c:pt idx="2">
                  <c:v>498</c:v>
                </c:pt>
                <c:pt idx="3">
                  <c:v>497</c:v>
                </c:pt>
                <c:pt idx="4">
                  <c:v>496</c:v>
                </c:pt>
                <c:pt idx="5">
                  <c:v>495</c:v>
                </c:pt>
                <c:pt idx="6">
                  <c:v>494</c:v>
                </c:pt>
                <c:pt idx="7">
                  <c:v>493</c:v>
                </c:pt>
                <c:pt idx="8">
                  <c:v>492</c:v>
                </c:pt>
                <c:pt idx="9">
                  <c:v>491</c:v>
                </c:pt>
                <c:pt idx="10">
                  <c:v>490</c:v>
                </c:pt>
                <c:pt idx="11">
                  <c:v>489</c:v>
                </c:pt>
                <c:pt idx="12">
                  <c:v>488</c:v>
                </c:pt>
                <c:pt idx="13">
                  <c:v>487</c:v>
                </c:pt>
                <c:pt idx="14">
                  <c:v>486</c:v>
                </c:pt>
                <c:pt idx="15">
                  <c:v>485</c:v>
                </c:pt>
                <c:pt idx="16">
                  <c:v>484</c:v>
                </c:pt>
                <c:pt idx="17">
                  <c:v>483</c:v>
                </c:pt>
                <c:pt idx="18">
                  <c:v>482</c:v>
                </c:pt>
                <c:pt idx="19">
                  <c:v>481</c:v>
                </c:pt>
                <c:pt idx="20">
                  <c:v>480</c:v>
                </c:pt>
                <c:pt idx="21">
                  <c:v>479</c:v>
                </c:pt>
                <c:pt idx="22">
                  <c:v>478</c:v>
                </c:pt>
                <c:pt idx="23">
                  <c:v>477</c:v>
                </c:pt>
                <c:pt idx="24">
                  <c:v>476</c:v>
                </c:pt>
                <c:pt idx="25">
                  <c:v>475</c:v>
                </c:pt>
                <c:pt idx="26">
                  <c:v>474</c:v>
                </c:pt>
                <c:pt idx="27">
                  <c:v>473</c:v>
                </c:pt>
                <c:pt idx="28">
                  <c:v>472</c:v>
                </c:pt>
                <c:pt idx="29">
                  <c:v>471</c:v>
                </c:pt>
                <c:pt idx="30">
                  <c:v>470</c:v>
                </c:pt>
                <c:pt idx="31">
                  <c:v>469</c:v>
                </c:pt>
                <c:pt idx="32">
                  <c:v>468</c:v>
                </c:pt>
                <c:pt idx="33">
                  <c:v>467</c:v>
                </c:pt>
                <c:pt idx="34">
                  <c:v>466</c:v>
                </c:pt>
                <c:pt idx="35">
                  <c:v>465</c:v>
                </c:pt>
                <c:pt idx="36">
                  <c:v>464</c:v>
                </c:pt>
                <c:pt idx="37">
                  <c:v>463</c:v>
                </c:pt>
                <c:pt idx="38">
                  <c:v>462</c:v>
                </c:pt>
                <c:pt idx="39">
                  <c:v>461</c:v>
                </c:pt>
                <c:pt idx="40">
                  <c:v>460</c:v>
                </c:pt>
                <c:pt idx="41">
                  <c:v>459</c:v>
                </c:pt>
                <c:pt idx="42">
                  <c:v>458</c:v>
                </c:pt>
                <c:pt idx="43">
                  <c:v>457</c:v>
                </c:pt>
                <c:pt idx="44">
                  <c:v>456</c:v>
                </c:pt>
                <c:pt idx="45">
                  <c:v>455</c:v>
                </c:pt>
                <c:pt idx="46">
                  <c:v>454</c:v>
                </c:pt>
                <c:pt idx="47">
                  <c:v>453</c:v>
                </c:pt>
                <c:pt idx="48">
                  <c:v>452</c:v>
                </c:pt>
                <c:pt idx="49">
                  <c:v>451</c:v>
                </c:pt>
                <c:pt idx="50">
                  <c:v>450</c:v>
                </c:pt>
                <c:pt idx="51">
                  <c:v>449</c:v>
                </c:pt>
                <c:pt idx="52">
                  <c:v>448</c:v>
                </c:pt>
                <c:pt idx="53">
                  <c:v>447</c:v>
                </c:pt>
                <c:pt idx="54">
                  <c:v>446</c:v>
                </c:pt>
                <c:pt idx="55">
                  <c:v>445</c:v>
                </c:pt>
                <c:pt idx="56">
                  <c:v>444</c:v>
                </c:pt>
                <c:pt idx="57">
                  <c:v>443</c:v>
                </c:pt>
                <c:pt idx="58">
                  <c:v>442</c:v>
                </c:pt>
                <c:pt idx="59">
                  <c:v>441</c:v>
                </c:pt>
                <c:pt idx="60">
                  <c:v>440</c:v>
                </c:pt>
                <c:pt idx="61">
                  <c:v>439</c:v>
                </c:pt>
                <c:pt idx="62">
                  <c:v>438</c:v>
                </c:pt>
                <c:pt idx="63">
                  <c:v>437</c:v>
                </c:pt>
                <c:pt idx="64">
                  <c:v>436</c:v>
                </c:pt>
                <c:pt idx="65">
                  <c:v>435</c:v>
                </c:pt>
                <c:pt idx="66">
                  <c:v>434</c:v>
                </c:pt>
                <c:pt idx="67">
                  <c:v>433</c:v>
                </c:pt>
                <c:pt idx="68">
                  <c:v>432</c:v>
                </c:pt>
                <c:pt idx="69">
                  <c:v>431</c:v>
                </c:pt>
                <c:pt idx="70">
                  <c:v>430</c:v>
                </c:pt>
                <c:pt idx="71">
                  <c:v>429</c:v>
                </c:pt>
                <c:pt idx="72">
                  <c:v>428</c:v>
                </c:pt>
                <c:pt idx="73">
                  <c:v>427</c:v>
                </c:pt>
                <c:pt idx="74">
                  <c:v>426</c:v>
                </c:pt>
                <c:pt idx="75">
                  <c:v>425</c:v>
                </c:pt>
                <c:pt idx="76">
                  <c:v>424</c:v>
                </c:pt>
                <c:pt idx="77">
                  <c:v>423</c:v>
                </c:pt>
                <c:pt idx="78">
                  <c:v>422</c:v>
                </c:pt>
                <c:pt idx="79">
                  <c:v>421</c:v>
                </c:pt>
                <c:pt idx="80">
                  <c:v>420</c:v>
                </c:pt>
                <c:pt idx="81">
                  <c:v>419</c:v>
                </c:pt>
                <c:pt idx="82">
                  <c:v>418</c:v>
                </c:pt>
                <c:pt idx="83">
                  <c:v>417</c:v>
                </c:pt>
                <c:pt idx="84">
                  <c:v>416</c:v>
                </c:pt>
                <c:pt idx="85">
                  <c:v>415</c:v>
                </c:pt>
                <c:pt idx="86">
                  <c:v>414</c:v>
                </c:pt>
                <c:pt idx="87">
                  <c:v>413</c:v>
                </c:pt>
                <c:pt idx="88">
                  <c:v>412</c:v>
                </c:pt>
                <c:pt idx="89">
                  <c:v>411</c:v>
                </c:pt>
                <c:pt idx="90">
                  <c:v>410</c:v>
                </c:pt>
                <c:pt idx="91">
                  <c:v>409</c:v>
                </c:pt>
                <c:pt idx="92">
                  <c:v>408</c:v>
                </c:pt>
                <c:pt idx="93">
                  <c:v>407</c:v>
                </c:pt>
                <c:pt idx="94">
                  <c:v>406</c:v>
                </c:pt>
                <c:pt idx="95">
                  <c:v>405</c:v>
                </c:pt>
                <c:pt idx="96">
                  <c:v>404</c:v>
                </c:pt>
                <c:pt idx="97">
                  <c:v>403</c:v>
                </c:pt>
                <c:pt idx="98">
                  <c:v>402</c:v>
                </c:pt>
                <c:pt idx="99">
                  <c:v>401</c:v>
                </c:pt>
                <c:pt idx="100">
                  <c:v>400</c:v>
                </c:pt>
                <c:pt idx="101">
                  <c:v>399</c:v>
                </c:pt>
                <c:pt idx="102">
                  <c:v>398</c:v>
                </c:pt>
                <c:pt idx="103">
                  <c:v>397</c:v>
                </c:pt>
                <c:pt idx="104">
                  <c:v>396</c:v>
                </c:pt>
                <c:pt idx="105">
                  <c:v>395</c:v>
                </c:pt>
                <c:pt idx="106">
                  <c:v>394</c:v>
                </c:pt>
                <c:pt idx="107">
                  <c:v>393</c:v>
                </c:pt>
                <c:pt idx="108">
                  <c:v>392</c:v>
                </c:pt>
                <c:pt idx="109">
                  <c:v>391</c:v>
                </c:pt>
                <c:pt idx="110">
                  <c:v>390</c:v>
                </c:pt>
                <c:pt idx="111">
                  <c:v>389</c:v>
                </c:pt>
                <c:pt idx="112">
                  <c:v>388</c:v>
                </c:pt>
                <c:pt idx="113">
                  <c:v>387</c:v>
                </c:pt>
                <c:pt idx="114">
                  <c:v>386</c:v>
                </c:pt>
                <c:pt idx="115">
                  <c:v>385</c:v>
                </c:pt>
                <c:pt idx="116">
                  <c:v>384</c:v>
                </c:pt>
                <c:pt idx="117">
                  <c:v>383</c:v>
                </c:pt>
                <c:pt idx="118">
                  <c:v>382</c:v>
                </c:pt>
                <c:pt idx="119">
                  <c:v>381</c:v>
                </c:pt>
                <c:pt idx="120">
                  <c:v>380</c:v>
                </c:pt>
                <c:pt idx="121">
                  <c:v>379</c:v>
                </c:pt>
                <c:pt idx="122">
                  <c:v>378</c:v>
                </c:pt>
                <c:pt idx="123">
                  <c:v>377</c:v>
                </c:pt>
                <c:pt idx="124">
                  <c:v>376</c:v>
                </c:pt>
                <c:pt idx="125">
                  <c:v>375</c:v>
                </c:pt>
                <c:pt idx="126">
                  <c:v>374</c:v>
                </c:pt>
                <c:pt idx="127">
                  <c:v>373</c:v>
                </c:pt>
                <c:pt idx="128">
                  <c:v>372</c:v>
                </c:pt>
                <c:pt idx="129">
                  <c:v>371</c:v>
                </c:pt>
                <c:pt idx="130">
                  <c:v>370</c:v>
                </c:pt>
                <c:pt idx="131">
                  <c:v>369</c:v>
                </c:pt>
                <c:pt idx="132">
                  <c:v>368</c:v>
                </c:pt>
                <c:pt idx="133">
                  <c:v>367</c:v>
                </c:pt>
                <c:pt idx="134">
                  <c:v>366</c:v>
                </c:pt>
                <c:pt idx="135">
                  <c:v>365</c:v>
                </c:pt>
                <c:pt idx="136">
                  <c:v>364</c:v>
                </c:pt>
                <c:pt idx="137">
                  <c:v>363</c:v>
                </c:pt>
                <c:pt idx="138">
                  <c:v>362</c:v>
                </c:pt>
                <c:pt idx="139">
                  <c:v>361</c:v>
                </c:pt>
                <c:pt idx="140">
                  <c:v>360</c:v>
                </c:pt>
                <c:pt idx="141">
                  <c:v>359</c:v>
                </c:pt>
                <c:pt idx="142">
                  <c:v>358</c:v>
                </c:pt>
                <c:pt idx="143">
                  <c:v>357</c:v>
                </c:pt>
                <c:pt idx="144">
                  <c:v>356</c:v>
                </c:pt>
                <c:pt idx="145">
                  <c:v>355</c:v>
                </c:pt>
                <c:pt idx="146">
                  <c:v>354</c:v>
                </c:pt>
                <c:pt idx="147">
                  <c:v>353</c:v>
                </c:pt>
                <c:pt idx="148">
                  <c:v>352</c:v>
                </c:pt>
                <c:pt idx="149">
                  <c:v>351</c:v>
                </c:pt>
                <c:pt idx="150">
                  <c:v>350</c:v>
                </c:pt>
                <c:pt idx="151">
                  <c:v>349</c:v>
                </c:pt>
                <c:pt idx="152">
                  <c:v>348</c:v>
                </c:pt>
                <c:pt idx="153">
                  <c:v>347</c:v>
                </c:pt>
                <c:pt idx="154">
                  <c:v>346</c:v>
                </c:pt>
                <c:pt idx="155">
                  <c:v>345</c:v>
                </c:pt>
                <c:pt idx="156">
                  <c:v>344</c:v>
                </c:pt>
                <c:pt idx="157">
                  <c:v>343</c:v>
                </c:pt>
                <c:pt idx="158">
                  <c:v>342</c:v>
                </c:pt>
                <c:pt idx="159">
                  <c:v>341</c:v>
                </c:pt>
                <c:pt idx="160">
                  <c:v>340</c:v>
                </c:pt>
                <c:pt idx="161">
                  <c:v>339</c:v>
                </c:pt>
                <c:pt idx="162">
                  <c:v>338</c:v>
                </c:pt>
                <c:pt idx="163">
                  <c:v>337</c:v>
                </c:pt>
                <c:pt idx="164">
                  <c:v>336</c:v>
                </c:pt>
                <c:pt idx="165">
                  <c:v>335</c:v>
                </c:pt>
                <c:pt idx="166">
                  <c:v>334</c:v>
                </c:pt>
                <c:pt idx="167">
                  <c:v>333</c:v>
                </c:pt>
                <c:pt idx="168">
                  <c:v>332</c:v>
                </c:pt>
                <c:pt idx="169">
                  <c:v>331</c:v>
                </c:pt>
                <c:pt idx="170">
                  <c:v>330</c:v>
                </c:pt>
                <c:pt idx="171">
                  <c:v>329</c:v>
                </c:pt>
                <c:pt idx="172">
                  <c:v>328</c:v>
                </c:pt>
                <c:pt idx="173">
                  <c:v>327</c:v>
                </c:pt>
                <c:pt idx="174">
                  <c:v>326</c:v>
                </c:pt>
                <c:pt idx="175">
                  <c:v>325</c:v>
                </c:pt>
                <c:pt idx="176">
                  <c:v>324</c:v>
                </c:pt>
                <c:pt idx="177">
                  <c:v>323</c:v>
                </c:pt>
                <c:pt idx="178">
                  <c:v>322</c:v>
                </c:pt>
                <c:pt idx="179">
                  <c:v>321</c:v>
                </c:pt>
                <c:pt idx="180">
                  <c:v>320</c:v>
                </c:pt>
                <c:pt idx="181">
                  <c:v>319</c:v>
                </c:pt>
                <c:pt idx="182">
                  <c:v>318</c:v>
                </c:pt>
                <c:pt idx="183">
                  <c:v>317</c:v>
                </c:pt>
                <c:pt idx="184">
                  <c:v>316</c:v>
                </c:pt>
                <c:pt idx="185">
                  <c:v>315</c:v>
                </c:pt>
                <c:pt idx="186">
                  <c:v>314</c:v>
                </c:pt>
                <c:pt idx="187">
                  <c:v>313</c:v>
                </c:pt>
                <c:pt idx="188">
                  <c:v>312</c:v>
                </c:pt>
                <c:pt idx="189">
                  <c:v>311</c:v>
                </c:pt>
                <c:pt idx="190">
                  <c:v>310</c:v>
                </c:pt>
                <c:pt idx="191">
                  <c:v>309</c:v>
                </c:pt>
                <c:pt idx="192">
                  <c:v>308</c:v>
                </c:pt>
                <c:pt idx="193">
                  <c:v>307</c:v>
                </c:pt>
                <c:pt idx="194">
                  <c:v>306</c:v>
                </c:pt>
                <c:pt idx="195">
                  <c:v>305</c:v>
                </c:pt>
                <c:pt idx="196">
                  <c:v>304</c:v>
                </c:pt>
                <c:pt idx="197">
                  <c:v>303</c:v>
                </c:pt>
                <c:pt idx="198">
                  <c:v>302</c:v>
                </c:pt>
                <c:pt idx="199">
                  <c:v>301</c:v>
                </c:pt>
                <c:pt idx="200">
                  <c:v>300</c:v>
                </c:pt>
                <c:pt idx="201">
                  <c:v>299</c:v>
                </c:pt>
                <c:pt idx="202">
                  <c:v>298</c:v>
                </c:pt>
                <c:pt idx="203">
                  <c:v>297</c:v>
                </c:pt>
                <c:pt idx="204">
                  <c:v>296</c:v>
                </c:pt>
                <c:pt idx="205">
                  <c:v>295</c:v>
                </c:pt>
                <c:pt idx="206">
                  <c:v>294</c:v>
                </c:pt>
                <c:pt idx="207">
                  <c:v>293</c:v>
                </c:pt>
                <c:pt idx="208">
                  <c:v>292</c:v>
                </c:pt>
                <c:pt idx="209">
                  <c:v>291</c:v>
                </c:pt>
                <c:pt idx="210">
                  <c:v>290</c:v>
                </c:pt>
              </c:numCache>
            </c:numRef>
          </c:xVal>
          <c:yVal>
            <c:numRef>
              <c:f>CD!$E$3:$E$213</c:f>
              <c:numCache>
                <c:formatCode>General</c:formatCode>
                <c:ptCount val="211"/>
                <c:pt idx="0">
                  <c:v>6.7944000000000004</c:v>
                </c:pt>
                <c:pt idx="1">
                  <c:v>7.1072600000000001</c:v>
                </c:pt>
                <c:pt idx="2">
                  <c:v>7.25746</c:v>
                </c:pt>
                <c:pt idx="3">
                  <c:v>7.5901300000000003</c:v>
                </c:pt>
                <c:pt idx="4">
                  <c:v>7.5900800000000004</c:v>
                </c:pt>
                <c:pt idx="5">
                  <c:v>7.9720599999999999</c:v>
                </c:pt>
                <c:pt idx="6">
                  <c:v>8.0538299999999996</c:v>
                </c:pt>
                <c:pt idx="7">
                  <c:v>8.2273300000000003</c:v>
                </c:pt>
                <c:pt idx="8">
                  <c:v>8.7422400000000007</c:v>
                </c:pt>
                <c:pt idx="9">
                  <c:v>8.9703499999999998</c:v>
                </c:pt>
                <c:pt idx="10">
                  <c:v>9.1677700000000009</c:v>
                </c:pt>
                <c:pt idx="11">
                  <c:v>9.6701800000000002</c:v>
                </c:pt>
                <c:pt idx="12">
                  <c:v>9.8251299999999997</c:v>
                </c:pt>
                <c:pt idx="13">
                  <c:v>9.7403899999999997</c:v>
                </c:pt>
                <c:pt idx="14">
                  <c:v>10.2318</c:v>
                </c:pt>
                <c:pt idx="15">
                  <c:v>10.853199999999999</c:v>
                </c:pt>
                <c:pt idx="16">
                  <c:v>11.1599</c:v>
                </c:pt>
                <c:pt idx="17">
                  <c:v>11.2943</c:v>
                </c:pt>
                <c:pt idx="18">
                  <c:v>11.7418</c:v>
                </c:pt>
                <c:pt idx="19">
                  <c:v>12.4102</c:v>
                </c:pt>
                <c:pt idx="20">
                  <c:v>12.8645</c:v>
                </c:pt>
                <c:pt idx="21">
                  <c:v>13.407</c:v>
                </c:pt>
                <c:pt idx="22">
                  <c:v>13.4054</c:v>
                </c:pt>
                <c:pt idx="23">
                  <c:v>13.576499999999999</c:v>
                </c:pt>
                <c:pt idx="24">
                  <c:v>13.765599999999999</c:v>
                </c:pt>
                <c:pt idx="25">
                  <c:v>14.3619</c:v>
                </c:pt>
                <c:pt idx="26">
                  <c:v>14.8011</c:v>
                </c:pt>
                <c:pt idx="27">
                  <c:v>14.804</c:v>
                </c:pt>
                <c:pt idx="28">
                  <c:v>15.0825</c:v>
                </c:pt>
                <c:pt idx="29">
                  <c:v>15.379300000000001</c:v>
                </c:pt>
                <c:pt idx="30">
                  <c:v>15.612</c:v>
                </c:pt>
                <c:pt idx="31">
                  <c:v>15.641500000000001</c:v>
                </c:pt>
                <c:pt idx="32">
                  <c:v>15.795199999999999</c:v>
                </c:pt>
                <c:pt idx="33">
                  <c:v>16.604199999999999</c:v>
                </c:pt>
                <c:pt idx="34">
                  <c:v>16.831</c:v>
                </c:pt>
                <c:pt idx="35">
                  <c:v>16.820399999999999</c:v>
                </c:pt>
                <c:pt idx="36">
                  <c:v>17.192299999999999</c:v>
                </c:pt>
                <c:pt idx="37">
                  <c:v>17.183399999999999</c:v>
                </c:pt>
                <c:pt idx="38">
                  <c:v>17.459599999999998</c:v>
                </c:pt>
                <c:pt idx="39">
                  <c:v>17.4846</c:v>
                </c:pt>
                <c:pt idx="40">
                  <c:v>17.649100000000001</c:v>
                </c:pt>
                <c:pt idx="41">
                  <c:v>17.7959</c:v>
                </c:pt>
                <c:pt idx="42">
                  <c:v>17.941500000000001</c:v>
                </c:pt>
                <c:pt idx="43">
                  <c:v>18.137899999999998</c:v>
                </c:pt>
                <c:pt idx="44">
                  <c:v>18.425899999999999</c:v>
                </c:pt>
                <c:pt idx="45">
                  <c:v>18.6326</c:v>
                </c:pt>
                <c:pt idx="46">
                  <c:v>18.703199999999999</c:v>
                </c:pt>
                <c:pt idx="47">
                  <c:v>18.633299999999998</c:v>
                </c:pt>
                <c:pt idx="48">
                  <c:v>19.1432</c:v>
                </c:pt>
                <c:pt idx="49">
                  <c:v>19.382100000000001</c:v>
                </c:pt>
                <c:pt idx="50">
                  <c:v>19.565100000000001</c:v>
                </c:pt>
                <c:pt idx="51">
                  <c:v>19.271100000000001</c:v>
                </c:pt>
                <c:pt idx="52">
                  <c:v>19.7971</c:v>
                </c:pt>
                <c:pt idx="53">
                  <c:v>20.248000000000001</c:v>
                </c:pt>
                <c:pt idx="54">
                  <c:v>20.443999999999999</c:v>
                </c:pt>
                <c:pt idx="55">
                  <c:v>20.552600000000002</c:v>
                </c:pt>
                <c:pt idx="56">
                  <c:v>20.864699999999999</c:v>
                </c:pt>
                <c:pt idx="57">
                  <c:v>21.3569</c:v>
                </c:pt>
                <c:pt idx="58">
                  <c:v>21.9117</c:v>
                </c:pt>
                <c:pt idx="59">
                  <c:v>22.401399999999999</c:v>
                </c:pt>
                <c:pt idx="60">
                  <c:v>22.570499999999999</c:v>
                </c:pt>
                <c:pt idx="61">
                  <c:v>23.487100000000002</c:v>
                </c:pt>
                <c:pt idx="62">
                  <c:v>24.620999999999999</c:v>
                </c:pt>
                <c:pt idx="63">
                  <c:v>25.3874</c:v>
                </c:pt>
                <c:pt idx="64">
                  <c:v>26.567</c:v>
                </c:pt>
                <c:pt idx="65">
                  <c:v>27.994800000000001</c:v>
                </c:pt>
                <c:pt idx="66">
                  <c:v>29.643799999999999</c:v>
                </c:pt>
                <c:pt idx="67">
                  <c:v>31.625900000000001</c:v>
                </c:pt>
                <c:pt idx="68">
                  <c:v>33.596899999999998</c:v>
                </c:pt>
                <c:pt idx="69">
                  <c:v>36.345599999999997</c:v>
                </c:pt>
                <c:pt idx="70">
                  <c:v>39.458199999999998</c:v>
                </c:pt>
                <c:pt idx="71">
                  <c:v>42.720799999999997</c:v>
                </c:pt>
                <c:pt idx="72">
                  <c:v>46.353999999999999</c:v>
                </c:pt>
                <c:pt idx="73">
                  <c:v>50.348199999999999</c:v>
                </c:pt>
                <c:pt idx="74">
                  <c:v>54.8977</c:v>
                </c:pt>
                <c:pt idx="75">
                  <c:v>60.173499999999997</c:v>
                </c:pt>
                <c:pt idx="76">
                  <c:v>65.359899999999996</c:v>
                </c:pt>
                <c:pt idx="77">
                  <c:v>70.7393</c:v>
                </c:pt>
                <c:pt idx="78">
                  <c:v>76.308499999999995</c:v>
                </c:pt>
                <c:pt idx="79">
                  <c:v>82.107799999999997</c:v>
                </c:pt>
                <c:pt idx="80">
                  <c:v>87.8065</c:v>
                </c:pt>
                <c:pt idx="81">
                  <c:v>93.264700000000005</c:v>
                </c:pt>
                <c:pt idx="82">
                  <c:v>98.2607</c:v>
                </c:pt>
                <c:pt idx="83">
                  <c:v>102.46599999999999</c:v>
                </c:pt>
                <c:pt idx="84">
                  <c:v>106.012</c:v>
                </c:pt>
                <c:pt idx="85">
                  <c:v>108.178</c:v>
                </c:pt>
                <c:pt idx="86">
                  <c:v>108.937</c:v>
                </c:pt>
                <c:pt idx="87">
                  <c:v>108.238</c:v>
                </c:pt>
                <c:pt idx="88">
                  <c:v>106.605</c:v>
                </c:pt>
                <c:pt idx="89">
                  <c:v>103.83199999999999</c:v>
                </c:pt>
                <c:pt idx="90">
                  <c:v>99.091399999999993</c:v>
                </c:pt>
                <c:pt idx="91">
                  <c:v>93.5501</c:v>
                </c:pt>
                <c:pt idx="92">
                  <c:v>87.721599999999995</c:v>
                </c:pt>
                <c:pt idx="93">
                  <c:v>81.0154</c:v>
                </c:pt>
                <c:pt idx="94">
                  <c:v>74.379199999999997</c:v>
                </c:pt>
                <c:pt idx="95">
                  <c:v>67.545199999999994</c:v>
                </c:pt>
                <c:pt idx="96">
                  <c:v>60.917099999999998</c:v>
                </c:pt>
                <c:pt idx="97">
                  <c:v>54.9039</c:v>
                </c:pt>
                <c:pt idx="98">
                  <c:v>48.575600000000001</c:v>
                </c:pt>
                <c:pt idx="99">
                  <c:v>43.0289</c:v>
                </c:pt>
                <c:pt idx="100">
                  <c:v>38.113799999999998</c:v>
                </c:pt>
                <c:pt idx="101">
                  <c:v>33.005000000000003</c:v>
                </c:pt>
                <c:pt idx="102">
                  <c:v>28.930499999999999</c:v>
                </c:pt>
                <c:pt idx="103">
                  <c:v>24.848800000000001</c:v>
                </c:pt>
                <c:pt idx="104">
                  <c:v>21.397200000000002</c:v>
                </c:pt>
                <c:pt idx="105">
                  <c:v>17.490500000000001</c:v>
                </c:pt>
                <c:pt idx="106">
                  <c:v>14.111700000000001</c:v>
                </c:pt>
                <c:pt idx="107">
                  <c:v>10.8329</c:v>
                </c:pt>
                <c:pt idx="108">
                  <c:v>7.6881000000000004</c:v>
                </c:pt>
                <c:pt idx="109">
                  <c:v>4.6282100000000002</c:v>
                </c:pt>
                <c:pt idx="110">
                  <c:v>1.6262700000000001</c:v>
                </c:pt>
                <c:pt idx="111">
                  <c:v>-1.44696</c:v>
                </c:pt>
                <c:pt idx="112">
                  <c:v>-4.4324599999999998</c:v>
                </c:pt>
                <c:pt idx="113">
                  <c:v>-6.56792</c:v>
                </c:pt>
                <c:pt idx="114">
                  <c:v>-9.5477100000000004</c:v>
                </c:pt>
                <c:pt idx="115">
                  <c:v>-12.219200000000001</c:v>
                </c:pt>
                <c:pt idx="116">
                  <c:v>-14.9016</c:v>
                </c:pt>
                <c:pt idx="117">
                  <c:v>-16.540500000000002</c:v>
                </c:pt>
                <c:pt idx="118">
                  <c:v>-18.1097</c:v>
                </c:pt>
                <c:pt idx="119">
                  <c:v>-20.261600000000001</c:v>
                </c:pt>
                <c:pt idx="120">
                  <c:v>-21.802499999999998</c:v>
                </c:pt>
                <c:pt idx="121">
                  <c:v>-22.6797</c:v>
                </c:pt>
                <c:pt idx="122">
                  <c:v>-22.3446</c:v>
                </c:pt>
                <c:pt idx="123">
                  <c:v>-22.180399999999999</c:v>
                </c:pt>
                <c:pt idx="124">
                  <c:v>-22.335799999999999</c:v>
                </c:pt>
                <c:pt idx="125">
                  <c:v>-22.584099999999999</c:v>
                </c:pt>
                <c:pt idx="126">
                  <c:v>-21.706</c:v>
                </c:pt>
                <c:pt idx="127">
                  <c:v>-20.694600000000001</c:v>
                </c:pt>
                <c:pt idx="128">
                  <c:v>-19.950500000000002</c:v>
                </c:pt>
                <c:pt idx="129">
                  <c:v>-19.276199999999999</c:v>
                </c:pt>
                <c:pt idx="130">
                  <c:v>-18.497599999999998</c:v>
                </c:pt>
                <c:pt idx="131">
                  <c:v>-17.156600000000001</c:v>
                </c:pt>
                <c:pt idx="132">
                  <c:v>-16.055299999999999</c:v>
                </c:pt>
                <c:pt idx="133">
                  <c:v>-15.141500000000001</c:v>
                </c:pt>
                <c:pt idx="134">
                  <c:v>-13.8908</c:v>
                </c:pt>
                <c:pt idx="135">
                  <c:v>-13.091900000000001</c:v>
                </c:pt>
                <c:pt idx="136">
                  <c:v>-12.4224</c:v>
                </c:pt>
                <c:pt idx="137">
                  <c:v>-12.0253</c:v>
                </c:pt>
                <c:pt idx="138">
                  <c:v>-11.2966</c:v>
                </c:pt>
                <c:pt idx="139">
                  <c:v>-11.1829</c:v>
                </c:pt>
                <c:pt idx="140">
                  <c:v>-11.568199999999999</c:v>
                </c:pt>
                <c:pt idx="141">
                  <c:v>-12.318099999999999</c:v>
                </c:pt>
                <c:pt idx="142">
                  <c:v>-13.1236</c:v>
                </c:pt>
                <c:pt idx="143">
                  <c:v>-14.2933</c:v>
                </c:pt>
                <c:pt idx="144">
                  <c:v>-16.211400000000001</c:v>
                </c:pt>
                <c:pt idx="145">
                  <c:v>-17.8064</c:v>
                </c:pt>
                <c:pt idx="146">
                  <c:v>-19.7623</c:v>
                </c:pt>
                <c:pt idx="147">
                  <c:v>-21.969200000000001</c:v>
                </c:pt>
                <c:pt idx="148">
                  <c:v>-24.114999999999998</c:v>
                </c:pt>
                <c:pt idx="149">
                  <c:v>-25.975999999999999</c:v>
                </c:pt>
                <c:pt idx="150">
                  <c:v>-27.208400000000001</c:v>
                </c:pt>
                <c:pt idx="151">
                  <c:v>-28.168800000000001</c:v>
                </c:pt>
                <c:pt idx="152">
                  <c:v>-28.718299999999999</c:v>
                </c:pt>
                <c:pt idx="153">
                  <c:v>-27.567299999999999</c:v>
                </c:pt>
                <c:pt idx="154">
                  <c:v>-26.064800000000002</c:v>
                </c:pt>
                <c:pt idx="155">
                  <c:v>-24.938400000000001</c:v>
                </c:pt>
                <c:pt idx="156">
                  <c:v>-21.001899999999999</c:v>
                </c:pt>
                <c:pt idx="157">
                  <c:v>-16.9572</c:v>
                </c:pt>
                <c:pt idx="158">
                  <c:v>-13.4445</c:v>
                </c:pt>
                <c:pt idx="159">
                  <c:v>-7.5850400000000002</c:v>
                </c:pt>
                <c:pt idx="160">
                  <c:v>-0.61348899999999995</c:v>
                </c:pt>
                <c:pt idx="161">
                  <c:v>6.1477199999999996</c:v>
                </c:pt>
                <c:pt idx="162">
                  <c:v>13.979100000000001</c:v>
                </c:pt>
                <c:pt idx="163">
                  <c:v>21.738299999999999</c:v>
                </c:pt>
                <c:pt idx="164">
                  <c:v>30.074999999999999</c:v>
                </c:pt>
                <c:pt idx="165">
                  <c:v>38.615099999999998</c:v>
                </c:pt>
                <c:pt idx="166">
                  <c:v>46.048000000000002</c:v>
                </c:pt>
                <c:pt idx="167">
                  <c:v>52.896999999999998</c:v>
                </c:pt>
                <c:pt idx="168">
                  <c:v>59.354799999999997</c:v>
                </c:pt>
                <c:pt idx="169">
                  <c:v>64.471699999999998</c:v>
                </c:pt>
                <c:pt idx="170">
                  <c:v>68.781899999999993</c:v>
                </c:pt>
                <c:pt idx="171">
                  <c:v>72.785399999999996</c:v>
                </c:pt>
                <c:pt idx="172">
                  <c:v>77.125399999999999</c:v>
                </c:pt>
                <c:pt idx="173">
                  <c:v>79.780699999999996</c:v>
                </c:pt>
                <c:pt idx="174">
                  <c:v>82.781700000000001</c:v>
                </c:pt>
                <c:pt idx="175">
                  <c:v>86.111999999999995</c:v>
                </c:pt>
                <c:pt idx="176">
                  <c:v>88.508399999999995</c:v>
                </c:pt>
                <c:pt idx="177">
                  <c:v>89.330699999999993</c:v>
                </c:pt>
                <c:pt idx="178">
                  <c:v>91.353200000000001</c:v>
                </c:pt>
                <c:pt idx="179">
                  <c:v>92.581800000000001</c:v>
                </c:pt>
                <c:pt idx="180">
                  <c:v>93.1755</c:v>
                </c:pt>
                <c:pt idx="181">
                  <c:v>93.853999999999999</c:v>
                </c:pt>
                <c:pt idx="182">
                  <c:v>92.941900000000004</c:v>
                </c:pt>
                <c:pt idx="183">
                  <c:v>92.794399999999996</c:v>
                </c:pt>
                <c:pt idx="184">
                  <c:v>93.626000000000005</c:v>
                </c:pt>
                <c:pt idx="185">
                  <c:v>93.542500000000004</c:v>
                </c:pt>
                <c:pt idx="186">
                  <c:v>92.666499999999999</c:v>
                </c:pt>
                <c:pt idx="187">
                  <c:v>91.808000000000007</c:v>
                </c:pt>
                <c:pt idx="188">
                  <c:v>91.495800000000003</c:v>
                </c:pt>
                <c:pt idx="189">
                  <c:v>90.715100000000007</c:v>
                </c:pt>
                <c:pt idx="190">
                  <c:v>88.142600000000002</c:v>
                </c:pt>
                <c:pt idx="191">
                  <c:v>85.155500000000004</c:v>
                </c:pt>
                <c:pt idx="192">
                  <c:v>82.760599999999997</c:v>
                </c:pt>
                <c:pt idx="193">
                  <c:v>79.081000000000003</c:v>
                </c:pt>
                <c:pt idx="194">
                  <c:v>76.085899999999995</c:v>
                </c:pt>
                <c:pt idx="195">
                  <c:v>72.744799999999998</c:v>
                </c:pt>
                <c:pt idx="196">
                  <c:v>68.372</c:v>
                </c:pt>
                <c:pt idx="197">
                  <c:v>64.847700000000003</c:v>
                </c:pt>
                <c:pt idx="198">
                  <c:v>61.479399999999998</c:v>
                </c:pt>
                <c:pt idx="199">
                  <c:v>58.401800000000001</c:v>
                </c:pt>
                <c:pt idx="200">
                  <c:v>55.816899999999997</c:v>
                </c:pt>
                <c:pt idx="201">
                  <c:v>53.990600000000001</c:v>
                </c:pt>
                <c:pt idx="202">
                  <c:v>52.511699999999998</c:v>
                </c:pt>
                <c:pt idx="203">
                  <c:v>50.9497</c:v>
                </c:pt>
                <c:pt idx="204">
                  <c:v>49.351199999999999</c:v>
                </c:pt>
                <c:pt idx="205">
                  <c:v>47.731900000000003</c:v>
                </c:pt>
                <c:pt idx="206">
                  <c:v>46.706400000000002</c:v>
                </c:pt>
                <c:pt idx="207">
                  <c:v>45.6417</c:v>
                </c:pt>
                <c:pt idx="208">
                  <c:v>44.020899999999997</c:v>
                </c:pt>
                <c:pt idx="209">
                  <c:v>42.638300000000001</c:v>
                </c:pt>
                <c:pt idx="210">
                  <c:v>40.586500000000001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9CF2-43B3-9B1E-BA2F6FA868EA}"/>
            </c:ext>
          </c:extLst>
        </c:ser>
        <c:ser>
          <c:idx val="0"/>
          <c:order val="1"/>
          <c:spPr>
            <a:ln w="25400" cap="rnd">
              <a:solidFill>
                <a:srgbClr val="0000FF"/>
              </a:solidFill>
              <a:round/>
            </a:ln>
            <a:effectLst/>
          </c:spPr>
          <c:marker>
            <c:symbol val="none"/>
          </c:marker>
          <c:xVal>
            <c:numRef>
              <c:f>CD!$A$3:$A$213</c:f>
              <c:numCache>
                <c:formatCode>General</c:formatCode>
                <c:ptCount val="211"/>
                <c:pt idx="0">
                  <c:v>500</c:v>
                </c:pt>
                <c:pt idx="1">
                  <c:v>499</c:v>
                </c:pt>
                <c:pt idx="2">
                  <c:v>498</c:v>
                </c:pt>
                <c:pt idx="3">
                  <c:v>497</c:v>
                </c:pt>
                <c:pt idx="4">
                  <c:v>496</c:v>
                </c:pt>
                <c:pt idx="5">
                  <c:v>495</c:v>
                </c:pt>
                <c:pt idx="6">
                  <c:v>494</c:v>
                </c:pt>
                <c:pt idx="7">
                  <c:v>493</c:v>
                </c:pt>
                <c:pt idx="8">
                  <c:v>492</c:v>
                </c:pt>
                <c:pt idx="9">
                  <c:v>491</c:v>
                </c:pt>
                <c:pt idx="10">
                  <c:v>490</c:v>
                </c:pt>
                <c:pt idx="11">
                  <c:v>489</c:v>
                </c:pt>
                <c:pt idx="12">
                  <c:v>488</c:v>
                </c:pt>
                <c:pt idx="13">
                  <c:v>487</c:v>
                </c:pt>
                <c:pt idx="14">
                  <c:v>486</c:v>
                </c:pt>
                <c:pt idx="15">
                  <c:v>485</c:v>
                </c:pt>
                <c:pt idx="16">
                  <c:v>484</c:v>
                </c:pt>
                <c:pt idx="17">
                  <c:v>483</c:v>
                </c:pt>
                <c:pt idx="18">
                  <c:v>482</c:v>
                </c:pt>
                <c:pt idx="19">
                  <c:v>481</c:v>
                </c:pt>
                <c:pt idx="20">
                  <c:v>480</c:v>
                </c:pt>
                <c:pt idx="21">
                  <c:v>479</c:v>
                </c:pt>
                <c:pt idx="22">
                  <c:v>478</c:v>
                </c:pt>
                <c:pt idx="23">
                  <c:v>477</c:v>
                </c:pt>
                <c:pt idx="24">
                  <c:v>476</c:v>
                </c:pt>
                <c:pt idx="25">
                  <c:v>475</c:v>
                </c:pt>
                <c:pt idx="26">
                  <c:v>474</c:v>
                </c:pt>
                <c:pt idx="27">
                  <c:v>473</c:v>
                </c:pt>
                <c:pt idx="28">
                  <c:v>472</c:v>
                </c:pt>
                <c:pt idx="29">
                  <c:v>471</c:v>
                </c:pt>
                <c:pt idx="30">
                  <c:v>470</c:v>
                </c:pt>
                <c:pt idx="31">
                  <c:v>469</c:v>
                </c:pt>
                <c:pt idx="32">
                  <c:v>468</c:v>
                </c:pt>
                <c:pt idx="33">
                  <c:v>467</c:v>
                </c:pt>
                <c:pt idx="34">
                  <c:v>466</c:v>
                </c:pt>
                <c:pt idx="35">
                  <c:v>465</c:v>
                </c:pt>
                <c:pt idx="36">
                  <c:v>464</c:v>
                </c:pt>
                <c:pt idx="37">
                  <c:v>463</c:v>
                </c:pt>
                <c:pt idx="38">
                  <c:v>462</c:v>
                </c:pt>
                <c:pt idx="39">
                  <c:v>461</c:v>
                </c:pt>
                <c:pt idx="40">
                  <c:v>460</c:v>
                </c:pt>
                <c:pt idx="41">
                  <c:v>459</c:v>
                </c:pt>
                <c:pt idx="42">
                  <c:v>458</c:v>
                </c:pt>
                <c:pt idx="43">
                  <c:v>457</c:v>
                </c:pt>
                <c:pt idx="44">
                  <c:v>456</c:v>
                </c:pt>
                <c:pt idx="45">
                  <c:v>455</c:v>
                </c:pt>
                <c:pt idx="46">
                  <c:v>454</c:v>
                </c:pt>
                <c:pt idx="47">
                  <c:v>453</c:v>
                </c:pt>
                <c:pt idx="48">
                  <c:v>452</c:v>
                </c:pt>
                <c:pt idx="49">
                  <c:v>451</c:v>
                </c:pt>
                <c:pt idx="50">
                  <c:v>450</c:v>
                </c:pt>
                <c:pt idx="51">
                  <c:v>449</c:v>
                </c:pt>
                <c:pt idx="52">
                  <c:v>448</c:v>
                </c:pt>
                <c:pt idx="53">
                  <c:v>447</c:v>
                </c:pt>
                <c:pt idx="54">
                  <c:v>446</c:v>
                </c:pt>
                <c:pt idx="55">
                  <c:v>445</c:v>
                </c:pt>
                <c:pt idx="56">
                  <c:v>444</c:v>
                </c:pt>
                <c:pt idx="57">
                  <c:v>443</c:v>
                </c:pt>
                <c:pt idx="58">
                  <c:v>442</c:v>
                </c:pt>
                <c:pt idx="59">
                  <c:v>441</c:v>
                </c:pt>
                <c:pt idx="60">
                  <c:v>440</c:v>
                </c:pt>
                <c:pt idx="61">
                  <c:v>439</c:v>
                </c:pt>
                <c:pt idx="62">
                  <c:v>438</c:v>
                </c:pt>
                <c:pt idx="63">
                  <c:v>437</c:v>
                </c:pt>
                <c:pt idx="64">
                  <c:v>436</c:v>
                </c:pt>
                <c:pt idx="65">
                  <c:v>435</c:v>
                </c:pt>
                <c:pt idx="66">
                  <c:v>434</c:v>
                </c:pt>
                <c:pt idx="67">
                  <c:v>433</c:v>
                </c:pt>
                <c:pt idx="68">
                  <c:v>432</c:v>
                </c:pt>
                <c:pt idx="69">
                  <c:v>431</c:v>
                </c:pt>
                <c:pt idx="70">
                  <c:v>430</c:v>
                </c:pt>
                <c:pt idx="71">
                  <c:v>429</c:v>
                </c:pt>
                <c:pt idx="72">
                  <c:v>428</c:v>
                </c:pt>
                <c:pt idx="73">
                  <c:v>427</c:v>
                </c:pt>
                <c:pt idx="74">
                  <c:v>426</c:v>
                </c:pt>
                <c:pt idx="75">
                  <c:v>425</c:v>
                </c:pt>
                <c:pt idx="76">
                  <c:v>424</c:v>
                </c:pt>
                <c:pt idx="77">
                  <c:v>423</c:v>
                </c:pt>
                <c:pt idx="78">
                  <c:v>422</c:v>
                </c:pt>
                <c:pt idx="79">
                  <c:v>421</c:v>
                </c:pt>
                <c:pt idx="80">
                  <c:v>420</c:v>
                </c:pt>
                <c:pt idx="81">
                  <c:v>419</c:v>
                </c:pt>
                <c:pt idx="82">
                  <c:v>418</c:v>
                </c:pt>
                <c:pt idx="83">
                  <c:v>417</c:v>
                </c:pt>
                <c:pt idx="84">
                  <c:v>416</c:v>
                </c:pt>
                <c:pt idx="85">
                  <c:v>415</c:v>
                </c:pt>
                <c:pt idx="86">
                  <c:v>414</c:v>
                </c:pt>
                <c:pt idx="87">
                  <c:v>413</c:v>
                </c:pt>
                <c:pt idx="88">
                  <c:v>412</c:v>
                </c:pt>
                <c:pt idx="89">
                  <c:v>411</c:v>
                </c:pt>
                <c:pt idx="90">
                  <c:v>410</c:v>
                </c:pt>
                <c:pt idx="91">
                  <c:v>409</c:v>
                </c:pt>
                <c:pt idx="92">
                  <c:v>408</c:v>
                </c:pt>
                <c:pt idx="93">
                  <c:v>407</c:v>
                </c:pt>
                <c:pt idx="94">
                  <c:v>406</c:v>
                </c:pt>
                <c:pt idx="95">
                  <c:v>405</c:v>
                </c:pt>
                <c:pt idx="96">
                  <c:v>404</c:v>
                </c:pt>
                <c:pt idx="97">
                  <c:v>403</c:v>
                </c:pt>
                <c:pt idx="98">
                  <c:v>402</c:v>
                </c:pt>
                <c:pt idx="99">
                  <c:v>401</c:v>
                </c:pt>
                <c:pt idx="100">
                  <c:v>400</c:v>
                </c:pt>
                <c:pt idx="101">
                  <c:v>399</c:v>
                </c:pt>
                <c:pt idx="102">
                  <c:v>398</c:v>
                </c:pt>
                <c:pt idx="103">
                  <c:v>397</c:v>
                </c:pt>
                <c:pt idx="104">
                  <c:v>396</c:v>
                </c:pt>
                <c:pt idx="105">
                  <c:v>395</c:v>
                </c:pt>
                <c:pt idx="106">
                  <c:v>394</c:v>
                </c:pt>
                <c:pt idx="107">
                  <c:v>393</c:v>
                </c:pt>
                <c:pt idx="108">
                  <c:v>392</c:v>
                </c:pt>
                <c:pt idx="109">
                  <c:v>391</c:v>
                </c:pt>
                <c:pt idx="110">
                  <c:v>390</c:v>
                </c:pt>
                <c:pt idx="111">
                  <c:v>389</c:v>
                </c:pt>
                <c:pt idx="112">
                  <c:v>388</c:v>
                </c:pt>
                <c:pt idx="113">
                  <c:v>387</c:v>
                </c:pt>
                <c:pt idx="114">
                  <c:v>386</c:v>
                </c:pt>
                <c:pt idx="115">
                  <c:v>385</c:v>
                </c:pt>
                <c:pt idx="116">
                  <c:v>384</c:v>
                </c:pt>
                <c:pt idx="117">
                  <c:v>383</c:v>
                </c:pt>
                <c:pt idx="118">
                  <c:v>382</c:v>
                </c:pt>
                <c:pt idx="119">
                  <c:v>381</c:v>
                </c:pt>
                <c:pt idx="120">
                  <c:v>380</c:v>
                </c:pt>
                <c:pt idx="121">
                  <c:v>379</c:v>
                </c:pt>
                <c:pt idx="122">
                  <c:v>378</c:v>
                </c:pt>
                <c:pt idx="123">
                  <c:v>377</c:v>
                </c:pt>
                <c:pt idx="124">
                  <c:v>376</c:v>
                </c:pt>
                <c:pt idx="125">
                  <c:v>375</c:v>
                </c:pt>
                <c:pt idx="126">
                  <c:v>374</c:v>
                </c:pt>
                <c:pt idx="127">
                  <c:v>373</c:v>
                </c:pt>
                <c:pt idx="128">
                  <c:v>372</c:v>
                </c:pt>
                <c:pt idx="129">
                  <c:v>371</c:v>
                </c:pt>
                <c:pt idx="130">
                  <c:v>370</c:v>
                </c:pt>
                <c:pt idx="131">
                  <c:v>369</c:v>
                </c:pt>
                <c:pt idx="132">
                  <c:v>368</c:v>
                </c:pt>
                <c:pt idx="133">
                  <c:v>367</c:v>
                </c:pt>
                <c:pt idx="134">
                  <c:v>366</c:v>
                </c:pt>
                <c:pt idx="135">
                  <c:v>365</c:v>
                </c:pt>
                <c:pt idx="136">
                  <c:v>364</c:v>
                </c:pt>
                <c:pt idx="137">
                  <c:v>363</c:v>
                </c:pt>
                <c:pt idx="138">
                  <c:v>362</c:v>
                </c:pt>
                <c:pt idx="139">
                  <c:v>361</c:v>
                </c:pt>
                <c:pt idx="140">
                  <c:v>360</c:v>
                </c:pt>
                <c:pt idx="141">
                  <c:v>359</c:v>
                </c:pt>
                <c:pt idx="142">
                  <c:v>358</c:v>
                </c:pt>
                <c:pt idx="143">
                  <c:v>357</c:v>
                </c:pt>
                <c:pt idx="144">
                  <c:v>356</c:v>
                </c:pt>
                <c:pt idx="145">
                  <c:v>355</c:v>
                </c:pt>
                <c:pt idx="146">
                  <c:v>354</c:v>
                </c:pt>
                <c:pt idx="147">
                  <c:v>353</c:v>
                </c:pt>
                <c:pt idx="148">
                  <c:v>352</c:v>
                </c:pt>
                <c:pt idx="149">
                  <c:v>351</c:v>
                </c:pt>
                <c:pt idx="150">
                  <c:v>350</c:v>
                </c:pt>
                <c:pt idx="151">
                  <c:v>349</c:v>
                </c:pt>
                <c:pt idx="152">
                  <c:v>348</c:v>
                </c:pt>
                <c:pt idx="153">
                  <c:v>347</c:v>
                </c:pt>
                <c:pt idx="154">
                  <c:v>346</c:v>
                </c:pt>
                <c:pt idx="155">
                  <c:v>345</c:v>
                </c:pt>
                <c:pt idx="156">
                  <c:v>344</c:v>
                </c:pt>
                <c:pt idx="157">
                  <c:v>343</c:v>
                </c:pt>
                <c:pt idx="158">
                  <c:v>342</c:v>
                </c:pt>
                <c:pt idx="159">
                  <c:v>341</c:v>
                </c:pt>
                <c:pt idx="160">
                  <c:v>340</c:v>
                </c:pt>
                <c:pt idx="161">
                  <c:v>339</c:v>
                </c:pt>
                <c:pt idx="162">
                  <c:v>338</c:v>
                </c:pt>
                <c:pt idx="163">
                  <c:v>337</c:v>
                </c:pt>
                <c:pt idx="164">
                  <c:v>336</c:v>
                </c:pt>
                <c:pt idx="165">
                  <c:v>335</c:v>
                </c:pt>
                <c:pt idx="166">
                  <c:v>334</c:v>
                </c:pt>
                <c:pt idx="167">
                  <c:v>333</c:v>
                </c:pt>
                <c:pt idx="168">
                  <c:v>332</c:v>
                </c:pt>
                <c:pt idx="169">
                  <c:v>331</c:v>
                </c:pt>
                <c:pt idx="170">
                  <c:v>330</c:v>
                </c:pt>
                <c:pt idx="171">
                  <c:v>329</c:v>
                </c:pt>
                <c:pt idx="172">
                  <c:v>328</c:v>
                </c:pt>
                <c:pt idx="173">
                  <c:v>327</c:v>
                </c:pt>
                <c:pt idx="174">
                  <c:v>326</c:v>
                </c:pt>
                <c:pt idx="175">
                  <c:v>325</c:v>
                </c:pt>
                <c:pt idx="176">
                  <c:v>324</c:v>
                </c:pt>
                <c:pt idx="177">
                  <c:v>323</c:v>
                </c:pt>
                <c:pt idx="178">
                  <c:v>322</c:v>
                </c:pt>
                <c:pt idx="179">
                  <c:v>321</c:v>
                </c:pt>
                <c:pt idx="180">
                  <c:v>320</c:v>
                </c:pt>
                <c:pt idx="181">
                  <c:v>319</c:v>
                </c:pt>
                <c:pt idx="182">
                  <c:v>318</c:v>
                </c:pt>
                <c:pt idx="183">
                  <c:v>317</c:v>
                </c:pt>
                <c:pt idx="184">
                  <c:v>316</c:v>
                </c:pt>
                <c:pt idx="185">
                  <c:v>315</c:v>
                </c:pt>
                <c:pt idx="186">
                  <c:v>314</c:v>
                </c:pt>
                <c:pt idx="187">
                  <c:v>313</c:v>
                </c:pt>
                <c:pt idx="188">
                  <c:v>312</c:v>
                </c:pt>
                <c:pt idx="189">
                  <c:v>311</c:v>
                </c:pt>
                <c:pt idx="190">
                  <c:v>310</c:v>
                </c:pt>
                <c:pt idx="191">
                  <c:v>309</c:v>
                </c:pt>
                <c:pt idx="192">
                  <c:v>308</c:v>
                </c:pt>
                <c:pt idx="193">
                  <c:v>307</c:v>
                </c:pt>
                <c:pt idx="194">
                  <c:v>306</c:v>
                </c:pt>
                <c:pt idx="195">
                  <c:v>305</c:v>
                </c:pt>
                <c:pt idx="196">
                  <c:v>304</c:v>
                </c:pt>
                <c:pt idx="197">
                  <c:v>303</c:v>
                </c:pt>
                <c:pt idx="198">
                  <c:v>302</c:v>
                </c:pt>
                <c:pt idx="199">
                  <c:v>301</c:v>
                </c:pt>
                <c:pt idx="200">
                  <c:v>300</c:v>
                </c:pt>
                <c:pt idx="201">
                  <c:v>299</c:v>
                </c:pt>
                <c:pt idx="202">
                  <c:v>298</c:v>
                </c:pt>
                <c:pt idx="203">
                  <c:v>297</c:v>
                </c:pt>
                <c:pt idx="204">
                  <c:v>296</c:v>
                </c:pt>
                <c:pt idx="205">
                  <c:v>295</c:v>
                </c:pt>
                <c:pt idx="206">
                  <c:v>294</c:v>
                </c:pt>
                <c:pt idx="207">
                  <c:v>293</c:v>
                </c:pt>
                <c:pt idx="208">
                  <c:v>292</c:v>
                </c:pt>
                <c:pt idx="209">
                  <c:v>291</c:v>
                </c:pt>
                <c:pt idx="210">
                  <c:v>290</c:v>
                </c:pt>
              </c:numCache>
            </c:numRef>
          </c:xVal>
          <c:yVal>
            <c:numRef>
              <c:f>CD!$B$3:$B$213</c:f>
              <c:numCache>
                <c:formatCode>General</c:formatCode>
                <c:ptCount val="211"/>
                <c:pt idx="0">
                  <c:v>-6.4952500000000004</c:v>
                </c:pt>
                <c:pt idx="1">
                  <c:v>-6.31501</c:v>
                </c:pt>
                <c:pt idx="2">
                  <c:v>-6.9713700000000003</c:v>
                </c:pt>
                <c:pt idx="3">
                  <c:v>-7.4183000000000003</c:v>
                </c:pt>
                <c:pt idx="4">
                  <c:v>-7.4456699999999998</c:v>
                </c:pt>
                <c:pt idx="5">
                  <c:v>-7.8348699999999996</c:v>
                </c:pt>
                <c:pt idx="6">
                  <c:v>-7.9544800000000002</c:v>
                </c:pt>
                <c:pt idx="7">
                  <c:v>-7.8775700000000004</c:v>
                </c:pt>
                <c:pt idx="8">
                  <c:v>-8.2166499999999996</c:v>
                </c:pt>
                <c:pt idx="9">
                  <c:v>-8.3364600000000006</c:v>
                </c:pt>
                <c:pt idx="10">
                  <c:v>-9.1747599999999991</c:v>
                </c:pt>
                <c:pt idx="11">
                  <c:v>-9.2362000000000002</c:v>
                </c:pt>
                <c:pt idx="12">
                  <c:v>-10.095800000000001</c:v>
                </c:pt>
                <c:pt idx="13">
                  <c:v>-9.9049999999999994</c:v>
                </c:pt>
                <c:pt idx="14">
                  <c:v>-9.9368999999999996</c:v>
                </c:pt>
                <c:pt idx="15">
                  <c:v>-10.355700000000001</c:v>
                </c:pt>
                <c:pt idx="16">
                  <c:v>-10.7545</c:v>
                </c:pt>
                <c:pt idx="17">
                  <c:v>-10.9801</c:v>
                </c:pt>
                <c:pt idx="18">
                  <c:v>-11.8309</c:v>
                </c:pt>
                <c:pt idx="19">
                  <c:v>-12.3398</c:v>
                </c:pt>
                <c:pt idx="20">
                  <c:v>-12.080500000000001</c:v>
                </c:pt>
                <c:pt idx="21">
                  <c:v>-12.559100000000001</c:v>
                </c:pt>
                <c:pt idx="22">
                  <c:v>-12.7774</c:v>
                </c:pt>
                <c:pt idx="23">
                  <c:v>-12.907</c:v>
                </c:pt>
                <c:pt idx="24">
                  <c:v>-13.2689</c:v>
                </c:pt>
                <c:pt idx="25">
                  <c:v>-14.033300000000001</c:v>
                </c:pt>
                <c:pt idx="26">
                  <c:v>-14.2354</c:v>
                </c:pt>
                <c:pt idx="27">
                  <c:v>-14.148</c:v>
                </c:pt>
                <c:pt idx="28">
                  <c:v>-14.722</c:v>
                </c:pt>
                <c:pt idx="29">
                  <c:v>-14.997400000000001</c:v>
                </c:pt>
                <c:pt idx="30">
                  <c:v>-15.110200000000001</c:v>
                </c:pt>
                <c:pt idx="31">
                  <c:v>-15.3645</c:v>
                </c:pt>
                <c:pt idx="32">
                  <c:v>-15.5472</c:v>
                </c:pt>
                <c:pt idx="33">
                  <c:v>-15.6549</c:v>
                </c:pt>
                <c:pt idx="34">
                  <c:v>-15.8087</c:v>
                </c:pt>
                <c:pt idx="35">
                  <c:v>-16.0669</c:v>
                </c:pt>
                <c:pt idx="36">
                  <c:v>-16.538900000000002</c:v>
                </c:pt>
                <c:pt idx="37">
                  <c:v>-16.7837</c:v>
                </c:pt>
                <c:pt idx="38">
                  <c:v>-16.9635</c:v>
                </c:pt>
                <c:pt idx="39">
                  <c:v>-17.020499999999998</c:v>
                </c:pt>
                <c:pt idx="40">
                  <c:v>-17.2636</c:v>
                </c:pt>
                <c:pt idx="41">
                  <c:v>-17.302199999999999</c:v>
                </c:pt>
                <c:pt idx="42">
                  <c:v>-17.754200000000001</c:v>
                </c:pt>
                <c:pt idx="43">
                  <c:v>-17.9147</c:v>
                </c:pt>
                <c:pt idx="44">
                  <c:v>-17.584299999999999</c:v>
                </c:pt>
                <c:pt idx="45">
                  <c:v>-17.794699999999999</c:v>
                </c:pt>
                <c:pt idx="46">
                  <c:v>-18.268999999999998</c:v>
                </c:pt>
                <c:pt idx="47">
                  <c:v>-18.3127</c:v>
                </c:pt>
                <c:pt idx="48">
                  <c:v>-18.3902</c:v>
                </c:pt>
                <c:pt idx="49">
                  <c:v>-18.531300000000002</c:v>
                </c:pt>
                <c:pt idx="50">
                  <c:v>-18.850999999999999</c:v>
                </c:pt>
                <c:pt idx="51">
                  <c:v>-18.595400000000001</c:v>
                </c:pt>
                <c:pt idx="52">
                  <c:v>-18.8841</c:v>
                </c:pt>
                <c:pt idx="53">
                  <c:v>-19.294799999999999</c:v>
                </c:pt>
                <c:pt idx="54">
                  <c:v>-19.439800000000002</c:v>
                </c:pt>
                <c:pt idx="55">
                  <c:v>-19.455100000000002</c:v>
                </c:pt>
                <c:pt idx="56">
                  <c:v>-20.020600000000002</c:v>
                </c:pt>
                <c:pt idx="57">
                  <c:v>-20.9695</c:v>
                </c:pt>
                <c:pt idx="58">
                  <c:v>-21.447600000000001</c:v>
                </c:pt>
                <c:pt idx="59">
                  <c:v>-21.441700000000001</c:v>
                </c:pt>
                <c:pt idx="60">
                  <c:v>-21.909600000000001</c:v>
                </c:pt>
                <c:pt idx="61">
                  <c:v>-22.369700000000002</c:v>
                </c:pt>
                <c:pt idx="62">
                  <c:v>-23.302900000000001</c:v>
                </c:pt>
                <c:pt idx="63">
                  <c:v>-24.3414</c:v>
                </c:pt>
                <c:pt idx="64">
                  <c:v>-25.578199999999999</c:v>
                </c:pt>
                <c:pt idx="65">
                  <c:v>-26.538900000000002</c:v>
                </c:pt>
                <c:pt idx="66">
                  <c:v>-28.934699999999999</c:v>
                </c:pt>
                <c:pt idx="67">
                  <c:v>-30.606999999999999</c:v>
                </c:pt>
                <c:pt idx="68">
                  <c:v>-32.464700000000001</c:v>
                </c:pt>
                <c:pt idx="69">
                  <c:v>-35.198099999999997</c:v>
                </c:pt>
                <c:pt idx="70">
                  <c:v>-37.825899999999997</c:v>
                </c:pt>
                <c:pt idx="71">
                  <c:v>-40.739800000000002</c:v>
                </c:pt>
                <c:pt idx="72">
                  <c:v>-44.491500000000002</c:v>
                </c:pt>
                <c:pt idx="73">
                  <c:v>-48.882599999999996</c:v>
                </c:pt>
                <c:pt idx="74">
                  <c:v>-53.510300000000001</c:v>
                </c:pt>
                <c:pt idx="75">
                  <c:v>-58.71</c:v>
                </c:pt>
                <c:pt idx="76">
                  <c:v>-63.956899999999997</c:v>
                </c:pt>
                <c:pt idx="77">
                  <c:v>-69.661100000000005</c:v>
                </c:pt>
                <c:pt idx="78">
                  <c:v>-74.867999999999995</c:v>
                </c:pt>
                <c:pt idx="79">
                  <c:v>-79.743700000000004</c:v>
                </c:pt>
                <c:pt idx="80">
                  <c:v>-84.914199999999994</c:v>
                </c:pt>
                <c:pt idx="81">
                  <c:v>-90.792199999999994</c:v>
                </c:pt>
                <c:pt idx="82">
                  <c:v>-95.586799999999997</c:v>
                </c:pt>
                <c:pt idx="83">
                  <c:v>-99.294399999999996</c:v>
                </c:pt>
                <c:pt idx="84">
                  <c:v>-102.423</c:v>
                </c:pt>
                <c:pt idx="85">
                  <c:v>-104.65300000000001</c:v>
                </c:pt>
                <c:pt idx="86">
                  <c:v>-105.16200000000001</c:v>
                </c:pt>
                <c:pt idx="87">
                  <c:v>-104.446</c:v>
                </c:pt>
                <c:pt idx="88">
                  <c:v>-102.822</c:v>
                </c:pt>
                <c:pt idx="89">
                  <c:v>-99.977500000000006</c:v>
                </c:pt>
                <c:pt idx="90">
                  <c:v>-95.569599999999994</c:v>
                </c:pt>
                <c:pt idx="91">
                  <c:v>-90.257199999999997</c:v>
                </c:pt>
                <c:pt idx="92">
                  <c:v>-84.260099999999994</c:v>
                </c:pt>
                <c:pt idx="93">
                  <c:v>-78.851100000000002</c:v>
                </c:pt>
                <c:pt idx="94">
                  <c:v>-71.955699999999993</c:v>
                </c:pt>
                <c:pt idx="95">
                  <c:v>-65.205799999999996</c:v>
                </c:pt>
                <c:pt idx="96">
                  <c:v>-58.686</c:v>
                </c:pt>
                <c:pt idx="97">
                  <c:v>-52.190199999999997</c:v>
                </c:pt>
                <c:pt idx="98">
                  <c:v>-46.606099999999998</c:v>
                </c:pt>
                <c:pt idx="99">
                  <c:v>-41.948599999999999</c:v>
                </c:pt>
                <c:pt idx="100">
                  <c:v>-37.109200000000001</c:v>
                </c:pt>
                <c:pt idx="101">
                  <c:v>-31.609100000000002</c:v>
                </c:pt>
                <c:pt idx="102">
                  <c:v>-27.539899999999999</c:v>
                </c:pt>
                <c:pt idx="103">
                  <c:v>-23.687899999999999</c:v>
                </c:pt>
                <c:pt idx="104">
                  <c:v>-20.067799999999998</c:v>
                </c:pt>
                <c:pt idx="105">
                  <c:v>-16.712599999999998</c:v>
                </c:pt>
                <c:pt idx="106">
                  <c:v>-13.6647</c:v>
                </c:pt>
                <c:pt idx="107">
                  <c:v>-11.302099999999999</c:v>
                </c:pt>
                <c:pt idx="108">
                  <c:v>-7.9579899999999997</c:v>
                </c:pt>
                <c:pt idx="109">
                  <c:v>-4.8640100000000004</c:v>
                </c:pt>
                <c:pt idx="110">
                  <c:v>-1.9995700000000001</c:v>
                </c:pt>
                <c:pt idx="111">
                  <c:v>1.2581500000000001</c:v>
                </c:pt>
                <c:pt idx="112">
                  <c:v>3.8573900000000001</c:v>
                </c:pt>
                <c:pt idx="113">
                  <c:v>6.5665199999999997</c:v>
                </c:pt>
                <c:pt idx="114">
                  <c:v>8.6761199999999992</c:v>
                </c:pt>
                <c:pt idx="115">
                  <c:v>11.0426</c:v>
                </c:pt>
                <c:pt idx="116">
                  <c:v>13.421900000000001</c:v>
                </c:pt>
                <c:pt idx="117">
                  <c:v>15.466699999999999</c:v>
                </c:pt>
                <c:pt idx="118">
                  <c:v>16.9649</c:v>
                </c:pt>
                <c:pt idx="119">
                  <c:v>18.567299999999999</c:v>
                </c:pt>
                <c:pt idx="120">
                  <c:v>19.407</c:v>
                </c:pt>
                <c:pt idx="121">
                  <c:v>20.268699999999999</c:v>
                </c:pt>
                <c:pt idx="122">
                  <c:v>21.2073</c:v>
                </c:pt>
                <c:pt idx="123">
                  <c:v>21.496400000000001</c:v>
                </c:pt>
                <c:pt idx="124">
                  <c:v>20.962</c:v>
                </c:pt>
                <c:pt idx="125">
                  <c:v>20.1555</c:v>
                </c:pt>
                <c:pt idx="126">
                  <c:v>19.6236</c:v>
                </c:pt>
                <c:pt idx="127">
                  <c:v>19.250299999999999</c:v>
                </c:pt>
                <c:pt idx="128">
                  <c:v>18.431000000000001</c:v>
                </c:pt>
                <c:pt idx="129">
                  <c:v>17.8216</c:v>
                </c:pt>
                <c:pt idx="130">
                  <c:v>17.162299999999998</c:v>
                </c:pt>
                <c:pt idx="131">
                  <c:v>16.067699999999999</c:v>
                </c:pt>
                <c:pt idx="132">
                  <c:v>15.1272</c:v>
                </c:pt>
                <c:pt idx="133">
                  <c:v>13.9194</c:v>
                </c:pt>
                <c:pt idx="134">
                  <c:v>12.6082</c:v>
                </c:pt>
                <c:pt idx="135">
                  <c:v>12.088699999999999</c:v>
                </c:pt>
                <c:pt idx="136">
                  <c:v>11.080299999999999</c:v>
                </c:pt>
                <c:pt idx="137">
                  <c:v>10.680300000000001</c:v>
                </c:pt>
                <c:pt idx="138">
                  <c:v>11.232900000000001</c:v>
                </c:pt>
                <c:pt idx="139">
                  <c:v>10.8414</c:v>
                </c:pt>
                <c:pt idx="140">
                  <c:v>10.837199999999999</c:v>
                </c:pt>
                <c:pt idx="141">
                  <c:v>10.7517</c:v>
                </c:pt>
                <c:pt idx="142">
                  <c:v>11.599500000000001</c:v>
                </c:pt>
                <c:pt idx="143">
                  <c:v>13.545199999999999</c:v>
                </c:pt>
                <c:pt idx="144">
                  <c:v>15.0501</c:v>
                </c:pt>
                <c:pt idx="145">
                  <c:v>16.367100000000001</c:v>
                </c:pt>
                <c:pt idx="146">
                  <c:v>18.3751</c:v>
                </c:pt>
                <c:pt idx="147">
                  <c:v>20.697500000000002</c:v>
                </c:pt>
                <c:pt idx="148">
                  <c:v>22.614599999999999</c:v>
                </c:pt>
                <c:pt idx="149">
                  <c:v>24.589400000000001</c:v>
                </c:pt>
                <c:pt idx="150">
                  <c:v>25.692900000000002</c:v>
                </c:pt>
                <c:pt idx="151">
                  <c:v>26.6</c:v>
                </c:pt>
                <c:pt idx="152">
                  <c:v>27.7347</c:v>
                </c:pt>
                <c:pt idx="153">
                  <c:v>26.290099999999999</c:v>
                </c:pt>
                <c:pt idx="154">
                  <c:v>24.942499999999999</c:v>
                </c:pt>
                <c:pt idx="155">
                  <c:v>23.183800000000002</c:v>
                </c:pt>
                <c:pt idx="156">
                  <c:v>19.3447</c:v>
                </c:pt>
                <c:pt idx="157">
                  <c:v>15.863200000000001</c:v>
                </c:pt>
                <c:pt idx="158">
                  <c:v>10.735799999999999</c:v>
                </c:pt>
                <c:pt idx="159">
                  <c:v>5.6428200000000004</c:v>
                </c:pt>
                <c:pt idx="160">
                  <c:v>-0.42813299999999999</c:v>
                </c:pt>
                <c:pt idx="161">
                  <c:v>-6.33223</c:v>
                </c:pt>
                <c:pt idx="162">
                  <c:v>-13.9125</c:v>
                </c:pt>
                <c:pt idx="163">
                  <c:v>-21.783799999999999</c:v>
                </c:pt>
                <c:pt idx="164">
                  <c:v>-30.026599999999998</c:v>
                </c:pt>
                <c:pt idx="165">
                  <c:v>-38.4895</c:v>
                </c:pt>
                <c:pt idx="166">
                  <c:v>-46.971299999999999</c:v>
                </c:pt>
                <c:pt idx="167">
                  <c:v>-52.9803</c:v>
                </c:pt>
                <c:pt idx="168">
                  <c:v>-59.137500000000003</c:v>
                </c:pt>
                <c:pt idx="169">
                  <c:v>-64.2149</c:v>
                </c:pt>
                <c:pt idx="170">
                  <c:v>-68.806200000000004</c:v>
                </c:pt>
                <c:pt idx="171">
                  <c:v>-71.682900000000004</c:v>
                </c:pt>
                <c:pt idx="172">
                  <c:v>-74.778000000000006</c:v>
                </c:pt>
                <c:pt idx="173">
                  <c:v>-78.571399999999997</c:v>
                </c:pt>
                <c:pt idx="174">
                  <c:v>-81.219200000000001</c:v>
                </c:pt>
                <c:pt idx="175">
                  <c:v>-83.020399999999995</c:v>
                </c:pt>
                <c:pt idx="176">
                  <c:v>-85.371200000000002</c:v>
                </c:pt>
                <c:pt idx="177">
                  <c:v>-87.316000000000003</c:v>
                </c:pt>
                <c:pt idx="178">
                  <c:v>-89.1631</c:v>
                </c:pt>
                <c:pt idx="179">
                  <c:v>-90.765100000000004</c:v>
                </c:pt>
                <c:pt idx="180">
                  <c:v>-90.779399999999995</c:v>
                </c:pt>
                <c:pt idx="181">
                  <c:v>-90.873099999999994</c:v>
                </c:pt>
                <c:pt idx="182">
                  <c:v>-91.293099999999995</c:v>
                </c:pt>
                <c:pt idx="183">
                  <c:v>-91.550899999999999</c:v>
                </c:pt>
                <c:pt idx="184">
                  <c:v>-90.690200000000004</c:v>
                </c:pt>
                <c:pt idx="185">
                  <c:v>-90.822999999999993</c:v>
                </c:pt>
                <c:pt idx="186">
                  <c:v>-91.177000000000007</c:v>
                </c:pt>
                <c:pt idx="187">
                  <c:v>-90.709000000000003</c:v>
                </c:pt>
                <c:pt idx="188">
                  <c:v>-89.388599999999997</c:v>
                </c:pt>
                <c:pt idx="189">
                  <c:v>-87.796300000000002</c:v>
                </c:pt>
                <c:pt idx="190">
                  <c:v>-85.826700000000002</c:v>
                </c:pt>
                <c:pt idx="191">
                  <c:v>-83.9054</c:v>
                </c:pt>
                <c:pt idx="192">
                  <c:v>-80.861699999999999</c:v>
                </c:pt>
                <c:pt idx="193">
                  <c:v>-77.235200000000006</c:v>
                </c:pt>
                <c:pt idx="194">
                  <c:v>-73.891000000000005</c:v>
                </c:pt>
                <c:pt idx="195">
                  <c:v>-70.431799999999996</c:v>
                </c:pt>
                <c:pt idx="196">
                  <c:v>-66.838700000000003</c:v>
                </c:pt>
                <c:pt idx="197">
                  <c:v>-63.045200000000001</c:v>
                </c:pt>
                <c:pt idx="198">
                  <c:v>-60.2363</c:v>
                </c:pt>
                <c:pt idx="199">
                  <c:v>-56.9589</c:v>
                </c:pt>
                <c:pt idx="200">
                  <c:v>-54.306600000000003</c:v>
                </c:pt>
                <c:pt idx="201">
                  <c:v>-52.5745</c:v>
                </c:pt>
                <c:pt idx="202">
                  <c:v>-51.029000000000003</c:v>
                </c:pt>
                <c:pt idx="203">
                  <c:v>-49.4619</c:v>
                </c:pt>
                <c:pt idx="204">
                  <c:v>-48.473799999999997</c:v>
                </c:pt>
                <c:pt idx="205">
                  <c:v>-47.777799999999999</c:v>
                </c:pt>
                <c:pt idx="206">
                  <c:v>-46.0077</c:v>
                </c:pt>
                <c:pt idx="207">
                  <c:v>-45.224800000000002</c:v>
                </c:pt>
                <c:pt idx="208">
                  <c:v>-43.565399999999997</c:v>
                </c:pt>
                <c:pt idx="209">
                  <c:v>-42.580199999999998</c:v>
                </c:pt>
                <c:pt idx="210">
                  <c:v>-39.697299999999998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9CF2-43B3-9B1E-BA2F6FA868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983936"/>
        <c:axId val="182325248"/>
      </c:scatterChart>
      <c:valAx>
        <c:axId val="162983936"/>
        <c:scaling>
          <c:orientation val="minMax"/>
          <c:max val="500"/>
          <c:min val="300"/>
        </c:scaling>
        <c:delete val="0"/>
        <c:axPos val="b"/>
        <c:numFmt formatCode="General" sourceLinked="1"/>
        <c:majorTickMark val="out"/>
        <c:minorTickMark val="out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182325248"/>
        <c:crossesAt val="-120"/>
        <c:crossBetween val="midCat"/>
        <c:majorUnit val="50"/>
        <c:minorUnit val="10"/>
      </c:valAx>
      <c:valAx>
        <c:axId val="182325248"/>
        <c:scaling>
          <c:orientation val="minMax"/>
          <c:max val="120"/>
          <c:min val="-120"/>
        </c:scaling>
        <c:delete val="0"/>
        <c:axPos val="l"/>
        <c:numFmt formatCode="General" sourceLinked="1"/>
        <c:majorTickMark val="out"/>
        <c:minorTickMark val="out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162983936"/>
        <c:crosses val="autoZero"/>
        <c:crossBetween val="midCat"/>
        <c:majorUnit val="40"/>
        <c:minorUnit val="10"/>
      </c:valAx>
      <c:spPr>
        <a:noFill/>
        <a:ln w="25400">
          <a:noFill/>
        </a:ln>
      </c:spPr>
    </c:plotArea>
    <c:plotVisOnly val="1"/>
    <c:dispBlanksAs val="gap"/>
    <c:showDLblsOverMax val="0"/>
    <c:extLst/>
  </c:chart>
  <c:spPr>
    <a:ln>
      <a:noFill/>
    </a:ln>
  </c:spPr>
  <c:txPr>
    <a:bodyPr/>
    <a:lstStyle/>
    <a:p>
      <a:pPr>
        <a:defRPr sz="1600">
          <a:latin typeface="Times New Roman" panose="02020603050405020304" pitchFamily="18" charset="0"/>
          <a:cs typeface="Times New Roman" panose="02020603050405020304" pitchFamily="18" charset="0"/>
        </a:defRPr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06.08.2021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06985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06.08.2021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75929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06.08.2021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03957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06.08.2021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16470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06.08.2021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51686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06.08.2021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97797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06.08.2021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79094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06.08.2021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19953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06.08.2021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43420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06.08.2021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58402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06.08.2021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20096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E775B-7258-4C29-8DA9-B7171A88EC03}" type="datetimeFigureOut">
              <a:rPr lang="fr-CH" smtClean="0"/>
              <a:t>06.08.2021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FF5D2-3F70-4A30-9945-99F099C3938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4313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17.png"/><Relationship Id="rId7" Type="http://schemas.openxmlformats.org/officeDocument/2006/relationships/image" Target="NUL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590734" y="531722"/>
            <a:ext cx="10582260" cy="4754941"/>
            <a:chOff x="590734" y="531722"/>
            <a:chExt cx="10582260" cy="4754941"/>
          </a:xfrm>
        </p:grpSpPr>
        <p:sp>
          <p:nvSpPr>
            <p:cNvPr id="202" name="ZoneTexte 201"/>
            <p:cNvSpPr txBox="1"/>
            <p:nvPr/>
          </p:nvSpPr>
          <p:spPr>
            <a:xfrm>
              <a:off x="1439767" y="2375908"/>
              <a:ext cx="9994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fr-CH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[Cr(A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fr-CH" sz="11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1028884" y="555568"/>
              <a:ext cx="10141249" cy="473109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591703" y="963501"/>
              <a:ext cx="430887" cy="1279873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fr-CH" sz="1600" dirty="0">
                  <a:latin typeface="Arial" panose="020B0604020202020204" pitchFamily="34" charset="0"/>
                  <a:cs typeface="Arial" panose="020B0604020202020204" pitchFamily="34" charset="0"/>
                </a:rPr>
                <a:t>Homoleptic</a:t>
              </a:r>
            </a:p>
          </p:txBody>
        </p:sp>
        <p:sp>
          <p:nvSpPr>
            <p:cNvPr id="137" name="ZoneTexte 136"/>
            <p:cNvSpPr txBox="1"/>
            <p:nvPr/>
          </p:nvSpPr>
          <p:spPr>
            <a:xfrm>
              <a:off x="590734" y="3382456"/>
              <a:ext cx="430887" cy="1346008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fr-CH" sz="1600" dirty="0">
                  <a:latin typeface="Arial" panose="020B0604020202020204" pitchFamily="34" charset="0"/>
                  <a:cs typeface="Arial" panose="020B0604020202020204" pitchFamily="34" charset="0"/>
                </a:rPr>
                <a:t>Heteroleptic</a:t>
              </a:r>
            </a:p>
          </p:txBody>
        </p:sp>
        <p:sp>
          <p:nvSpPr>
            <p:cNvPr id="138" name="ZoneTexte 137"/>
            <p:cNvSpPr txBox="1"/>
            <p:nvPr/>
          </p:nvSpPr>
          <p:spPr>
            <a:xfrm>
              <a:off x="1085853" y="555568"/>
              <a:ext cx="14114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>
                  <a:latin typeface="Arial" panose="020B0604020202020204" pitchFamily="34" charset="0"/>
                  <a:cs typeface="Arial" panose="020B0604020202020204" pitchFamily="34" charset="0"/>
                </a:rPr>
                <a:t>a) </a:t>
              </a:r>
              <a:r>
                <a:rPr lang="fr-CH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Didentate</a:t>
              </a:r>
              <a:endParaRPr lang="fr-CH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ZoneTexte 138"/>
            <p:cNvSpPr txBox="1"/>
            <p:nvPr/>
          </p:nvSpPr>
          <p:spPr>
            <a:xfrm>
              <a:off x="6157061" y="531722"/>
              <a:ext cx="1457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>
                  <a:latin typeface="Arial" panose="020B0604020202020204" pitchFamily="34" charset="0"/>
                  <a:cs typeface="Arial" panose="020B0604020202020204" pitchFamily="34" charset="0"/>
                </a:rPr>
                <a:t>b) </a:t>
              </a:r>
              <a:r>
                <a:rPr lang="fr-CH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Tridentate</a:t>
              </a:r>
              <a:r>
                <a:rPr lang="fr-CH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36" name="Connecteur droit 35"/>
            <p:cNvCxnSpPr>
              <a:cxnSpLocks/>
            </p:cNvCxnSpPr>
            <p:nvPr/>
          </p:nvCxnSpPr>
          <p:spPr>
            <a:xfrm flipV="1">
              <a:off x="1020994" y="3008435"/>
              <a:ext cx="10152000" cy="2051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e 2"/>
            <p:cNvGrpSpPr/>
            <p:nvPr/>
          </p:nvGrpSpPr>
          <p:grpSpPr>
            <a:xfrm rot="892447">
              <a:off x="1499884" y="1444973"/>
              <a:ext cx="818860" cy="812094"/>
              <a:chOff x="3499349" y="1262101"/>
              <a:chExt cx="818860" cy="812094"/>
            </a:xfrm>
          </p:grpSpPr>
          <p:sp>
            <p:nvSpPr>
              <p:cNvPr id="89" name="Forme libre 88"/>
              <p:cNvSpPr/>
              <p:nvPr/>
            </p:nvSpPr>
            <p:spPr>
              <a:xfrm>
                <a:off x="3843766" y="1324613"/>
                <a:ext cx="298417" cy="124963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490987"/>
                  <a:gd name="connsiteY0" fmla="*/ 51706 h 201903"/>
                  <a:gd name="connsiteX1" fmla="*/ 490987 w 490987"/>
                  <a:gd name="connsiteY1" fmla="*/ 201903 h 201903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0987" h="205381">
                    <a:moveTo>
                      <a:pt x="0" y="55184"/>
                    </a:moveTo>
                    <a:cubicBezTo>
                      <a:pt x="195005" y="-59126"/>
                      <a:pt x="444863" y="10510"/>
                      <a:pt x="490987" y="205381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90" name="Forme libre 89"/>
              <p:cNvSpPr/>
              <p:nvPr/>
            </p:nvSpPr>
            <p:spPr>
              <a:xfrm>
                <a:off x="4006451" y="1763002"/>
                <a:ext cx="241817" cy="241863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63110 w 397864"/>
                  <a:gd name="connsiteY0" fmla="*/ 0 h 397510"/>
                  <a:gd name="connsiteX1" fmla="*/ 0 w 397864"/>
                  <a:gd name="connsiteY1" fmla="*/ 377189 h 39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97864" h="397510">
                    <a:moveTo>
                      <a:pt x="363110" y="0"/>
                    </a:moveTo>
                    <a:cubicBezTo>
                      <a:pt x="471921" y="143994"/>
                      <a:pt x="318240" y="483670"/>
                      <a:pt x="0" y="377189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91" name="Forme libre 90"/>
              <p:cNvSpPr/>
              <p:nvPr/>
            </p:nvSpPr>
            <p:spPr>
              <a:xfrm rot="6890704">
                <a:off x="3503897" y="1640566"/>
                <a:ext cx="258153" cy="232352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98239 w 429191"/>
                  <a:gd name="connsiteY0" fmla="*/ 0 h 371787"/>
                  <a:gd name="connsiteX1" fmla="*/ 0 w 429191"/>
                  <a:gd name="connsiteY1" fmla="*/ 350093 h 371787"/>
                  <a:gd name="connsiteX0" fmla="*/ 393300 w 424742"/>
                  <a:gd name="connsiteY0" fmla="*/ 0 h 381878"/>
                  <a:gd name="connsiteX1" fmla="*/ 1 w 424742"/>
                  <a:gd name="connsiteY1" fmla="*/ 360746 h 381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4742" h="381878">
                    <a:moveTo>
                      <a:pt x="393300" y="0"/>
                    </a:moveTo>
                    <a:cubicBezTo>
                      <a:pt x="502111" y="143994"/>
                      <a:pt x="318241" y="467227"/>
                      <a:pt x="1" y="360746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pic>
            <p:nvPicPr>
              <p:cNvPr id="87" name="Image 86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291" t="16111" r="27292" b="17222"/>
              <a:stretch/>
            </p:blipFill>
            <p:spPr>
              <a:xfrm>
                <a:off x="3499349" y="1262101"/>
                <a:ext cx="818860" cy="812094"/>
              </a:xfrm>
              <a:prstGeom prst="rect">
                <a:avLst/>
              </a:prstGeom>
            </p:spPr>
          </p:pic>
        </p:grpSp>
        <p:grpSp>
          <p:nvGrpSpPr>
            <p:cNvPr id="5" name="Groupe 4"/>
            <p:cNvGrpSpPr/>
            <p:nvPr/>
          </p:nvGrpSpPr>
          <p:grpSpPr>
            <a:xfrm rot="962327">
              <a:off x="2909870" y="1456104"/>
              <a:ext cx="800044" cy="789832"/>
              <a:chOff x="4890902" y="1083917"/>
              <a:chExt cx="800044" cy="789832"/>
            </a:xfrm>
          </p:grpSpPr>
          <p:grpSp>
            <p:nvGrpSpPr>
              <p:cNvPr id="101" name="Groupe 100"/>
              <p:cNvGrpSpPr/>
              <p:nvPr/>
            </p:nvGrpSpPr>
            <p:grpSpPr>
              <a:xfrm>
                <a:off x="4988273" y="1168320"/>
                <a:ext cx="695067" cy="692087"/>
                <a:chOff x="3626455" y="2084032"/>
                <a:chExt cx="695067" cy="692087"/>
              </a:xfrm>
            </p:grpSpPr>
            <p:sp>
              <p:nvSpPr>
                <p:cNvPr id="102" name="Forme libre 101"/>
                <p:cNvSpPr/>
                <p:nvPr/>
              </p:nvSpPr>
              <p:spPr>
                <a:xfrm rot="17723353">
                  <a:off x="4086191" y="2205380"/>
                  <a:ext cx="251297" cy="219365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  <a:gd name="connsiteX0" fmla="*/ 413443 w 442970"/>
                    <a:gd name="connsiteY0" fmla="*/ 0 h 374916"/>
                    <a:gd name="connsiteX1" fmla="*/ 0 w 442970"/>
                    <a:gd name="connsiteY1" fmla="*/ 353399 h 374916"/>
                    <a:gd name="connsiteX0" fmla="*/ 413443 w 413475"/>
                    <a:gd name="connsiteY0" fmla="*/ 0 h 379516"/>
                    <a:gd name="connsiteX1" fmla="*/ 0 w 413475"/>
                    <a:gd name="connsiteY1" fmla="*/ 353399 h 379516"/>
                    <a:gd name="connsiteX0" fmla="*/ 413443 w 413462"/>
                    <a:gd name="connsiteY0" fmla="*/ 0 h 353399"/>
                    <a:gd name="connsiteX1" fmla="*/ 0 w 413462"/>
                    <a:gd name="connsiteY1" fmla="*/ 353399 h 353399"/>
                    <a:gd name="connsiteX0" fmla="*/ 413443 w 413462"/>
                    <a:gd name="connsiteY0" fmla="*/ 0 h 360534"/>
                    <a:gd name="connsiteX1" fmla="*/ 0 w 413462"/>
                    <a:gd name="connsiteY1" fmla="*/ 353399 h 360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3462" h="360534">
                      <a:moveTo>
                        <a:pt x="413443" y="0"/>
                      </a:moveTo>
                      <a:cubicBezTo>
                        <a:pt x="415531" y="220584"/>
                        <a:pt x="245883" y="398874"/>
                        <a:pt x="0" y="353399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103" name="Forme libre 102"/>
                <p:cNvSpPr/>
                <p:nvPr/>
              </p:nvSpPr>
              <p:spPr>
                <a:xfrm rot="10800000">
                  <a:off x="3626455" y="2084032"/>
                  <a:ext cx="222727" cy="224834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  <a:gd name="connsiteX0" fmla="*/ 413443 w 442970"/>
                    <a:gd name="connsiteY0" fmla="*/ 0 h 374916"/>
                    <a:gd name="connsiteX1" fmla="*/ 0 w 442970"/>
                    <a:gd name="connsiteY1" fmla="*/ 353399 h 374916"/>
                    <a:gd name="connsiteX0" fmla="*/ 413443 w 413475"/>
                    <a:gd name="connsiteY0" fmla="*/ 0 h 379516"/>
                    <a:gd name="connsiteX1" fmla="*/ 0 w 413475"/>
                    <a:gd name="connsiteY1" fmla="*/ 353399 h 379516"/>
                    <a:gd name="connsiteX0" fmla="*/ 413443 w 413462"/>
                    <a:gd name="connsiteY0" fmla="*/ 0 h 353399"/>
                    <a:gd name="connsiteX1" fmla="*/ 0 w 413462"/>
                    <a:gd name="connsiteY1" fmla="*/ 353399 h 353399"/>
                    <a:gd name="connsiteX0" fmla="*/ 413443 w 413462"/>
                    <a:gd name="connsiteY0" fmla="*/ 0 h 360534"/>
                    <a:gd name="connsiteX1" fmla="*/ 0 w 413462"/>
                    <a:gd name="connsiteY1" fmla="*/ 353399 h 360534"/>
                    <a:gd name="connsiteX0" fmla="*/ 386017 w 386040"/>
                    <a:gd name="connsiteY0" fmla="*/ 0 h 371920"/>
                    <a:gd name="connsiteX1" fmla="*/ 0 w 386040"/>
                    <a:gd name="connsiteY1" fmla="*/ 365139 h 371920"/>
                    <a:gd name="connsiteX0" fmla="*/ 386017 w 386042"/>
                    <a:gd name="connsiteY0" fmla="*/ 0 h 365619"/>
                    <a:gd name="connsiteX1" fmla="*/ 0 w 386042"/>
                    <a:gd name="connsiteY1" fmla="*/ 365139 h 365619"/>
                    <a:gd name="connsiteX0" fmla="*/ 366428 w 366456"/>
                    <a:gd name="connsiteY0" fmla="*/ 0 h 369522"/>
                    <a:gd name="connsiteX1" fmla="*/ 0 w 366456"/>
                    <a:gd name="connsiteY1" fmla="*/ 369054 h 369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66456" h="369522">
                      <a:moveTo>
                        <a:pt x="366428" y="0"/>
                      </a:moveTo>
                      <a:cubicBezTo>
                        <a:pt x="368516" y="220584"/>
                        <a:pt x="257635" y="379304"/>
                        <a:pt x="0" y="369054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104" name="Forme libre 103"/>
                <p:cNvSpPr/>
                <p:nvPr/>
              </p:nvSpPr>
              <p:spPr>
                <a:xfrm rot="3475948">
                  <a:off x="3742264" y="2544800"/>
                  <a:ext cx="244733" cy="217906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  <a:gd name="connsiteX0" fmla="*/ 413443 w 442970"/>
                    <a:gd name="connsiteY0" fmla="*/ 0 h 374916"/>
                    <a:gd name="connsiteX1" fmla="*/ 0 w 442970"/>
                    <a:gd name="connsiteY1" fmla="*/ 353399 h 374916"/>
                    <a:gd name="connsiteX0" fmla="*/ 413443 w 413475"/>
                    <a:gd name="connsiteY0" fmla="*/ 0 h 379516"/>
                    <a:gd name="connsiteX1" fmla="*/ 0 w 413475"/>
                    <a:gd name="connsiteY1" fmla="*/ 353399 h 379516"/>
                    <a:gd name="connsiteX0" fmla="*/ 413443 w 413462"/>
                    <a:gd name="connsiteY0" fmla="*/ 0 h 353399"/>
                    <a:gd name="connsiteX1" fmla="*/ 0 w 413462"/>
                    <a:gd name="connsiteY1" fmla="*/ 353399 h 353399"/>
                    <a:gd name="connsiteX0" fmla="*/ 413443 w 413462"/>
                    <a:gd name="connsiteY0" fmla="*/ 0 h 360534"/>
                    <a:gd name="connsiteX1" fmla="*/ 0 w 413462"/>
                    <a:gd name="connsiteY1" fmla="*/ 353399 h 360534"/>
                    <a:gd name="connsiteX0" fmla="*/ 367759 w 367783"/>
                    <a:gd name="connsiteY0" fmla="*/ -1 h 361384"/>
                    <a:gd name="connsiteX1" fmla="*/ 0 w 367783"/>
                    <a:gd name="connsiteY1" fmla="*/ 354278 h 361384"/>
                    <a:gd name="connsiteX0" fmla="*/ 402641 w 402662"/>
                    <a:gd name="connsiteY0" fmla="*/ 1 h 358136"/>
                    <a:gd name="connsiteX1" fmla="*/ 0 w 402662"/>
                    <a:gd name="connsiteY1" fmla="*/ 350923 h 358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02662" h="358136">
                      <a:moveTo>
                        <a:pt x="402641" y="1"/>
                      </a:moveTo>
                      <a:cubicBezTo>
                        <a:pt x="404729" y="220585"/>
                        <a:pt x="245883" y="396398"/>
                        <a:pt x="0" y="350923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</p:grpSp>
          <p:pic>
            <p:nvPicPr>
              <p:cNvPr id="100" name="Image 99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125" t="18056" r="27916" b="17500"/>
              <a:stretch/>
            </p:blipFill>
            <p:spPr>
              <a:xfrm>
                <a:off x="4890902" y="1083917"/>
                <a:ext cx="800044" cy="789832"/>
              </a:xfrm>
              <a:prstGeom prst="rect">
                <a:avLst/>
              </a:prstGeom>
            </p:spPr>
          </p:pic>
        </p:grpSp>
        <p:sp>
          <p:nvSpPr>
            <p:cNvPr id="204" name="ZoneTexte 203"/>
            <p:cNvSpPr txBox="1"/>
            <p:nvPr/>
          </p:nvSpPr>
          <p:spPr>
            <a:xfrm>
              <a:off x="2827971" y="2375908"/>
              <a:ext cx="133729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mer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-Λ</a:t>
              </a:r>
              <a:r>
                <a:rPr lang="fr-CH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[Cr(A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’)</a:t>
              </a:r>
              <a:r>
                <a:rPr lang="fr-CH" sz="11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225" name="ZoneTexte 224"/>
            <p:cNvSpPr txBox="1"/>
            <p:nvPr/>
          </p:nvSpPr>
          <p:spPr>
            <a:xfrm>
              <a:off x="6106237" y="2363485"/>
              <a:ext cx="131428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[Cr(</a:t>
              </a:r>
              <a:r>
                <a:rPr lang="fr-CH" sz="11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mer</a:t>
              </a:r>
              <a:r>
                <a:rPr lang="fr-CH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-A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’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fr-CH" sz="11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227" name="ZoneTexte 226"/>
            <p:cNvSpPr txBox="1"/>
            <p:nvPr/>
          </p:nvSpPr>
          <p:spPr>
            <a:xfrm>
              <a:off x="8646171" y="2363485"/>
              <a:ext cx="135507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[Cr(</a:t>
              </a:r>
              <a:r>
                <a:rPr lang="fr-CH" sz="11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mer</a:t>
              </a:r>
              <a:r>
                <a:rPr lang="fr-CH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-A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A’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A’’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fr-CH" sz="11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238" name="ZoneTexte 237"/>
            <p:cNvSpPr txBox="1"/>
            <p:nvPr/>
          </p:nvSpPr>
          <p:spPr>
            <a:xfrm>
              <a:off x="10025791" y="2363485"/>
              <a:ext cx="10853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[Cr(</a:t>
              </a:r>
              <a:r>
                <a:rPr lang="fr-CH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fac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-A</a:t>
              </a:r>
              <a:r>
                <a:rPr lang="en-US" sz="11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A’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fr-CH" sz="11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256" name="ZoneTexte 255"/>
            <p:cNvSpPr txBox="1"/>
            <p:nvPr/>
          </p:nvSpPr>
          <p:spPr>
            <a:xfrm>
              <a:off x="6600585" y="4550379"/>
              <a:ext cx="211310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[Cr(</a:t>
              </a:r>
              <a:r>
                <a:rPr lang="fr-CH" sz="11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mer</a:t>
              </a:r>
              <a:r>
                <a:rPr lang="fr-CH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-A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A’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)(</a:t>
              </a:r>
              <a:r>
                <a:rPr lang="fr-CH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mer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-B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B’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)]</a:t>
              </a:r>
            </a:p>
          </p:txBody>
        </p:sp>
        <p:sp>
          <p:nvSpPr>
            <p:cNvPr id="257" name="ZoneTexte 256"/>
            <p:cNvSpPr txBox="1"/>
            <p:nvPr/>
          </p:nvSpPr>
          <p:spPr>
            <a:xfrm>
              <a:off x="9068849" y="4550379"/>
              <a:ext cx="13814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[Cr(</a:t>
              </a:r>
              <a:r>
                <a:rPr lang="fr-CH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fac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-A</a:t>
              </a:r>
              <a:r>
                <a:rPr lang="fr-CH" sz="11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)(</a:t>
              </a:r>
              <a:r>
                <a:rPr lang="fr-CH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fac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-B</a:t>
              </a:r>
              <a:r>
                <a:rPr lang="en-US" sz="11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)]</a:t>
              </a:r>
            </a:p>
          </p:txBody>
        </p:sp>
        <p:cxnSp>
          <p:nvCxnSpPr>
            <p:cNvPr id="149" name="Connecteur droit 148">
              <a:extLst>
                <a:ext uri="{FF2B5EF4-FFF2-40B4-BE49-F238E27FC236}">
                  <a16:creationId xmlns:a16="http://schemas.microsoft.com/office/drawing/2014/main" id="{95E3E089-F88D-4F1B-80D4-30BA744B5718}"/>
                </a:ext>
              </a:extLst>
            </p:cNvPr>
            <p:cNvCxnSpPr>
              <a:cxnSpLocks/>
            </p:cNvCxnSpPr>
            <p:nvPr/>
          </p:nvCxnSpPr>
          <p:spPr>
            <a:xfrm>
              <a:off x="6083230" y="540870"/>
              <a:ext cx="709" cy="474579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ZoneTexte 225"/>
            <p:cNvSpPr txBox="1"/>
            <p:nvPr/>
          </p:nvSpPr>
          <p:spPr>
            <a:xfrm>
              <a:off x="7619156" y="2363485"/>
              <a:ext cx="94085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[Cr(</a:t>
              </a:r>
              <a:r>
                <a:rPr lang="fr-CH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fac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-A</a:t>
              </a:r>
              <a:r>
                <a:rPr lang="fr-CH" sz="11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fr-CH" sz="11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214" name="ZoneTexte 213">
              <a:extLst>
                <a:ext uri="{FF2B5EF4-FFF2-40B4-BE49-F238E27FC236}">
                  <a16:creationId xmlns:a16="http://schemas.microsoft.com/office/drawing/2014/main" id="{B759A21D-B6CB-455B-8B60-B40B944AAAA4}"/>
                </a:ext>
              </a:extLst>
            </p:cNvPr>
            <p:cNvSpPr txBox="1"/>
            <p:nvPr/>
          </p:nvSpPr>
          <p:spPr>
            <a:xfrm>
              <a:off x="4334221" y="2375908"/>
              <a:ext cx="133729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fac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-Λ</a:t>
              </a:r>
              <a:r>
                <a:rPr lang="fr-CH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[Cr(A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’)</a:t>
              </a:r>
              <a:r>
                <a:rPr lang="fr-CH" sz="11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216" name="ZoneTexte 215">
              <a:extLst>
                <a:ext uri="{FF2B5EF4-FFF2-40B4-BE49-F238E27FC236}">
                  <a16:creationId xmlns:a16="http://schemas.microsoft.com/office/drawing/2014/main" id="{D790E59F-6E51-4865-8379-A0E0389994E1}"/>
                </a:ext>
              </a:extLst>
            </p:cNvPr>
            <p:cNvSpPr txBox="1"/>
            <p:nvPr/>
          </p:nvSpPr>
          <p:spPr>
            <a:xfrm>
              <a:off x="1734159" y="2604930"/>
              <a:ext cx="41264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217" name="ZoneTexte 216">
              <a:extLst>
                <a:ext uri="{FF2B5EF4-FFF2-40B4-BE49-F238E27FC236}">
                  <a16:creationId xmlns:a16="http://schemas.microsoft.com/office/drawing/2014/main" id="{B9FF0914-AD46-4126-8736-43EC929F8149}"/>
                </a:ext>
              </a:extLst>
            </p:cNvPr>
            <p:cNvSpPr txBox="1"/>
            <p:nvPr/>
          </p:nvSpPr>
          <p:spPr>
            <a:xfrm>
              <a:off x="3181867" y="2604930"/>
              <a:ext cx="41264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18" name="ZoneTexte 217">
              <a:extLst>
                <a:ext uri="{FF2B5EF4-FFF2-40B4-BE49-F238E27FC236}">
                  <a16:creationId xmlns:a16="http://schemas.microsoft.com/office/drawing/2014/main" id="{BEB9EA2D-F24A-46E0-BD14-E996A18057E0}"/>
                </a:ext>
              </a:extLst>
            </p:cNvPr>
            <p:cNvSpPr txBox="1"/>
            <p:nvPr/>
          </p:nvSpPr>
          <p:spPr>
            <a:xfrm>
              <a:off x="4802848" y="2604930"/>
              <a:ext cx="41264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229" name="ZoneTexte 228">
              <a:extLst>
                <a:ext uri="{FF2B5EF4-FFF2-40B4-BE49-F238E27FC236}">
                  <a16:creationId xmlns:a16="http://schemas.microsoft.com/office/drawing/2014/main" id="{853B84A5-D853-43B4-94A3-384103F55E1A}"/>
                </a:ext>
              </a:extLst>
            </p:cNvPr>
            <p:cNvSpPr txBox="1"/>
            <p:nvPr/>
          </p:nvSpPr>
          <p:spPr>
            <a:xfrm>
              <a:off x="6580223" y="2592507"/>
              <a:ext cx="46292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2d</a:t>
              </a:r>
            </a:p>
          </p:txBody>
        </p:sp>
        <p:sp>
          <p:nvSpPr>
            <p:cNvPr id="230" name="ZoneTexte 229">
              <a:extLst>
                <a:ext uri="{FF2B5EF4-FFF2-40B4-BE49-F238E27FC236}">
                  <a16:creationId xmlns:a16="http://schemas.microsoft.com/office/drawing/2014/main" id="{8F737C39-9EA6-4038-B437-EDA967CE5509}"/>
                </a:ext>
              </a:extLst>
            </p:cNvPr>
            <p:cNvSpPr txBox="1"/>
            <p:nvPr/>
          </p:nvSpPr>
          <p:spPr>
            <a:xfrm>
              <a:off x="7926647" y="2592507"/>
              <a:ext cx="46292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fr-CH" sz="1300" b="1" i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1" name="ZoneTexte 230">
              <a:extLst>
                <a:ext uri="{FF2B5EF4-FFF2-40B4-BE49-F238E27FC236}">
                  <a16:creationId xmlns:a16="http://schemas.microsoft.com/office/drawing/2014/main" id="{2EA8C7DF-830C-497E-988A-54CD6ADFF4B9}"/>
                </a:ext>
              </a:extLst>
            </p:cNvPr>
            <p:cNvSpPr txBox="1"/>
            <p:nvPr/>
          </p:nvSpPr>
          <p:spPr>
            <a:xfrm>
              <a:off x="9161629" y="2592507"/>
              <a:ext cx="46292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fr-CH" sz="1300" b="1" i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2" name="ZoneTexte 231">
              <a:extLst>
                <a:ext uri="{FF2B5EF4-FFF2-40B4-BE49-F238E27FC236}">
                  <a16:creationId xmlns:a16="http://schemas.microsoft.com/office/drawing/2014/main" id="{57EE2B7B-EDAE-4F14-9222-B000262273C0}"/>
                </a:ext>
              </a:extLst>
            </p:cNvPr>
            <p:cNvSpPr txBox="1"/>
            <p:nvPr/>
          </p:nvSpPr>
          <p:spPr>
            <a:xfrm>
              <a:off x="10361707" y="2592507"/>
              <a:ext cx="46292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fr-CH" sz="1300" b="1" i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3" name="ZoneTexte 232">
              <a:extLst>
                <a:ext uri="{FF2B5EF4-FFF2-40B4-BE49-F238E27FC236}">
                  <a16:creationId xmlns:a16="http://schemas.microsoft.com/office/drawing/2014/main" id="{DC40F4F7-FB78-45B6-910C-F6E91772EF34}"/>
                </a:ext>
              </a:extLst>
            </p:cNvPr>
            <p:cNvSpPr txBox="1"/>
            <p:nvPr/>
          </p:nvSpPr>
          <p:spPr>
            <a:xfrm>
              <a:off x="9496234" y="4781119"/>
              <a:ext cx="46292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3v</a:t>
              </a:r>
            </a:p>
          </p:txBody>
        </p:sp>
        <p:sp>
          <p:nvSpPr>
            <p:cNvPr id="234" name="ZoneTexte 233">
              <a:extLst>
                <a:ext uri="{FF2B5EF4-FFF2-40B4-BE49-F238E27FC236}">
                  <a16:creationId xmlns:a16="http://schemas.microsoft.com/office/drawing/2014/main" id="{8DCC6624-E100-402F-9BAB-E04E5CA07089}"/>
                </a:ext>
              </a:extLst>
            </p:cNvPr>
            <p:cNvSpPr txBox="1"/>
            <p:nvPr/>
          </p:nvSpPr>
          <p:spPr>
            <a:xfrm>
              <a:off x="7475383" y="4781119"/>
              <a:ext cx="46292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2v</a:t>
              </a:r>
            </a:p>
          </p:txBody>
        </p:sp>
        <p:grpSp>
          <p:nvGrpSpPr>
            <p:cNvPr id="4" name="Groupe 3"/>
            <p:cNvGrpSpPr/>
            <p:nvPr/>
          </p:nvGrpSpPr>
          <p:grpSpPr>
            <a:xfrm>
              <a:off x="4460628" y="1440655"/>
              <a:ext cx="829430" cy="820731"/>
              <a:chOff x="4851153" y="1384528"/>
              <a:chExt cx="829430" cy="820731"/>
            </a:xfrm>
          </p:grpSpPr>
          <p:sp>
            <p:nvSpPr>
              <p:cNvPr id="200" name="Forme libre 110">
                <a:extLst>
                  <a:ext uri="{FF2B5EF4-FFF2-40B4-BE49-F238E27FC236}">
                    <a16:creationId xmlns:a16="http://schemas.microsoft.com/office/drawing/2014/main" id="{091CAFB9-C41A-4784-A79B-103F6B1072B8}"/>
                  </a:ext>
                </a:extLst>
              </p:cNvPr>
              <p:cNvSpPr/>
              <p:nvPr/>
            </p:nvSpPr>
            <p:spPr>
              <a:xfrm rot="16200000">
                <a:off x="5427087" y="1702116"/>
                <a:ext cx="292745" cy="214247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63110 w 397864"/>
                  <a:gd name="connsiteY0" fmla="*/ 0 h 397510"/>
                  <a:gd name="connsiteX1" fmla="*/ 0 w 397864"/>
                  <a:gd name="connsiteY1" fmla="*/ 377189 h 397510"/>
                  <a:gd name="connsiteX0" fmla="*/ 413443 w 442970"/>
                  <a:gd name="connsiteY0" fmla="*/ 0 h 374916"/>
                  <a:gd name="connsiteX1" fmla="*/ 0 w 442970"/>
                  <a:gd name="connsiteY1" fmla="*/ 353399 h 374916"/>
                  <a:gd name="connsiteX0" fmla="*/ 413443 w 413475"/>
                  <a:gd name="connsiteY0" fmla="*/ 0 h 379516"/>
                  <a:gd name="connsiteX1" fmla="*/ 0 w 413475"/>
                  <a:gd name="connsiteY1" fmla="*/ 353399 h 379516"/>
                  <a:gd name="connsiteX0" fmla="*/ 413443 w 413462"/>
                  <a:gd name="connsiteY0" fmla="*/ 0 h 353399"/>
                  <a:gd name="connsiteX1" fmla="*/ 0 w 413462"/>
                  <a:gd name="connsiteY1" fmla="*/ 353399 h 353399"/>
                  <a:gd name="connsiteX0" fmla="*/ 413443 w 413462"/>
                  <a:gd name="connsiteY0" fmla="*/ 0 h 360534"/>
                  <a:gd name="connsiteX1" fmla="*/ 0 w 413462"/>
                  <a:gd name="connsiteY1" fmla="*/ 353399 h 360534"/>
                  <a:gd name="connsiteX0" fmla="*/ 367759 w 367783"/>
                  <a:gd name="connsiteY0" fmla="*/ -1 h 361384"/>
                  <a:gd name="connsiteX1" fmla="*/ 0 w 367783"/>
                  <a:gd name="connsiteY1" fmla="*/ 354278 h 361384"/>
                  <a:gd name="connsiteX0" fmla="*/ 402641 w 402662"/>
                  <a:gd name="connsiteY0" fmla="*/ 1 h 358136"/>
                  <a:gd name="connsiteX1" fmla="*/ 0 w 402662"/>
                  <a:gd name="connsiteY1" fmla="*/ 350923 h 358136"/>
                  <a:gd name="connsiteX0" fmla="*/ 347640 w 347670"/>
                  <a:gd name="connsiteY0" fmla="*/ 1 h 350285"/>
                  <a:gd name="connsiteX1" fmla="*/ 0 w 347670"/>
                  <a:gd name="connsiteY1" fmla="*/ 342801 h 350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7670" h="350285">
                    <a:moveTo>
                      <a:pt x="347640" y="1"/>
                    </a:moveTo>
                    <a:cubicBezTo>
                      <a:pt x="349728" y="220585"/>
                      <a:pt x="245883" y="388276"/>
                      <a:pt x="0" y="342801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0" lon="0" rev="19799999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95" name="Forme libre 110">
                <a:extLst>
                  <a:ext uri="{FF2B5EF4-FFF2-40B4-BE49-F238E27FC236}">
                    <a16:creationId xmlns:a16="http://schemas.microsoft.com/office/drawing/2014/main" id="{091CAFB9-C41A-4784-A79B-103F6B1072B8}"/>
                  </a:ext>
                </a:extLst>
              </p:cNvPr>
              <p:cNvSpPr/>
              <p:nvPr/>
            </p:nvSpPr>
            <p:spPr>
              <a:xfrm rot="1921696">
                <a:off x="4973421" y="1956375"/>
                <a:ext cx="292745" cy="214247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63110 w 397864"/>
                  <a:gd name="connsiteY0" fmla="*/ 0 h 397510"/>
                  <a:gd name="connsiteX1" fmla="*/ 0 w 397864"/>
                  <a:gd name="connsiteY1" fmla="*/ 377189 h 397510"/>
                  <a:gd name="connsiteX0" fmla="*/ 413443 w 442970"/>
                  <a:gd name="connsiteY0" fmla="*/ 0 h 374916"/>
                  <a:gd name="connsiteX1" fmla="*/ 0 w 442970"/>
                  <a:gd name="connsiteY1" fmla="*/ 353399 h 374916"/>
                  <a:gd name="connsiteX0" fmla="*/ 413443 w 413475"/>
                  <a:gd name="connsiteY0" fmla="*/ 0 h 379516"/>
                  <a:gd name="connsiteX1" fmla="*/ 0 w 413475"/>
                  <a:gd name="connsiteY1" fmla="*/ 353399 h 379516"/>
                  <a:gd name="connsiteX0" fmla="*/ 413443 w 413462"/>
                  <a:gd name="connsiteY0" fmla="*/ 0 h 353399"/>
                  <a:gd name="connsiteX1" fmla="*/ 0 w 413462"/>
                  <a:gd name="connsiteY1" fmla="*/ 353399 h 353399"/>
                  <a:gd name="connsiteX0" fmla="*/ 413443 w 413462"/>
                  <a:gd name="connsiteY0" fmla="*/ 0 h 360534"/>
                  <a:gd name="connsiteX1" fmla="*/ 0 w 413462"/>
                  <a:gd name="connsiteY1" fmla="*/ 353399 h 360534"/>
                  <a:gd name="connsiteX0" fmla="*/ 367759 w 367783"/>
                  <a:gd name="connsiteY0" fmla="*/ -1 h 361384"/>
                  <a:gd name="connsiteX1" fmla="*/ 0 w 367783"/>
                  <a:gd name="connsiteY1" fmla="*/ 354278 h 361384"/>
                  <a:gd name="connsiteX0" fmla="*/ 402641 w 402662"/>
                  <a:gd name="connsiteY0" fmla="*/ 1 h 358136"/>
                  <a:gd name="connsiteX1" fmla="*/ 0 w 402662"/>
                  <a:gd name="connsiteY1" fmla="*/ 350923 h 358136"/>
                  <a:gd name="connsiteX0" fmla="*/ 347640 w 347670"/>
                  <a:gd name="connsiteY0" fmla="*/ 1 h 350285"/>
                  <a:gd name="connsiteX1" fmla="*/ 0 w 347670"/>
                  <a:gd name="connsiteY1" fmla="*/ 342801 h 350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7670" h="350285">
                    <a:moveTo>
                      <a:pt x="347640" y="1"/>
                    </a:moveTo>
                    <a:cubicBezTo>
                      <a:pt x="349728" y="220585"/>
                      <a:pt x="245883" y="388276"/>
                      <a:pt x="0" y="342801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0" lon="0" rev="19799999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96" name="Forme libre 110">
                <a:extLst>
                  <a:ext uri="{FF2B5EF4-FFF2-40B4-BE49-F238E27FC236}">
                    <a16:creationId xmlns:a16="http://schemas.microsoft.com/office/drawing/2014/main" id="{091CAFB9-C41A-4784-A79B-103F6B1072B8}"/>
                  </a:ext>
                </a:extLst>
              </p:cNvPr>
              <p:cNvSpPr/>
              <p:nvPr/>
            </p:nvSpPr>
            <p:spPr>
              <a:xfrm rot="9646980">
                <a:off x="4988215" y="1418992"/>
                <a:ext cx="292745" cy="214247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63110 w 397864"/>
                  <a:gd name="connsiteY0" fmla="*/ 0 h 397510"/>
                  <a:gd name="connsiteX1" fmla="*/ 0 w 397864"/>
                  <a:gd name="connsiteY1" fmla="*/ 377189 h 397510"/>
                  <a:gd name="connsiteX0" fmla="*/ 413443 w 442970"/>
                  <a:gd name="connsiteY0" fmla="*/ 0 h 374916"/>
                  <a:gd name="connsiteX1" fmla="*/ 0 w 442970"/>
                  <a:gd name="connsiteY1" fmla="*/ 353399 h 374916"/>
                  <a:gd name="connsiteX0" fmla="*/ 413443 w 413475"/>
                  <a:gd name="connsiteY0" fmla="*/ 0 h 379516"/>
                  <a:gd name="connsiteX1" fmla="*/ 0 w 413475"/>
                  <a:gd name="connsiteY1" fmla="*/ 353399 h 379516"/>
                  <a:gd name="connsiteX0" fmla="*/ 413443 w 413462"/>
                  <a:gd name="connsiteY0" fmla="*/ 0 h 353399"/>
                  <a:gd name="connsiteX1" fmla="*/ 0 w 413462"/>
                  <a:gd name="connsiteY1" fmla="*/ 353399 h 353399"/>
                  <a:gd name="connsiteX0" fmla="*/ 413443 w 413462"/>
                  <a:gd name="connsiteY0" fmla="*/ 0 h 360534"/>
                  <a:gd name="connsiteX1" fmla="*/ 0 w 413462"/>
                  <a:gd name="connsiteY1" fmla="*/ 353399 h 360534"/>
                  <a:gd name="connsiteX0" fmla="*/ 367759 w 367783"/>
                  <a:gd name="connsiteY0" fmla="*/ -1 h 361384"/>
                  <a:gd name="connsiteX1" fmla="*/ 0 w 367783"/>
                  <a:gd name="connsiteY1" fmla="*/ 354278 h 361384"/>
                  <a:gd name="connsiteX0" fmla="*/ 402641 w 402662"/>
                  <a:gd name="connsiteY0" fmla="*/ 1 h 358136"/>
                  <a:gd name="connsiteX1" fmla="*/ 0 w 402662"/>
                  <a:gd name="connsiteY1" fmla="*/ 350923 h 358136"/>
                  <a:gd name="connsiteX0" fmla="*/ 347640 w 347670"/>
                  <a:gd name="connsiteY0" fmla="*/ 1 h 350285"/>
                  <a:gd name="connsiteX1" fmla="*/ 0 w 347670"/>
                  <a:gd name="connsiteY1" fmla="*/ 342801 h 350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7670" h="350285">
                    <a:moveTo>
                      <a:pt x="347640" y="1"/>
                    </a:moveTo>
                    <a:cubicBezTo>
                      <a:pt x="349728" y="220585"/>
                      <a:pt x="245883" y="388276"/>
                      <a:pt x="0" y="342801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0" lon="0" rev="19799999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pic>
            <p:nvPicPr>
              <p:cNvPr id="94" name="Image 9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333" t="24848" r="32758" b="24606"/>
              <a:stretch/>
            </p:blipFill>
            <p:spPr>
              <a:xfrm rot="872166">
                <a:off x="4851153" y="1384528"/>
                <a:ext cx="820731" cy="820731"/>
              </a:xfrm>
              <a:prstGeom prst="rect">
                <a:avLst/>
              </a:prstGeom>
            </p:spPr>
          </p:pic>
        </p:grpSp>
        <p:grpSp>
          <p:nvGrpSpPr>
            <p:cNvPr id="9" name="Groupe 8"/>
            <p:cNvGrpSpPr/>
            <p:nvPr/>
          </p:nvGrpSpPr>
          <p:grpSpPr>
            <a:xfrm>
              <a:off x="7529253" y="1351862"/>
              <a:ext cx="1027079" cy="859170"/>
              <a:chOff x="7386133" y="1325682"/>
              <a:chExt cx="1027079" cy="859170"/>
            </a:xfrm>
          </p:grpSpPr>
          <p:sp>
            <p:nvSpPr>
              <p:cNvPr id="112" name="Ellipse 111"/>
              <p:cNvSpPr/>
              <p:nvPr/>
            </p:nvSpPr>
            <p:spPr>
              <a:xfrm rot="928428">
                <a:off x="7784439" y="1598127"/>
                <a:ext cx="628773" cy="577913"/>
              </a:xfrm>
              <a:prstGeom prst="ellipse">
                <a:avLst/>
              </a:prstGeom>
              <a:solidFill>
                <a:schemeClr val="bg1">
                  <a:lumMod val="75000"/>
                  <a:alpha val="43000"/>
                </a:schemeClr>
              </a:solidFill>
              <a:ln w="381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>
                  <a:rot lat="3149877" lon="2924359" rev="7749433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pic>
            <p:nvPicPr>
              <p:cNvPr id="155" name="Image 154">
                <a:extLst>
                  <a:ext uri="{FF2B5EF4-FFF2-40B4-BE49-F238E27FC236}">
                    <a16:creationId xmlns:a16="http://schemas.microsoft.com/office/drawing/2014/main" id="{B8BF9D7F-270A-4C49-8C90-B2A1BBA6C16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291" t="16111" r="27292" b="17222"/>
              <a:stretch/>
            </p:blipFill>
            <p:spPr>
              <a:xfrm rot="984988">
                <a:off x="7481594" y="1325682"/>
                <a:ext cx="866328" cy="859170"/>
              </a:xfrm>
              <a:prstGeom prst="rect">
                <a:avLst/>
              </a:prstGeom>
            </p:spPr>
          </p:pic>
          <p:sp>
            <p:nvSpPr>
              <p:cNvPr id="106" name="Ellipse 105"/>
              <p:cNvSpPr/>
              <p:nvPr/>
            </p:nvSpPr>
            <p:spPr>
              <a:xfrm rot="928428">
                <a:off x="7386133" y="1350916"/>
                <a:ext cx="628773" cy="577913"/>
              </a:xfrm>
              <a:prstGeom prst="ellipse">
                <a:avLst/>
              </a:prstGeom>
              <a:solidFill>
                <a:schemeClr val="bg1">
                  <a:lumMod val="75000"/>
                  <a:alpha val="43000"/>
                </a:schemeClr>
              </a:solidFill>
              <a:ln w="381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>
                  <a:rot lat="3149877" lon="2924359" rev="7749433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2" name="Groupe 11"/>
            <p:cNvGrpSpPr/>
            <p:nvPr/>
          </p:nvGrpSpPr>
          <p:grpSpPr>
            <a:xfrm>
              <a:off x="9983048" y="1193331"/>
              <a:ext cx="1092234" cy="1176232"/>
              <a:chOff x="9983048" y="1193331"/>
              <a:chExt cx="1092234" cy="1176232"/>
            </a:xfrm>
          </p:grpSpPr>
          <p:sp>
            <p:nvSpPr>
              <p:cNvPr id="111" name="Ellipse 110"/>
              <p:cNvSpPr/>
              <p:nvPr/>
            </p:nvSpPr>
            <p:spPr>
              <a:xfrm rot="928428">
                <a:off x="10357388" y="1621124"/>
                <a:ext cx="628773" cy="621869"/>
              </a:xfrm>
              <a:prstGeom prst="ellipse">
                <a:avLst/>
              </a:prstGeom>
              <a:solidFill>
                <a:schemeClr val="bg1">
                  <a:lumMod val="75000"/>
                  <a:alpha val="43000"/>
                </a:schemeClr>
              </a:solidFill>
              <a:ln w="381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>
                  <a:rot lat="3149877" lon="2924359" rev="7749433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pic>
            <p:nvPicPr>
              <p:cNvPr id="185" name="Image 184">
                <a:extLst>
                  <a:ext uri="{FF2B5EF4-FFF2-40B4-BE49-F238E27FC236}">
                    <a16:creationId xmlns:a16="http://schemas.microsoft.com/office/drawing/2014/main" id="{B882BA8E-3402-4CF6-A951-B6D3010A308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494" t="20883" r="32850" b="22413"/>
              <a:stretch/>
            </p:blipFill>
            <p:spPr>
              <a:xfrm>
                <a:off x="9983048" y="1193331"/>
                <a:ext cx="1092234" cy="1176232"/>
              </a:xfrm>
              <a:prstGeom prst="rect">
                <a:avLst/>
              </a:prstGeom>
            </p:spPr>
          </p:pic>
          <p:sp>
            <p:nvSpPr>
              <p:cNvPr id="110" name="Ellipse 109"/>
              <p:cNvSpPr/>
              <p:nvPr/>
            </p:nvSpPr>
            <p:spPr>
              <a:xfrm rot="928428">
                <a:off x="9990882" y="1320246"/>
                <a:ext cx="628773" cy="621869"/>
              </a:xfrm>
              <a:prstGeom prst="ellipse">
                <a:avLst/>
              </a:prstGeom>
              <a:solidFill>
                <a:schemeClr val="bg1">
                  <a:lumMod val="75000"/>
                  <a:alpha val="43000"/>
                </a:schemeClr>
              </a:solidFill>
              <a:ln w="381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>
                  <a:rot lat="3149877" lon="2924359" rev="7749433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3" name="Groupe 12"/>
            <p:cNvGrpSpPr/>
            <p:nvPr/>
          </p:nvGrpSpPr>
          <p:grpSpPr>
            <a:xfrm>
              <a:off x="8917063" y="1380373"/>
              <a:ext cx="815678" cy="802148"/>
              <a:chOff x="8917063" y="1368272"/>
              <a:chExt cx="815678" cy="802148"/>
            </a:xfrm>
          </p:grpSpPr>
          <p:sp>
            <p:nvSpPr>
              <p:cNvPr id="116" name="Forme libre 115"/>
              <p:cNvSpPr/>
              <p:nvPr/>
            </p:nvSpPr>
            <p:spPr>
              <a:xfrm rot="5400000">
                <a:off x="9387753" y="1919955"/>
                <a:ext cx="141504" cy="292360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490987"/>
                  <a:gd name="connsiteY0" fmla="*/ 51706 h 201903"/>
                  <a:gd name="connsiteX1" fmla="*/ 490987 w 490987"/>
                  <a:gd name="connsiteY1" fmla="*/ 201903 h 201903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263749"/>
                  <a:gd name="connsiteY0" fmla="*/ 9231 h 1071313"/>
                  <a:gd name="connsiteX1" fmla="*/ 263749 w 263749"/>
                  <a:gd name="connsiteY1" fmla="*/ 1071314 h 1071313"/>
                  <a:gd name="connsiteX0" fmla="*/ 0 w 558496"/>
                  <a:gd name="connsiteY0" fmla="*/ 30839 h 1092922"/>
                  <a:gd name="connsiteX1" fmla="*/ 263749 w 558496"/>
                  <a:gd name="connsiteY1" fmla="*/ 1092922 h 1092922"/>
                  <a:gd name="connsiteX0" fmla="*/ 0 w 583975"/>
                  <a:gd name="connsiteY0" fmla="*/ 9315 h 1071398"/>
                  <a:gd name="connsiteX1" fmla="*/ 263749 w 583975"/>
                  <a:gd name="connsiteY1" fmla="*/ 1071398 h 1071398"/>
                  <a:gd name="connsiteX0" fmla="*/ 0 w 488241"/>
                  <a:gd name="connsiteY0" fmla="*/ 8741 h 1070824"/>
                  <a:gd name="connsiteX1" fmla="*/ 263749 w 488241"/>
                  <a:gd name="connsiteY1" fmla="*/ 1070824 h 1070824"/>
                  <a:gd name="connsiteX0" fmla="*/ 0 w 564438"/>
                  <a:gd name="connsiteY0" fmla="*/ 1 h 1062084"/>
                  <a:gd name="connsiteX1" fmla="*/ 263749 w 564438"/>
                  <a:gd name="connsiteY1" fmla="*/ 1062084 h 1062084"/>
                  <a:gd name="connsiteX0" fmla="*/ 0 w 544125"/>
                  <a:gd name="connsiteY0" fmla="*/ -1 h 1062082"/>
                  <a:gd name="connsiteX1" fmla="*/ 263749 w 544125"/>
                  <a:gd name="connsiteY1" fmla="*/ 1062082 h 1062082"/>
                  <a:gd name="connsiteX0" fmla="*/ 0 w 545830"/>
                  <a:gd name="connsiteY0" fmla="*/ 1 h 1062084"/>
                  <a:gd name="connsiteX1" fmla="*/ 263749 w 545830"/>
                  <a:gd name="connsiteY1" fmla="*/ 1062084 h 1062084"/>
                  <a:gd name="connsiteX0" fmla="*/ 0 w 589065"/>
                  <a:gd name="connsiteY0" fmla="*/ -1 h 1062082"/>
                  <a:gd name="connsiteX1" fmla="*/ 506715 w 589065"/>
                  <a:gd name="connsiteY1" fmla="*/ 147252 h 1062082"/>
                  <a:gd name="connsiteX2" fmla="*/ 263749 w 589065"/>
                  <a:gd name="connsiteY2" fmla="*/ 1062082 h 1062082"/>
                  <a:gd name="connsiteX0" fmla="*/ 0 w 579205"/>
                  <a:gd name="connsiteY0" fmla="*/ 1 h 1062084"/>
                  <a:gd name="connsiteX1" fmla="*/ 487125 w 579205"/>
                  <a:gd name="connsiteY1" fmla="*/ 127686 h 1062084"/>
                  <a:gd name="connsiteX2" fmla="*/ 263749 w 579205"/>
                  <a:gd name="connsiteY2" fmla="*/ 1062084 h 1062084"/>
                  <a:gd name="connsiteX0" fmla="*/ 0 w 579203"/>
                  <a:gd name="connsiteY0" fmla="*/ 43722 h 1105805"/>
                  <a:gd name="connsiteX1" fmla="*/ 487125 w 579203"/>
                  <a:gd name="connsiteY1" fmla="*/ 171407 h 1105805"/>
                  <a:gd name="connsiteX2" fmla="*/ 263749 w 579203"/>
                  <a:gd name="connsiteY2" fmla="*/ 1105805 h 1105805"/>
                  <a:gd name="connsiteX0" fmla="*/ 0 w 620061"/>
                  <a:gd name="connsiteY0" fmla="*/ 43724 h 1105807"/>
                  <a:gd name="connsiteX1" fmla="*/ 487125 w 620061"/>
                  <a:gd name="connsiteY1" fmla="*/ 171409 h 1105807"/>
                  <a:gd name="connsiteX2" fmla="*/ 263749 w 620061"/>
                  <a:gd name="connsiteY2" fmla="*/ 1105807 h 1105807"/>
                  <a:gd name="connsiteX0" fmla="*/ 0 w 573089"/>
                  <a:gd name="connsiteY0" fmla="*/ 43724 h 1105807"/>
                  <a:gd name="connsiteX1" fmla="*/ 487125 w 573089"/>
                  <a:gd name="connsiteY1" fmla="*/ 171409 h 1105807"/>
                  <a:gd name="connsiteX2" fmla="*/ 263749 w 573089"/>
                  <a:gd name="connsiteY2" fmla="*/ 1105807 h 1105807"/>
                  <a:gd name="connsiteX0" fmla="*/ 0 w 573089"/>
                  <a:gd name="connsiteY0" fmla="*/ 17684 h 1079767"/>
                  <a:gd name="connsiteX1" fmla="*/ 487125 w 573089"/>
                  <a:gd name="connsiteY1" fmla="*/ 145369 h 1079767"/>
                  <a:gd name="connsiteX2" fmla="*/ 263749 w 573089"/>
                  <a:gd name="connsiteY2" fmla="*/ 1079767 h 1079767"/>
                  <a:gd name="connsiteX0" fmla="*/ 0 w 573089"/>
                  <a:gd name="connsiteY0" fmla="*/ 67299 h 1129382"/>
                  <a:gd name="connsiteX1" fmla="*/ 487125 w 573089"/>
                  <a:gd name="connsiteY1" fmla="*/ 194984 h 1129382"/>
                  <a:gd name="connsiteX2" fmla="*/ 263749 w 573089"/>
                  <a:gd name="connsiteY2" fmla="*/ 1129382 h 1129382"/>
                  <a:gd name="connsiteX0" fmla="*/ 0 w 573089"/>
                  <a:gd name="connsiteY0" fmla="*/ 57615 h 1119698"/>
                  <a:gd name="connsiteX1" fmla="*/ 487125 w 573089"/>
                  <a:gd name="connsiteY1" fmla="*/ 185300 h 1119698"/>
                  <a:gd name="connsiteX2" fmla="*/ 263749 w 573089"/>
                  <a:gd name="connsiteY2" fmla="*/ 1119698 h 1119698"/>
                  <a:gd name="connsiteX0" fmla="*/ 0 w 573089"/>
                  <a:gd name="connsiteY0" fmla="*/ 54433 h 1116516"/>
                  <a:gd name="connsiteX1" fmla="*/ 487125 w 573089"/>
                  <a:gd name="connsiteY1" fmla="*/ 182118 h 1116516"/>
                  <a:gd name="connsiteX2" fmla="*/ 263749 w 573089"/>
                  <a:gd name="connsiteY2" fmla="*/ 1116516 h 1116516"/>
                  <a:gd name="connsiteX0" fmla="*/ 0 w 573089"/>
                  <a:gd name="connsiteY0" fmla="*/ 28759 h 1090842"/>
                  <a:gd name="connsiteX1" fmla="*/ 487125 w 573089"/>
                  <a:gd name="connsiteY1" fmla="*/ 156444 h 1090842"/>
                  <a:gd name="connsiteX2" fmla="*/ 263749 w 573089"/>
                  <a:gd name="connsiteY2" fmla="*/ 1090842 h 1090842"/>
                  <a:gd name="connsiteX0" fmla="*/ 0 w 573089"/>
                  <a:gd name="connsiteY0" fmla="*/ 20364 h 1082447"/>
                  <a:gd name="connsiteX1" fmla="*/ 487125 w 573089"/>
                  <a:gd name="connsiteY1" fmla="*/ 148049 h 1082447"/>
                  <a:gd name="connsiteX2" fmla="*/ 263749 w 573089"/>
                  <a:gd name="connsiteY2" fmla="*/ 1082447 h 1082447"/>
                  <a:gd name="connsiteX0" fmla="*/ 0 w 557594"/>
                  <a:gd name="connsiteY0" fmla="*/ 20364 h 1082447"/>
                  <a:gd name="connsiteX1" fmla="*/ 487125 w 557594"/>
                  <a:gd name="connsiteY1" fmla="*/ 148049 h 1082447"/>
                  <a:gd name="connsiteX2" fmla="*/ 263749 w 557594"/>
                  <a:gd name="connsiteY2" fmla="*/ 1082447 h 1082447"/>
                  <a:gd name="connsiteX0" fmla="*/ 0 w 538749"/>
                  <a:gd name="connsiteY0" fmla="*/ 20364 h 1082447"/>
                  <a:gd name="connsiteX1" fmla="*/ 487125 w 538749"/>
                  <a:gd name="connsiteY1" fmla="*/ 148049 h 1082447"/>
                  <a:gd name="connsiteX2" fmla="*/ 263749 w 538749"/>
                  <a:gd name="connsiteY2" fmla="*/ 1082447 h 1082447"/>
                  <a:gd name="connsiteX0" fmla="*/ 0 w 538749"/>
                  <a:gd name="connsiteY0" fmla="*/ 22129 h 1084212"/>
                  <a:gd name="connsiteX1" fmla="*/ 487125 w 538749"/>
                  <a:gd name="connsiteY1" fmla="*/ 149814 h 1084212"/>
                  <a:gd name="connsiteX2" fmla="*/ 263749 w 538749"/>
                  <a:gd name="connsiteY2" fmla="*/ 1084212 h 1084212"/>
                  <a:gd name="connsiteX0" fmla="*/ 0 w 538749"/>
                  <a:gd name="connsiteY0" fmla="*/ 52927 h 1115010"/>
                  <a:gd name="connsiteX1" fmla="*/ 487125 w 538749"/>
                  <a:gd name="connsiteY1" fmla="*/ 180612 h 1115010"/>
                  <a:gd name="connsiteX2" fmla="*/ 263749 w 538749"/>
                  <a:gd name="connsiteY2" fmla="*/ 1115010 h 1115010"/>
                  <a:gd name="connsiteX0" fmla="*/ 0 w 538749"/>
                  <a:gd name="connsiteY0" fmla="*/ 47761 h 1109844"/>
                  <a:gd name="connsiteX1" fmla="*/ 487125 w 538749"/>
                  <a:gd name="connsiteY1" fmla="*/ 175446 h 1109844"/>
                  <a:gd name="connsiteX2" fmla="*/ 263749 w 538749"/>
                  <a:gd name="connsiteY2" fmla="*/ 1109844 h 1109844"/>
                  <a:gd name="connsiteX0" fmla="*/ 0 w 529191"/>
                  <a:gd name="connsiteY0" fmla="*/ 47761 h 1074621"/>
                  <a:gd name="connsiteX1" fmla="*/ 487125 w 529191"/>
                  <a:gd name="connsiteY1" fmla="*/ 175446 h 1074621"/>
                  <a:gd name="connsiteX2" fmla="*/ 232406 w 529191"/>
                  <a:gd name="connsiteY2" fmla="*/ 1074621 h 1074621"/>
                  <a:gd name="connsiteX0" fmla="*/ 0 w 558978"/>
                  <a:gd name="connsiteY0" fmla="*/ 47761 h 1074621"/>
                  <a:gd name="connsiteX1" fmla="*/ 487125 w 558978"/>
                  <a:gd name="connsiteY1" fmla="*/ 175446 h 1074621"/>
                  <a:gd name="connsiteX2" fmla="*/ 232406 w 558978"/>
                  <a:gd name="connsiteY2" fmla="*/ 1074621 h 1074621"/>
                  <a:gd name="connsiteX0" fmla="*/ 0 w 552487"/>
                  <a:gd name="connsiteY0" fmla="*/ 47761 h 1074621"/>
                  <a:gd name="connsiteX1" fmla="*/ 487125 w 552487"/>
                  <a:gd name="connsiteY1" fmla="*/ 175446 h 1074621"/>
                  <a:gd name="connsiteX2" fmla="*/ 232406 w 552487"/>
                  <a:gd name="connsiteY2" fmla="*/ 1074621 h 1074621"/>
                  <a:gd name="connsiteX0" fmla="*/ 0 w 552489"/>
                  <a:gd name="connsiteY0" fmla="*/ 42489 h 1069349"/>
                  <a:gd name="connsiteX1" fmla="*/ 487125 w 552489"/>
                  <a:gd name="connsiteY1" fmla="*/ 170174 h 1069349"/>
                  <a:gd name="connsiteX2" fmla="*/ 232406 w 552489"/>
                  <a:gd name="connsiteY2" fmla="*/ 1069349 h 1069349"/>
                  <a:gd name="connsiteX0" fmla="*/ 0 w 552487"/>
                  <a:gd name="connsiteY0" fmla="*/ 29171 h 1056031"/>
                  <a:gd name="connsiteX1" fmla="*/ 487125 w 552487"/>
                  <a:gd name="connsiteY1" fmla="*/ 156856 h 1056031"/>
                  <a:gd name="connsiteX2" fmla="*/ 232406 w 552487"/>
                  <a:gd name="connsiteY2" fmla="*/ 1056031 h 1056031"/>
                  <a:gd name="connsiteX0" fmla="*/ 0 w 610909"/>
                  <a:gd name="connsiteY0" fmla="*/ 29171 h 1056031"/>
                  <a:gd name="connsiteX1" fmla="*/ 487125 w 610909"/>
                  <a:gd name="connsiteY1" fmla="*/ 156856 h 1056031"/>
                  <a:gd name="connsiteX2" fmla="*/ 232406 w 610909"/>
                  <a:gd name="connsiteY2" fmla="*/ 1056031 h 1056031"/>
                  <a:gd name="connsiteX0" fmla="*/ 0 w 635682"/>
                  <a:gd name="connsiteY0" fmla="*/ 29171 h 1056031"/>
                  <a:gd name="connsiteX1" fmla="*/ 487125 w 635682"/>
                  <a:gd name="connsiteY1" fmla="*/ 156856 h 1056031"/>
                  <a:gd name="connsiteX2" fmla="*/ 232406 w 635682"/>
                  <a:gd name="connsiteY2" fmla="*/ 1056031 h 1056031"/>
                  <a:gd name="connsiteX0" fmla="*/ 0 w 627864"/>
                  <a:gd name="connsiteY0" fmla="*/ 29171 h 1056031"/>
                  <a:gd name="connsiteX1" fmla="*/ 487125 w 627864"/>
                  <a:gd name="connsiteY1" fmla="*/ 156856 h 1056031"/>
                  <a:gd name="connsiteX2" fmla="*/ 232406 w 627864"/>
                  <a:gd name="connsiteY2" fmla="*/ 1056031 h 1056031"/>
                  <a:gd name="connsiteX0" fmla="*/ 0 w 606352"/>
                  <a:gd name="connsiteY0" fmla="*/ 29171 h 1056031"/>
                  <a:gd name="connsiteX1" fmla="*/ 487125 w 606352"/>
                  <a:gd name="connsiteY1" fmla="*/ 156856 h 1056031"/>
                  <a:gd name="connsiteX2" fmla="*/ 232406 w 606352"/>
                  <a:gd name="connsiteY2" fmla="*/ 1056031 h 1056031"/>
                  <a:gd name="connsiteX0" fmla="*/ 0 w 688627"/>
                  <a:gd name="connsiteY0" fmla="*/ 33219 h 1036596"/>
                  <a:gd name="connsiteX1" fmla="*/ 569400 w 688627"/>
                  <a:gd name="connsiteY1" fmla="*/ 137421 h 1036596"/>
                  <a:gd name="connsiteX2" fmla="*/ 314681 w 688627"/>
                  <a:gd name="connsiteY2" fmla="*/ 1036596 h 1036596"/>
                  <a:gd name="connsiteX0" fmla="*/ 0 w 678586"/>
                  <a:gd name="connsiteY0" fmla="*/ 33219 h 1067905"/>
                  <a:gd name="connsiteX1" fmla="*/ 569400 w 678586"/>
                  <a:gd name="connsiteY1" fmla="*/ 137421 h 1067905"/>
                  <a:gd name="connsiteX2" fmla="*/ 295092 w 678586"/>
                  <a:gd name="connsiteY2" fmla="*/ 1067905 h 1067905"/>
                  <a:gd name="connsiteX0" fmla="*/ 0 w 738227"/>
                  <a:gd name="connsiteY0" fmla="*/ 7419 h 1042105"/>
                  <a:gd name="connsiteX1" fmla="*/ 675184 w 738227"/>
                  <a:gd name="connsiteY1" fmla="*/ 659532 h 1042105"/>
                  <a:gd name="connsiteX2" fmla="*/ 295092 w 738227"/>
                  <a:gd name="connsiteY2" fmla="*/ 1042105 h 1042105"/>
                  <a:gd name="connsiteX0" fmla="*/ 0 w 738225"/>
                  <a:gd name="connsiteY0" fmla="*/ 9985 h 1044671"/>
                  <a:gd name="connsiteX1" fmla="*/ 675184 w 738225"/>
                  <a:gd name="connsiteY1" fmla="*/ 662098 h 1044671"/>
                  <a:gd name="connsiteX2" fmla="*/ 295092 w 738225"/>
                  <a:gd name="connsiteY2" fmla="*/ 1044671 h 1044671"/>
                  <a:gd name="connsiteX0" fmla="*/ 0 w 684188"/>
                  <a:gd name="connsiteY0" fmla="*/ 9985 h 1044671"/>
                  <a:gd name="connsiteX1" fmla="*/ 675184 w 684188"/>
                  <a:gd name="connsiteY1" fmla="*/ 662098 h 1044671"/>
                  <a:gd name="connsiteX2" fmla="*/ 295092 w 684188"/>
                  <a:gd name="connsiteY2" fmla="*/ 1044671 h 1044671"/>
                  <a:gd name="connsiteX0" fmla="*/ 0 w 675246"/>
                  <a:gd name="connsiteY0" fmla="*/ 9985 h 1044671"/>
                  <a:gd name="connsiteX1" fmla="*/ 675184 w 675246"/>
                  <a:gd name="connsiteY1" fmla="*/ 662098 h 1044671"/>
                  <a:gd name="connsiteX2" fmla="*/ 295092 w 675246"/>
                  <a:gd name="connsiteY2" fmla="*/ 1044671 h 1044671"/>
                  <a:gd name="connsiteX0" fmla="*/ 0 w 675183"/>
                  <a:gd name="connsiteY0" fmla="*/ 10057 h 1044743"/>
                  <a:gd name="connsiteX1" fmla="*/ 675184 w 675183"/>
                  <a:gd name="connsiteY1" fmla="*/ 662170 h 1044743"/>
                  <a:gd name="connsiteX2" fmla="*/ 295092 w 675183"/>
                  <a:gd name="connsiteY2" fmla="*/ 1044743 h 1044743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2242 h 1036928"/>
                  <a:gd name="connsiteX1" fmla="*/ 675184 w 675185"/>
                  <a:gd name="connsiteY1" fmla="*/ 654355 h 1036928"/>
                  <a:gd name="connsiteX2" fmla="*/ 295092 w 675185"/>
                  <a:gd name="connsiteY2" fmla="*/ 1036928 h 1036928"/>
                  <a:gd name="connsiteX0" fmla="*/ 0 w 675183"/>
                  <a:gd name="connsiteY0" fmla="*/ 2242 h 1036928"/>
                  <a:gd name="connsiteX1" fmla="*/ 675184 w 675183"/>
                  <a:gd name="connsiteY1" fmla="*/ 654355 h 1036928"/>
                  <a:gd name="connsiteX2" fmla="*/ 295092 w 675183"/>
                  <a:gd name="connsiteY2" fmla="*/ 1036928 h 1036928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2"/>
                  <a:gd name="connsiteY0" fmla="*/ 2535 h 654648"/>
                  <a:gd name="connsiteX1" fmla="*/ 675184 w 675742"/>
                  <a:gd name="connsiteY1" fmla="*/ 654648 h 654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5742" h="654648">
                    <a:moveTo>
                      <a:pt x="0" y="2535"/>
                    </a:moveTo>
                    <a:cubicBezTo>
                      <a:pt x="279913" y="-33176"/>
                      <a:pt x="693030" y="314648"/>
                      <a:pt x="675184" y="654648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1594901" lon="789823" rev="274396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92" name="Forme libre 191"/>
              <p:cNvSpPr/>
              <p:nvPr/>
            </p:nvSpPr>
            <p:spPr>
              <a:xfrm rot="9356347">
                <a:off x="8925824" y="1532965"/>
                <a:ext cx="654008" cy="310919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98239 w 429191"/>
                  <a:gd name="connsiteY0" fmla="*/ 0 h 371787"/>
                  <a:gd name="connsiteX1" fmla="*/ 0 w 429191"/>
                  <a:gd name="connsiteY1" fmla="*/ 350093 h 371787"/>
                  <a:gd name="connsiteX0" fmla="*/ 393300 w 424742"/>
                  <a:gd name="connsiteY0" fmla="*/ 0 h 381878"/>
                  <a:gd name="connsiteX1" fmla="*/ 1 w 424742"/>
                  <a:gd name="connsiteY1" fmla="*/ 360746 h 381878"/>
                  <a:gd name="connsiteX0" fmla="*/ 393298 w 412679"/>
                  <a:gd name="connsiteY0" fmla="*/ 0 h 382654"/>
                  <a:gd name="connsiteX1" fmla="*/ 368768 w 412679"/>
                  <a:gd name="connsiteY1" fmla="*/ 274485 h 382654"/>
                  <a:gd name="connsiteX2" fmla="*/ -1 w 412679"/>
                  <a:gd name="connsiteY2" fmla="*/ 360746 h 382654"/>
                  <a:gd name="connsiteX0" fmla="*/ 1 w 600584"/>
                  <a:gd name="connsiteY0" fmla="*/ 1 h 1049720"/>
                  <a:gd name="connsiteX1" fmla="*/ 556673 w 600584"/>
                  <a:gd name="connsiteY1" fmla="*/ 941551 h 1049720"/>
                  <a:gd name="connsiteX2" fmla="*/ 187904 w 600584"/>
                  <a:gd name="connsiteY2" fmla="*/ 1027812 h 1049720"/>
                  <a:gd name="connsiteX0" fmla="*/ -1 w 556671"/>
                  <a:gd name="connsiteY0" fmla="*/ -1 h 1106299"/>
                  <a:gd name="connsiteX1" fmla="*/ 556671 w 556671"/>
                  <a:gd name="connsiteY1" fmla="*/ 941549 h 1106299"/>
                  <a:gd name="connsiteX2" fmla="*/ 187902 w 556671"/>
                  <a:gd name="connsiteY2" fmla="*/ 1027810 h 1106299"/>
                  <a:gd name="connsiteX0" fmla="*/ 1 w 573733"/>
                  <a:gd name="connsiteY0" fmla="*/ 1 h 1106299"/>
                  <a:gd name="connsiteX1" fmla="*/ 556673 w 573733"/>
                  <a:gd name="connsiteY1" fmla="*/ 941551 h 1106299"/>
                  <a:gd name="connsiteX2" fmla="*/ 187904 w 573733"/>
                  <a:gd name="connsiteY2" fmla="*/ 1027812 h 1106299"/>
                  <a:gd name="connsiteX0" fmla="*/ -1 w 621622"/>
                  <a:gd name="connsiteY0" fmla="*/ -1 h 1055803"/>
                  <a:gd name="connsiteX1" fmla="*/ 605906 w 621622"/>
                  <a:gd name="connsiteY1" fmla="*/ 703132 h 1055803"/>
                  <a:gd name="connsiteX2" fmla="*/ 187902 w 621622"/>
                  <a:gd name="connsiteY2" fmla="*/ 1027810 h 1055803"/>
                  <a:gd name="connsiteX0" fmla="*/ 1 w 621624"/>
                  <a:gd name="connsiteY0" fmla="*/ 1 h 1057215"/>
                  <a:gd name="connsiteX1" fmla="*/ 605908 w 621624"/>
                  <a:gd name="connsiteY1" fmla="*/ 703134 h 1057215"/>
                  <a:gd name="connsiteX2" fmla="*/ 187904 w 621624"/>
                  <a:gd name="connsiteY2" fmla="*/ 1027812 h 1057215"/>
                  <a:gd name="connsiteX0" fmla="*/ -1 w 605906"/>
                  <a:gd name="connsiteY0" fmla="*/ -1 h 1057213"/>
                  <a:gd name="connsiteX1" fmla="*/ 605906 w 605906"/>
                  <a:gd name="connsiteY1" fmla="*/ 703132 h 1057213"/>
                  <a:gd name="connsiteX2" fmla="*/ 187902 w 605906"/>
                  <a:gd name="connsiteY2" fmla="*/ 1027810 h 1057213"/>
                  <a:gd name="connsiteX0" fmla="*/ 1 w 605908"/>
                  <a:gd name="connsiteY0" fmla="*/ 1361 h 1058575"/>
                  <a:gd name="connsiteX1" fmla="*/ 605908 w 605908"/>
                  <a:gd name="connsiteY1" fmla="*/ 704494 h 1058575"/>
                  <a:gd name="connsiteX2" fmla="*/ 187904 w 605908"/>
                  <a:gd name="connsiteY2" fmla="*/ 1029172 h 1058575"/>
                  <a:gd name="connsiteX0" fmla="*/ -1 w 605906"/>
                  <a:gd name="connsiteY0" fmla="*/ 0 h 1057214"/>
                  <a:gd name="connsiteX1" fmla="*/ 605906 w 605906"/>
                  <a:gd name="connsiteY1" fmla="*/ 703133 h 1057214"/>
                  <a:gd name="connsiteX2" fmla="*/ 187902 w 605906"/>
                  <a:gd name="connsiteY2" fmla="*/ 1027811 h 1057214"/>
                  <a:gd name="connsiteX0" fmla="*/ 97363 w 418004"/>
                  <a:gd name="connsiteY0" fmla="*/ -1 h 936677"/>
                  <a:gd name="connsiteX1" fmla="*/ 418004 w 418004"/>
                  <a:gd name="connsiteY1" fmla="*/ 582596 h 936677"/>
                  <a:gd name="connsiteX2" fmla="*/ 0 w 418004"/>
                  <a:gd name="connsiteY2" fmla="*/ 907274 h 936677"/>
                  <a:gd name="connsiteX0" fmla="*/ 97363 w 286928"/>
                  <a:gd name="connsiteY0" fmla="*/ 1 h 931464"/>
                  <a:gd name="connsiteX1" fmla="*/ 236135 w 286928"/>
                  <a:gd name="connsiteY1" fmla="*/ 516504 h 931464"/>
                  <a:gd name="connsiteX2" fmla="*/ 0 w 286928"/>
                  <a:gd name="connsiteY2" fmla="*/ 907276 h 931464"/>
                  <a:gd name="connsiteX0" fmla="*/ 218582 w 336024"/>
                  <a:gd name="connsiteY0" fmla="*/ -1 h 931106"/>
                  <a:gd name="connsiteX1" fmla="*/ 7232 w 336024"/>
                  <a:gd name="connsiteY1" fmla="*/ 511005 h 931106"/>
                  <a:gd name="connsiteX2" fmla="*/ 121219 w 336024"/>
                  <a:gd name="connsiteY2" fmla="*/ 907274 h 931106"/>
                  <a:gd name="connsiteX0" fmla="*/ 1022579 w 1140023"/>
                  <a:gd name="connsiteY0" fmla="*/ 1 h 569126"/>
                  <a:gd name="connsiteX1" fmla="*/ 811229 w 1140023"/>
                  <a:gd name="connsiteY1" fmla="*/ 511007 h 569126"/>
                  <a:gd name="connsiteX2" fmla="*/ 0 w 1140023"/>
                  <a:gd name="connsiteY2" fmla="*/ 109179 h 569126"/>
                  <a:gd name="connsiteX0" fmla="*/ 1022579 w 1140021"/>
                  <a:gd name="connsiteY0" fmla="*/ -1 h 582108"/>
                  <a:gd name="connsiteX1" fmla="*/ 811229 w 1140021"/>
                  <a:gd name="connsiteY1" fmla="*/ 511005 h 582108"/>
                  <a:gd name="connsiteX2" fmla="*/ 0 w 1140021"/>
                  <a:gd name="connsiteY2" fmla="*/ 109177 h 582108"/>
                  <a:gd name="connsiteX0" fmla="*/ 1022579 w 1140023"/>
                  <a:gd name="connsiteY0" fmla="*/ 1 h 545714"/>
                  <a:gd name="connsiteX1" fmla="*/ 811229 w 1140023"/>
                  <a:gd name="connsiteY1" fmla="*/ 511007 h 545714"/>
                  <a:gd name="connsiteX2" fmla="*/ 0 w 1140023"/>
                  <a:gd name="connsiteY2" fmla="*/ 109179 h 545714"/>
                  <a:gd name="connsiteX0" fmla="*/ 1022579 w 1183291"/>
                  <a:gd name="connsiteY0" fmla="*/ -1 h 545712"/>
                  <a:gd name="connsiteX1" fmla="*/ 811229 w 1183291"/>
                  <a:gd name="connsiteY1" fmla="*/ 511005 h 545712"/>
                  <a:gd name="connsiteX2" fmla="*/ 0 w 1183291"/>
                  <a:gd name="connsiteY2" fmla="*/ 109177 h 545712"/>
                  <a:gd name="connsiteX0" fmla="*/ 1022579 w 1092392"/>
                  <a:gd name="connsiteY0" fmla="*/ 1 h 545714"/>
                  <a:gd name="connsiteX1" fmla="*/ 811229 w 1092392"/>
                  <a:gd name="connsiteY1" fmla="*/ 511007 h 545714"/>
                  <a:gd name="connsiteX2" fmla="*/ 0 w 1092392"/>
                  <a:gd name="connsiteY2" fmla="*/ 109179 h 545714"/>
                  <a:gd name="connsiteX0" fmla="*/ 1022579 w 1075630"/>
                  <a:gd name="connsiteY0" fmla="*/ -1 h 545712"/>
                  <a:gd name="connsiteX1" fmla="*/ 811229 w 1075630"/>
                  <a:gd name="connsiteY1" fmla="*/ 511005 h 545712"/>
                  <a:gd name="connsiteX2" fmla="*/ 0 w 1075630"/>
                  <a:gd name="connsiteY2" fmla="*/ 109177 h 545712"/>
                  <a:gd name="connsiteX0" fmla="*/ 1022579 w 1075630"/>
                  <a:gd name="connsiteY0" fmla="*/ 1 h 514086"/>
                  <a:gd name="connsiteX1" fmla="*/ 811229 w 1075630"/>
                  <a:gd name="connsiteY1" fmla="*/ 511007 h 514086"/>
                  <a:gd name="connsiteX2" fmla="*/ 0 w 1075630"/>
                  <a:gd name="connsiteY2" fmla="*/ 109179 h 514086"/>
                  <a:gd name="connsiteX0" fmla="*/ 1022579 w 1075630"/>
                  <a:gd name="connsiteY0" fmla="*/ -1 h 514084"/>
                  <a:gd name="connsiteX1" fmla="*/ 811230 w 1075630"/>
                  <a:gd name="connsiteY1" fmla="*/ 511005 h 514084"/>
                  <a:gd name="connsiteX2" fmla="*/ 0 w 1075630"/>
                  <a:gd name="connsiteY2" fmla="*/ 109177 h 514084"/>
                  <a:gd name="connsiteX0" fmla="*/ 1022579 w 1076048"/>
                  <a:gd name="connsiteY0" fmla="*/ 1 h 514086"/>
                  <a:gd name="connsiteX1" fmla="*/ 811230 w 1076048"/>
                  <a:gd name="connsiteY1" fmla="*/ 511007 h 514086"/>
                  <a:gd name="connsiteX2" fmla="*/ 0 w 1076048"/>
                  <a:gd name="connsiteY2" fmla="*/ 109179 h 514086"/>
                  <a:gd name="connsiteX0" fmla="*/ 1022579 w 1076048"/>
                  <a:gd name="connsiteY0" fmla="*/ -1 h 511006"/>
                  <a:gd name="connsiteX1" fmla="*/ 811230 w 1076048"/>
                  <a:gd name="connsiteY1" fmla="*/ 511005 h 511006"/>
                  <a:gd name="connsiteX2" fmla="*/ 0 w 1076048"/>
                  <a:gd name="connsiteY2" fmla="*/ 109177 h 511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6048" h="511006">
                    <a:moveTo>
                      <a:pt x="1022579" y="-1"/>
                    </a:moveTo>
                    <a:cubicBezTo>
                      <a:pt x="1197125" y="431834"/>
                      <a:pt x="895675" y="500423"/>
                      <a:pt x="811230" y="511005"/>
                    </a:cubicBezTo>
                    <a:cubicBezTo>
                      <a:pt x="612265" y="493940"/>
                      <a:pt x="199495" y="356299"/>
                      <a:pt x="0" y="109177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dirty="0"/>
              </a:p>
            </p:txBody>
          </p:sp>
          <p:pic>
            <p:nvPicPr>
              <p:cNvPr id="113" name="Image 112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424" t="24485" r="32212" b="25212"/>
              <a:stretch/>
            </p:blipFill>
            <p:spPr>
              <a:xfrm rot="1032707">
                <a:off x="8917063" y="1368272"/>
                <a:ext cx="815678" cy="802148"/>
              </a:xfrm>
              <a:prstGeom prst="rect">
                <a:avLst/>
              </a:prstGeom>
            </p:spPr>
          </p:pic>
          <p:sp>
            <p:nvSpPr>
              <p:cNvPr id="115" name="Forme libre 114"/>
              <p:cNvSpPr/>
              <p:nvPr/>
            </p:nvSpPr>
            <p:spPr>
              <a:xfrm rot="984591">
                <a:off x="9330939" y="1479558"/>
                <a:ext cx="326304" cy="380564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490987"/>
                  <a:gd name="connsiteY0" fmla="*/ 51706 h 201903"/>
                  <a:gd name="connsiteX1" fmla="*/ 490987 w 490987"/>
                  <a:gd name="connsiteY1" fmla="*/ 201903 h 201903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263749"/>
                  <a:gd name="connsiteY0" fmla="*/ 9231 h 1071313"/>
                  <a:gd name="connsiteX1" fmla="*/ 263749 w 263749"/>
                  <a:gd name="connsiteY1" fmla="*/ 1071314 h 1071313"/>
                  <a:gd name="connsiteX0" fmla="*/ 0 w 558496"/>
                  <a:gd name="connsiteY0" fmla="*/ 30839 h 1092922"/>
                  <a:gd name="connsiteX1" fmla="*/ 263749 w 558496"/>
                  <a:gd name="connsiteY1" fmla="*/ 1092922 h 1092922"/>
                  <a:gd name="connsiteX0" fmla="*/ 0 w 583975"/>
                  <a:gd name="connsiteY0" fmla="*/ 9315 h 1071398"/>
                  <a:gd name="connsiteX1" fmla="*/ 263749 w 583975"/>
                  <a:gd name="connsiteY1" fmla="*/ 1071398 h 1071398"/>
                  <a:gd name="connsiteX0" fmla="*/ 0 w 488241"/>
                  <a:gd name="connsiteY0" fmla="*/ 8741 h 1070824"/>
                  <a:gd name="connsiteX1" fmla="*/ 263749 w 488241"/>
                  <a:gd name="connsiteY1" fmla="*/ 1070824 h 1070824"/>
                  <a:gd name="connsiteX0" fmla="*/ 0 w 564438"/>
                  <a:gd name="connsiteY0" fmla="*/ 1 h 1062084"/>
                  <a:gd name="connsiteX1" fmla="*/ 263749 w 564438"/>
                  <a:gd name="connsiteY1" fmla="*/ 1062084 h 1062084"/>
                  <a:gd name="connsiteX0" fmla="*/ 0 w 544125"/>
                  <a:gd name="connsiteY0" fmla="*/ -1 h 1062082"/>
                  <a:gd name="connsiteX1" fmla="*/ 263749 w 544125"/>
                  <a:gd name="connsiteY1" fmla="*/ 1062082 h 1062082"/>
                  <a:gd name="connsiteX0" fmla="*/ 0 w 545830"/>
                  <a:gd name="connsiteY0" fmla="*/ 1 h 1062084"/>
                  <a:gd name="connsiteX1" fmla="*/ 263749 w 545830"/>
                  <a:gd name="connsiteY1" fmla="*/ 1062084 h 1062084"/>
                  <a:gd name="connsiteX0" fmla="*/ 0 w 589065"/>
                  <a:gd name="connsiteY0" fmla="*/ -1 h 1062082"/>
                  <a:gd name="connsiteX1" fmla="*/ 506715 w 589065"/>
                  <a:gd name="connsiteY1" fmla="*/ 147252 h 1062082"/>
                  <a:gd name="connsiteX2" fmla="*/ 263749 w 589065"/>
                  <a:gd name="connsiteY2" fmla="*/ 1062082 h 1062082"/>
                  <a:gd name="connsiteX0" fmla="*/ 0 w 579205"/>
                  <a:gd name="connsiteY0" fmla="*/ 1 h 1062084"/>
                  <a:gd name="connsiteX1" fmla="*/ 487125 w 579205"/>
                  <a:gd name="connsiteY1" fmla="*/ 127686 h 1062084"/>
                  <a:gd name="connsiteX2" fmla="*/ 263749 w 579205"/>
                  <a:gd name="connsiteY2" fmla="*/ 1062084 h 1062084"/>
                  <a:gd name="connsiteX0" fmla="*/ 0 w 579203"/>
                  <a:gd name="connsiteY0" fmla="*/ 43722 h 1105805"/>
                  <a:gd name="connsiteX1" fmla="*/ 487125 w 579203"/>
                  <a:gd name="connsiteY1" fmla="*/ 171407 h 1105805"/>
                  <a:gd name="connsiteX2" fmla="*/ 263749 w 579203"/>
                  <a:gd name="connsiteY2" fmla="*/ 1105805 h 1105805"/>
                  <a:gd name="connsiteX0" fmla="*/ 0 w 620061"/>
                  <a:gd name="connsiteY0" fmla="*/ 43724 h 1105807"/>
                  <a:gd name="connsiteX1" fmla="*/ 487125 w 620061"/>
                  <a:gd name="connsiteY1" fmla="*/ 171409 h 1105807"/>
                  <a:gd name="connsiteX2" fmla="*/ 263749 w 620061"/>
                  <a:gd name="connsiteY2" fmla="*/ 1105807 h 1105807"/>
                  <a:gd name="connsiteX0" fmla="*/ 0 w 573089"/>
                  <a:gd name="connsiteY0" fmla="*/ 43724 h 1105807"/>
                  <a:gd name="connsiteX1" fmla="*/ 487125 w 573089"/>
                  <a:gd name="connsiteY1" fmla="*/ 171409 h 1105807"/>
                  <a:gd name="connsiteX2" fmla="*/ 263749 w 573089"/>
                  <a:gd name="connsiteY2" fmla="*/ 1105807 h 1105807"/>
                  <a:gd name="connsiteX0" fmla="*/ 0 w 573089"/>
                  <a:gd name="connsiteY0" fmla="*/ 17684 h 1079767"/>
                  <a:gd name="connsiteX1" fmla="*/ 487125 w 573089"/>
                  <a:gd name="connsiteY1" fmla="*/ 145369 h 1079767"/>
                  <a:gd name="connsiteX2" fmla="*/ 263749 w 573089"/>
                  <a:gd name="connsiteY2" fmla="*/ 1079767 h 1079767"/>
                  <a:gd name="connsiteX0" fmla="*/ 0 w 573089"/>
                  <a:gd name="connsiteY0" fmla="*/ 67299 h 1129382"/>
                  <a:gd name="connsiteX1" fmla="*/ 487125 w 573089"/>
                  <a:gd name="connsiteY1" fmla="*/ 194984 h 1129382"/>
                  <a:gd name="connsiteX2" fmla="*/ 263749 w 573089"/>
                  <a:gd name="connsiteY2" fmla="*/ 1129382 h 1129382"/>
                  <a:gd name="connsiteX0" fmla="*/ 0 w 573089"/>
                  <a:gd name="connsiteY0" fmla="*/ 57615 h 1119698"/>
                  <a:gd name="connsiteX1" fmla="*/ 487125 w 573089"/>
                  <a:gd name="connsiteY1" fmla="*/ 185300 h 1119698"/>
                  <a:gd name="connsiteX2" fmla="*/ 263749 w 573089"/>
                  <a:gd name="connsiteY2" fmla="*/ 1119698 h 1119698"/>
                  <a:gd name="connsiteX0" fmla="*/ 0 w 573089"/>
                  <a:gd name="connsiteY0" fmla="*/ 54433 h 1116516"/>
                  <a:gd name="connsiteX1" fmla="*/ 487125 w 573089"/>
                  <a:gd name="connsiteY1" fmla="*/ 182118 h 1116516"/>
                  <a:gd name="connsiteX2" fmla="*/ 263749 w 573089"/>
                  <a:gd name="connsiteY2" fmla="*/ 1116516 h 1116516"/>
                  <a:gd name="connsiteX0" fmla="*/ 0 w 573089"/>
                  <a:gd name="connsiteY0" fmla="*/ 28759 h 1090842"/>
                  <a:gd name="connsiteX1" fmla="*/ 487125 w 573089"/>
                  <a:gd name="connsiteY1" fmla="*/ 156444 h 1090842"/>
                  <a:gd name="connsiteX2" fmla="*/ 263749 w 573089"/>
                  <a:gd name="connsiteY2" fmla="*/ 1090842 h 1090842"/>
                  <a:gd name="connsiteX0" fmla="*/ 0 w 573089"/>
                  <a:gd name="connsiteY0" fmla="*/ 20364 h 1082447"/>
                  <a:gd name="connsiteX1" fmla="*/ 487125 w 573089"/>
                  <a:gd name="connsiteY1" fmla="*/ 148049 h 1082447"/>
                  <a:gd name="connsiteX2" fmla="*/ 263749 w 573089"/>
                  <a:gd name="connsiteY2" fmla="*/ 1082447 h 1082447"/>
                  <a:gd name="connsiteX0" fmla="*/ 0 w 557594"/>
                  <a:gd name="connsiteY0" fmla="*/ 20364 h 1082447"/>
                  <a:gd name="connsiteX1" fmla="*/ 487125 w 557594"/>
                  <a:gd name="connsiteY1" fmla="*/ 148049 h 1082447"/>
                  <a:gd name="connsiteX2" fmla="*/ 263749 w 557594"/>
                  <a:gd name="connsiteY2" fmla="*/ 1082447 h 1082447"/>
                  <a:gd name="connsiteX0" fmla="*/ 0 w 538749"/>
                  <a:gd name="connsiteY0" fmla="*/ 20364 h 1082447"/>
                  <a:gd name="connsiteX1" fmla="*/ 487125 w 538749"/>
                  <a:gd name="connsiteY1" fmla="*/ 148049 h 1082447"/>
                  <a:gd name="connsiteX2" fmla="*/ 263749 w 538749"/>
                  <a:gd name="connsiteY2" fmla="*/ 1082447 h 1082447"/>
                  <a:gd name="connsiteX0" fmla="*/ 0 w 538749"/>
                  <a:gd name="connsiteY0" fmla="*/ 22129 h 1084212"/>
                  <a:gd name="connsiteX1" fmla="*/ 487125 w 538749"/>
                  <a:gd name="connsiteY1" fmla="*/ 149814 h 1084212"/>
                  <a:gd name="connsiteX2" fmla="*/ 263749 w 538749"/>
                  <a:gd name="connsiteY2" fmla="*/ 1084212 h 1084212"/>
                  <a:gd name="connsiteX0" fmla="*/ 0 w 538749"/>
                  <a:gd name="connsiteY0" fmla="*/ 52927 h 1115010"/>
                  <a:gd name="connsiteX1" fmla="*/ 487125 w 538749"/>
                  <a:gd name="connsiteY1" fmla="*/ 180612 h 1115010"/>
                  <a:gd name="connsiteX2" fmla="*/ 263749 w 538749"/>
                  <a:gd name="connsiteY2" fmla="*/ 1115010 h 1115010"/>
                  <a:gd name="connsiteX0" fmla="*/ 0 w 538749"/>
                  <a:gd name="connsiteY0" fmla="*/ 47761 h 1109844"/>
                  <a:gd name="connsiteX1" fmla="*/ 487125 w 538749"/>
                  <a:gd name="connsiteY1" fmla="*/ 175446 h 1109844"/>
                  <a:gd name="connsiteX2" fmla="*/ 263749 w 538749"/>
                  <a:gd name="connsiteY2" fmla="*/ 1109844 h 1109844"/>
                  <a:gd name="connsiteX0" fmla="*/ 0 w 529191"/>
                  <a:gd name="connsiteY0" fmla="*/ 47761 h 1074621"/>
                  <a:gd name="connsiteX1" fmla="*/ 487125 w 529191"/>
                  <a:gd name="connsiteY1" fmla="*/ 175446 h 1074621"/>
                  <a:gd name="connsiteX2" fmla="*/ 232406 w 529191"/>
                  <a:gd name="connsiteY2" fmla="*/ 1074621 h 1074621"/>
                  <a:gd name="connsiteX0" fmla="*/ 0 w 558978"/>
                  <a:gd name="connsiteY0" fmla="*/ 47761 h 1074621"/>
                  <a:gd name="connsiteX1" fmla="*/ 487125 w 558978"/>
                  <a:gd name="connsiteY1" fmla="*/ 175446 h 1074621"/>
                  <a:gd name="connsiteX2" fmla="*/ 232406 w 558978"/>
                  <a:gd name="connsiteY2" fmla="*/ 1074621 h 1074621"/>
                  <a:gd name="connsiteX0" fmla="*/ 0 w 552487"/>
                  <a:gd name="connsiteY0" fmla="*/ 47761 h 1074621"/>
                  <a:gd name="connsiteX1" fmla="*/ 487125 w 552487"/>
                  <a:gd name="connsiteY1" fmla="*/ 175446 h 1074621"/>
                  <a:gd name="connsiteX2" fmla="*/ 232406 w 552487"/>
                  <a:gd name="connsiteY2" fmla="*/ 1074621 h 1074621"/>
                  <a:gd name="connsiteX0" fmla="*/ 0 w 552489"/>
                  <a:gd name="connsiteY0" fmla="*/ 42489 h 1069349"/>
                  <a:gd name="connsiteX1" fmla="*/ 487125 w 552489"/>
                  <a:gd name="connsiteY1" fmla="*/ 170174 h 1069349"/>
                  <a:gd name="connsiteX2" fmla="*/ 232406 w 552489"/>
                  <a:gd name="connsiteY2" fmla="*/ 1069349 h 1069349"/>
                  <a:gd name="connsiteX0" fmla="*/ 0 w 552487"/>
                  <a:gd name="connsiteY0" fmla="*/ 29171 h 1056031"/>
                  <a:gd name="connsiteX1" fmla="*/ 487125 w 552487"/>
                  <a:gd name="connsiteY1" fmla="*/ 156856 h 1056031"/>
                  <a:gd name="connsiteX2" fmla="*/ 232406 w 552487"/>
                  <a:gd name="connsiteY2" fmla="*/ 1056031 h 1056031"/>
                  <a:gd name="connsiteX0" fmla="*/ 0 w 610909"/>
                  <a:gd name="connsiteY0" fmla="*/ 29171 h 1056031"/>
                  <a:gd name="connsiteX1" fmla="*/ 487125 w 610909"/>
                  <a:gd name="connsiteY1" fmla="*/ 156856 h 1056031"/>
                  <a:gd name="connsiteX2" fmla="*/ 232406 w 610909"/>
                  <a:gd name="connsiteY2" fmla="*/ 1056031 h 1056031"/>
                  <a:gd name="connsiteX0" fmla="*/ 0 w 635682"/>
                  <a:gd name="connsiteY0" fmla="*/ 29171 h 1056031"/>
                  <a:gd name="connsiteX1" fmla="*/ 487125 w 635682"/>
                  <a:gd name="connsiteY1" fmla="*/ 156856 h 1056031"/>
                  <a:gd name="connsiteX2" fmla="*/ 232406 w 635682"/>
                  <a:gd name="connsiteY2" fmla="*/ 1056031 h 1056031"/>
                  <a:gd name="connsiteX0" fmla="*/ 0 w 627864"/>
                  <a:gd name="connsiteY0" fmla="*/ 29171 h 1056031"/>
                  <a:gd name="connsiteX1" fmla="*/ 487125 w 627864"/>
                  <a:gd name="connsiteY1" fmla="*/ 156856 h 1056031"/>
                  <a:gd name="connsiteX2" fmla="*/ 232406 w 627864"/>
                  <a:gd name="connsiteY2" fmla="*/ 1056031 h 1056031"/>
                  <a:gd name="connsiteX0" fmla="*/ 0 w 606352"/>
                  <a:gd name="connsiteY0" fmla="*/ 29171 h 1056031"/>
                  <a:gd name="connsiteX1" fmla="*/ 487125 w 606352"/>
                  <a:gd name="connsiteY1" fmla="*/ 156856 h 1056031"/>
                  <a:gd name="connsiteX2" fmla="*/ 232406 w 606352"/>
                  <a:gd name="connsiteY2" fmla="*/ 1056031 h 1056031"/>
                  <a:gd name="connsiteX0" fmla="*/ 0 w 688627"/>
                  <a:gd name="connsiteY0" fmla="*/ 33219 h 1036596"/>
                  <a:gd name="connsiteX1" fmla="*/ 569400 w 688627"/>
                  <a:gd name="connsiteY1" fmla="*/ 137421 h 1036596"/>
                  <a:gd name="connsiteX2" fmla="*/ 314681 w 688627"/>
                  <a:gd name="connsiteY2" fmla="*/ 1036596 h 1036596"/>
                  <a:gd name="connsiteX0" fmla="*/ 0 w 678586"/>
                  <a:gd name="connsiteY0" fmla="*/ 33219 h 1067905"/>
                  <a:gd name="connsiteX1" fmla="*/ 569400 w 678586"/>
                  <a:gd name="connsiteY1" fmla="*/ 137421 h 1067905"/>
                  <a:gd name="connsiteX2" fmla="*/ 295092 w 678586"/>
                  <a:gd name="connsiteY2" fmla="*/ 1067905 h 1067905"/>
                  <a:gd name="connsiteX0" fmla="*/ 0 w 738227"/>
                  <a:gd name="connsiteY0" fmla="*/ 7419 h 1042105"/>
                  <a:gd name="connsiteX1" fmla="*/ 675184 w 738227"/>
                  <a:gd name="connsiteY1" fmla="*/ 659532 h 1042105"/>
                  <a:gd name="connsiteX2" fmla="*/ 295092 w 738227"/>
                  <a:gd name="connsiteY2" fmla="*/ 1042105 h 1042105"/>
                  <a:gd name="connsiteX0" fmla="*/ 0 w 738225"/>
                  <a:gd name="connsiteY0" fmla="*/ 9985 h 1044671"/>
                  <a:gd name="connsiteX1" fmla="*/ 675184 w 738225"/>
                  <a:gd name="connsiteY1" fmla="*/ 662098 h 1044671"/>
                  <a:gd name="connsiteX2" fmla="*/ 295092 w 738225"/>
                  <a:gd name="connsiteY2" fmla="*/ 1044671 h 1044671"/>
                  <a:gd name="connsiteX0" fmla="*/ 0 w 684188"/>
                  <a:gd name="connsiteY0" fmla="*/ 9985 h 1044671"/>
                  <a:gd name="connsiteX1" fmla="*/ 675184 w 684188"/>
                  <a:gd name="connsiteY1" fmla="*/ 662098 h 1044671"/>
                  <a:gd name="connsiteX2" fmla="*/ 295092 w 684188"/>
                  <a:gd name="connsiteY2" fmla="*/ 1044671 h 1044671"/>
                  <a:gd name="connsiteX0" fmla="*/ 0 w 675246"/>
                  <a:gd name="connsiteY0" fmla="*/ 9985 h 1044671"/>
                  <a:gd name="connsiteX1" fmla="*/ 675184 w 675246"/>
                  <a:gd name="connsiteY1" fmla="*/ 662098 h 1044671"/>
                  <a:gd name="connsiteX2" fmla="*/ 295092 w 675246"/>
                  <a:gd name="connsiteY2" fmla="*/ 1044671 h 1044671"/>
                  <a:gd name="connsiteX0" fmla="*/ 0 w 675183"/>
                  <a:gd name="connsiteY0" fmla="*/ 10057 h 1044743"/>
                  <a:gd name="connsiteX1" fmla="*/ 675184 w 675183"/>
                  <a:gd name="connsiteY1" fmla="*/ 662170 h 1044743"/>
                  <a:gd name="connsiteX2" fmla="*/ 295092 w 675183"/>
                  <a:gd name="connsiteY2" fmla="*/ 1044743 h 1044743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2242 h 1036928"/>
                  <a:gd name="connsiteX1" fmla="*/ 675184 w 675185"/>
                  <a:gd name="connsiteY1" fmla="*/ 654355 h 1036928"/>
                  <a:gd name="connsiteX2" fmla="*/ 295092 w 675185"/>
                  <a:gd name="connsiteY2" fmla="*/ 1036928 h 1036928"/>
                  <a:gd name="connsiteX0" fmla="*/ 0 w 675183"/>
                  <a:gd name="connsiteY0" fmla="*/ 2242 h 1036928"/>
                  <a:gd name="connsiteX1" fmla="*/ 675184 w 675183"/>
                  <a:gd name="connsiteY1" fmla="*/ 654355 h 1036928"/>
                  <a:gd name="connsiteX2" fmla="*/ 295092 w 675183"/>
                  <a:gd name="connsiteY2" fmla="*/ 1036928 h 1036928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2"/>
                  <a:gd name="connsiteY0" fmla="*/ 2535 h 654648"/>
                  <a:gd name="connsiteX1" fmla="*/ 675184 w 675742"/>
                  <a:gd name="connsiteY1" fmla="*/ 654648 h 654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5742" h="654648">
                    <a:moveTo>
                      <a:pt x="0" y="2535"/>
                    </a:moveTo>
                    <a:cubicBezTo>
                      <a:pt x="279913" y="-33176"/>
                      <a:pt x="693030" y="314648"/>
                      <a:pt x="675184" y="654648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1594901" lon="789823" rev="274396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4" name="Groupe 13"/>
            <p:cNvGrpSpPr/>
            <p:nvPr/>
          </p:nvGrpSpPr>
          <p:grpSpPr>
            <a:xfrm>
              <a:off x="6356611" y="1366618"/>
              <a:ext cx="835626" cy="829658"/>
              <a:chOff x="6356611" y="1328445"/>
              <a:chExt cx="835626" cy="829658"/>
            </a:xfrm>
          </p:grpSpPr>
          <p:sp>
            <p:nvSpPr>
              <p:cNvPr id="117" name="Forme libre 116"/>
              <p:cNvSpPr/>
              <p:nvPr/>
            </p:nvSpPr>
            <p:spPr>
              <a:xfrm rot="5400000">
                <a:off x="6846838" y="1890685"/>
                <a:ext cx="141504" cy="292360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490987"/>
                  <a:gd name="connsiteY0" fmla="*/ 51706 h 201903"/>
                  <a:gd name="connsiteX1" fmla="*/ 490987 w 490987"/>
                  <a:gd name="connsiteY1" fmla="*/ 201903 h 201903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263749"/>
                  <a:gd name="connsiteY0" fmla="*/ 9231 h 1071313"/>
                  <a:gd name="connsiteX1" fmla="*/ 263749 w 263749"/>
                  <a:gd name="connsiteY1" fmla="*/ 1071314 h 1071313"/>
                  <a:gd name="connsiteX0" fmla="*/ 0 w 558496"/>
                  <a:gd name="connsiteY0" fmla="*/ 30839 h 1092922"/>
                  <a:gd name="connsiteX1" fmla="*/ 263749 w 558496"/>
                  <a:gd name="connsiteY1" fmla="*/ 1092922 h 1092922"/>
                  <a:gd name="connsiteX0" fmla="*/ 0 w 583975"/>
                  <a:gd name="connsiteY0" fmla="*/ 9315 h 1071398"/>
                  <a:gd name="connsiteX1" fmla="*/ 263749 w 583975"/>
                  <a:gd name="connsiteY1" fmla="*/ 1071398 h 1071398"/>
                  <a:gd name="connsiteX0" fmla="*/ 0 w 488241"/>
                  <a:gd name="connsiteY0" fmla="*/ 8741 h 1070824"/>
                  <a:gd name="connsiteX1" fmla="*/ 263749 w 488241"/>
                  <a:gd name="connsiteY1" fmla="*/ 1070824 h 1070824"/>
                  <a:gd name="connsiteX0" fmla="*/ 0 w 564438"/>
                  <a:gd name="connsiteY0" fmla="*/ 1 h 1062084"/>
                  <a:gd name="connsiteX1" fmla="*/ 263749 w 564438"/>
                  <a:gd name="connsiteY1" fmla="*/ 1062084 h 1062084"/>
                  <a:gd name="connsiteX0" fmla="*/ 0 w 544125"/>
                  <a:gd name="connsiteY0" fmla="*/ -1 h 1062082"/>
                  <a:gd name="connsiteX1" fmla="*/ 263749 w 544125"/>
                  <a:gd name="connsiteY1" fmla="*/ 1062082 h 1062082"/>
                  <a:gd name="connsiteX0" fmla="*/ 0 w 545830"/>
                  <a:gd name="connsiteY0" fmla="*/ 1 h 1062084"/>
                  <a:gd name="connsiteX1" fmla="*/ 263749 w 545830"/>
                  <a:gd name="connsiteY1" fmla="*/ 1062084 h 1062084"/>
                  <a:gd name="connsiteX0" fmla="*/ 0 w 589065"/>
                  <a:gd name="connsiteY0" fmla="*/ -1 h 1062082"/>
                  <a:gd name="connsiteX1" fmla="*/ 506715 w 589065"/>
                  <a:gd name="connsiteY1" fmla="*/ 147252 h 1062082"/>
                  <a:gd name="connsiteX2" fmla="*/ 263749 w 589065"/>
                  <a:gd name="connsiteY2" fmla="*/ 1062082 h 1062082"/>
                  <a:gd name="connsiteX0" fmla="*/ 0 w 579205"/>
                  <a:gd name="connsiteY0" fmla="*/ 1 h 1062084"/>
                  <a:gd name="connsiteX1" fmla="*/ 487125 w 579205"/>
                  <a:gd name="connsiteY1" fmla="*/ 127686 h 1062084"/>
                  <a:gd name="connsiteX2" fmla="*/ 263749 w 579205"/>
                  <a:gd name="connsiteY2" fmla="*/ 1062084 h 1062084"/>
                  <a:gd name="connsiteX0" fmla="*/ 0 w 579203"/>
                  <a:gd name="connsiteY0" fmla="*/ 43722 h 1105805"/>
                  <a:gd name="connsiteX1" fmla="*/ 487125 w 579203"/>
                  <a:gd name="connsiteY1" fmla="*/ 171407 h 1105805"/>
                  <a:gd name="connsiteX2" fmla="*/ 263749 w 579203"/>
                  <a:gd name="connsiteY2" fmla="*/ 1105805 h 1105805"/>
                  <a:gd name="connsiteX0" fmla="*/ 0 w 620061"/>
                  <a:gd name="connsiteY0" fmla="*/ 43724 h 1105807"/>
                  <a:gd name="connsiteX1" fmla="*/ 487125 w 620061"/>
                  <a:gd name="connsiteY1" fmla="*/ 171409 h 1105807"/>
                  <a:gd name="connsiteX2" fmla="*/ 263749 w 620061"/>
                  <a:gd name="connsiteY2" fmla="*/ 1105807 h 1105807"/>
                  <a:gd name="connsiteX0" fmla="*/ 0 w 573089"/>
                  <a:gd name="connsiteY0" fmla="*/ 43724 h 1105807"/>
                  <a:gd name="connsiteX1" fmla="*/ 487125 w 573089"/>
                  <a:gd name="connsiteY1" fmla="*/ 171409 h 1105807"/>
                  <a:gd name="connsiteX2" fmla="*/ 263749 w 573089"/>
                  <a:gd name="connsiteY2" fmla="*/ 1105807 h 1105807"/>
                  <a:gd name="connsiteX0" fmla="*/ 0 w 573089"/>
                  <a:gd name="connsiteY0" fmla="*/ 17684 h 1079767"/>
                  <a:gd name="connsiteX1" fmla="*/ 487125 w 573089"/>
                  <a:gd name="connsiteY1" fmla="*/ 145369 h 1079767"/>
                  <a:gd name="connsiteX2" fmla="*/ 263749 w 573089"/>
                  <a:gd name="connsiteY2" fmla="*/ 1079767 h 1079767"/>
                  <a:gd name="connsiteX0" fmla="*/ 0 w 573089"/>
                  <a:gd name="connsiteY0" fmla="*/ 67299 h 1129382"/>
                  <a:gd name="connsiteX1" fmla="*/ 487125 w 573089"/>
                  <a:gd name="connsiteY1" fmla="*/ 194984 h 1129382"/>
                  <a:gd name="connsiteX2" fmla="*/ 263749 w 573089"/>
                  <a:gd name="connsiteY2" fmla="*/ 1129382 h 1129382"/>
                  <a:gd name="connsiteX0" fmla="*/ 0 w 573089"/>
                  <a:gd name="connsiteY0" fmla="*/ 57615 h 1119698"/>
                  <a:gd name="connsiteX1" fmla="*/ 487125 w 573089"/>
                  <a:gd name="connsiteY1" fmla="*/ 185300 h 1119698"/>
                  <a:gd name="connsiteX2" fmla="*/ 263749 w 573089"/>
                  <a:gd name="connsiteY2" fmla="*/ 1119698 h 1119698"/>
                  <a:gd name="connsiteX0" fmla="*/ 0 w 573089"/>
                  <a:gd name="connsiteY0" fmla="*/ 54433 h 1116516"/>
                  <a:gd name="connsiteX1" fmla="*/ 487125 w 573089"/>
                  <a:gd name="connsiteY1" fmla="*/ 182118 h 1116516"/>
                  <a:gd name="connsiteX2" fmla="*/ 263749 w 573089"/>
                  <a:gd name="connsiteY2" fmla="*/ 1116516 h 1116516"/>
                  <a:gd name="connsiteX0" fmla="*/ 0 w 573089"/>
                  <a:gd name="connsiteY0" fmla="*/ 28759 h 1090842"/>
                  <a:gd name="connsiteX1" fmla="*/ 487125 w 573089"/>
                  <a:gd name="connsiteY1" fmla="*/ 156444 h 1090842"/>
                  <a:gd name="connsiteX2" fmla="*/ 263749 w 573089"/>
                  <a:gd name="connsiteY2" fmla="*/ 1090842 h 1090842"/>
                  <a:gd name="connsiteX0" fmla="*/ 0 w 573089"/>
                  <a:gd name="connsiteY0" fmla="*/ 20364 h 1082447"/>
                  <a:gd name="connsiteX1" fmla="*/ 487125 w 573089"/>
                  <a:gd name="connsiteY1" fmla="*/ 148049 h 1082447"/>
                  <a:gd name="connsiteX2" fmla="*/ 263749 w 573089"/>
                  <a:gd name="connsiteY2" fmla="*/ 1082447 h 1082447"/>
                  <a:gd name="connsiteX0" fmla="*/ 0 w 557594"/>
                  <a:gd name="connsiteY0" fmla="*/ 20364 h 1082447"/>
                  <a:gd name="connsiteX1" fmla="*/ 487125 w 557594"/>
                  <a:gd name="connsiteY1" fmla="*/ 148049 h 1082447"/>
                  <a:gd name="connsiteX2" fmla="*/ 263749 w 557594"/>
                  <a:gd name="connsiteY2" fmla="*/ 1082447 h 1082447"/>
                  <a:gd name="connsiteX0" fmla="*/ 0 w 538749"/>
                  <a:gd name="connsiteY0" fmla="*/ 20364 h 1082447"/>
                  <a:gd name="connsiteX1" fmla="*/ 487125 w 538749"/>
                  <a:gd name="connsiteY1" fmla="*/ 148049 h 1082447"/>
                  <a:gd name="connsiteX2" fmla="*/ 263749 w 538749"/>
                  <a:gd name="connsiteY2" fmla="*/ 1082447 h 1082447"/>
                  <a:gd name="connsiteX0" fmla="*/ 0 w 538749"/>
                  <a:gd name="connsiteY0" fmla="*/ 22129 h 1084212"/>
                  <a:gd name="connsiteX1" fmla="*/ 487125 w 538749"/>
                  <a:gd name="connsiteY1" fmla="*/ 149814 h 1084212"/>
                  <a:gd name="connsiteX2" fmla="*/ 263749 w 538749"/>
                  <a:gd name="connsiteY2" fmla="*/ 1084212 h 1084212"/>
                  <a:gd name="connsiteX0" fmla="*/ 0 w 538749"/>
                  <a:gd name="connsiteY0" fmla="*/ 52927 h 1115010"/>
                  <a:gd name="connsiteX1" fmla="*/ 487125 w 538749"/>
                  <a:gd name="connsiteY1" fmla="*/ 180612 h 1115010"/>
                  <a:gd name="connsiteX2" fmla="*/ 263749 w 538749"/>
                  <a:gd name="connsiteY2" fmla="*/ 1115010 h 1115010"/>
                  <a:gd name="connsiteX0" fmla="*/ 0 w 538749"/>
                  <a:gd name="connsiteY0" fmla="*/ 47761 h 1109844"/>
                  <a:gd name="connsiteX1" fmla="*/ 487125 w 538749"/>
                  <a:gd name="connsiteY1" fmla="*/ 175446 h 1109844"/>
                  <a:gd name="connsiteX2" fmla="*/ 263749 w 538749"/>
                  <a:gd name="connsiteY2" fmla="*/ 1109844 h 1109844"/>
                  <a:gd name="connsiteX0" fmla="*/ 0 w 529191"/>
                  <a:gd name="connsiteY0" fmla="*/ 47761 h 1074621"/>
                  <a:gd name="connsiteX1" fmla="*/ 487125 w 529191"/>
                  <a:gd name="connsiteY1" fmla="*/ 175446 h 1074621"/>
                  <a:gd name="connsiteX2" fmla="*/ 232406 w 529191"/>
                  <a:gd name="connsiteY2" fmla="*/ 1074621 h 1074621"/>
                  <a:gd name="connsiteX0" fmla="*/ 0 w 558978"/>
                  <a:gd name="connsiteY0" fmla="*/ 47761 h 1074621"/>
                  <a:gd name="connsiteX1" fmla="*/ 487125 w 558978"/>
                  <a:gd name="connsiteY1" fmla="*/ 175446 h 1074621"/>
                  <a:gd name="connsiteX2" fmla="*/ 232406 w 558978"/>
                  <a:gd name="connsiteY2" fmla="*/ 1074621 h 1074621"/>
                  <a:gd name="connsiteX0" fmla="*/ 0 w 552487"/>
                  <a:gd name="connsiteY0" fmla="*/ 47761 h 1074621"/>
                  <a:gd name="connsiteX1" fmla="*/ 487125 w 552487"/>
                  <a:gd name="connsiteY1" fmla="*/ 175446 h 1074621"/>
                  <a:gd name="connsiteX2" fmla="*/ 232406 w 552487"/>
                  <a:gd name="connsiteY2" fmla="*/ 1074621 h 1074621"/>
                  <a:gd name="connsiteX0" fmla="*/ 0 w 552489"/>
                  <a:gd name="connsiteY0" fmla="*/ 42489 h 1069349"/>
                  <a:gd name="connsiteX1" fmla="*/ 487125 w 552489"/>
                  <a:gd name="connsiteY1" fmla="*/ 170174 h 1069349"/>
                  <a:gd name="connsiteX2" fmla="*/ 232406 w 552489"/>
                  <a:gd name="connsiteY2" fmla="*/ 1069349 h 1069349"/>
                  <a:gd name="connsiteX0" fmla="*/ 0 w 552487"/>
                  <a:gd name="connsiteY0" fmla="*/ 29171 h 1056031"/>
                  <a:gd name="connsiteX1" fmla="*/ 487125 w 552487"/>
                  <a:gd name="connsiteY1" fmla="*/ 156856 h 1056031"/>
                  <a:gd name="connsiteX2" fmla="*/ 232406 w 552487"/>
                  <a:gd name="connsiteY2" fmla="*/ 1056031 h 1056031"/>
                  <a:gd name="connsiteX0" fmla="*/ 0 w 610909"/>
                  <a:gd name="connsiteY0" fmla="*/ 29171 h 1056031"/>
                  <a:gd name="connsiteX1" fmla="*/ 487125 w 610909"/>
                  <a:gd name="connsiteY1" fmla="*/ 156856 h 1056031"/>
                  <a:gd name="connsiteX2" fmla="*/ 232406 w 610909"/>
                  <a:gd name="connsiteY2" fmla="*/ 1056031 h 1056031"/>
                  <a:gd name="connsiteX0" fmla="*/ 0 w 635682"/>
                  <a:gd name="connsiteY0" fmla="*/ 29171 h 1056031"/>
                  <a:gd name="connsiteX1" fmla="*/ 487125 w 635682"/>
                  <a:gd name="connsiteY1" fmla="*/ 156856 h 1056031"/>
                  <a:gd name="connsiteX2" fmla="*/ 232406 w 635682"/>
                  <a:gd name="connsiteY2" fmla="*/ 1056031 h 1056031"/>
                  <a:gd name="connsiteX0" fmla="*/ 0 w 627864"/>
                  <a:gd name="connsiteY0" fmla="*/ 29171 h 1056031"/>
                  <a:gd name="connsiteX1" fmla="*/ 487125 w 627864"/>
                  <a:gd name="connsiteY1" fmla="*/ 156856 h 1056031"/>
                  <a:gd name="connsiteX2" fmla="*/ 232406 w 627864"/>
                  <a:gd name="connsiteY2" fmla="*/ 1056031 h 1056031"/>
                  <a:gd name="connsiteX0" fmla="*/ 0 w 606352"/>
                  <a:gd name="connsiteY0" fmla="*/ 29171 h 1056031"/>
                  <a:gd name="connsiteX1" fmla="*/ 487125 w 606352"/>
                  <a:gd name="connsiteY1" fmla="*/ 156856 h 1056031"/>
                  <a:gd name="connsiteX2" fmla="*/ 232406 w 606352"/>
                  <a:gd name="connsiteY2" fmla="*/ 1056031 h 1056031"/>
                  <a:gd name="connsiteX0" fmla="*/ 0 w 688627"/>
                  <a:gd name="connsiteY0" fmla="*/ 33219 h 1036596"/>
                  <a:gd name="connsiteX1" fmla="*/ 569400 w 688627"/>
                  <a:gd name="connsiteY1" fmla="*/ 137421 h 1036596"/>
                  <a:gd name="connsiteX2" fmla="*/ 314681 w 688627"/>
                  <a:gd name="connsiteY2" fmla="*/ 1036596 h 1036596"/>
                  <a:gd name="connsiteX0" fmla="*/ 0 w 678586"/>
                  <a:gd name="connsiteY0" fmla="*/ 33219 h 1067905"/>
                  <a:gd name="connsiteX1" fmla="*/ 569400 w 678586"/>
                  <a:gd name="connsiteY1" fmla="*/ 137421 h 1067905"/>
                  <a:gd name="connsiteX2" fmla="*/ 295092 w 678586"/>
                  <a:gd name="connsiteY2" fmla="*/ 1067905 h 1067905"/>
                  <a:gd name="connsiteX0" fmla="*/ 0 w 738227"/>
                  <a:gd name="connsiteY0" fmla="*/ 7419 h 1042105"/>
                  <a:gd name="connsiteX1" fmla="*/ 675184 w 738227"/>
                  <a:gd name="connsiteY1" fmla="*/ 659532 h 1042105"/>
                  <a:gd name="connsiteX2" fmla="*/ 295092 w 738227"/>
                  <a:gd name="connsiteY2" fmla="*/ 1042105 h 1042105"/>
                  <a:gd name="connsiteX0" fmla="*/ 0 w 738225"/>
                  <a:gd name="connsiteY0" fmla="*/ 9985 h 1044671"/>
                  <a:gd name="connsiteX1" fmla="*/ 675184 w 738225"/>
                  <a:gd name="connsiteY1" fmla="*/ 662098 h 1044671"/>
                  <a:gd name="connsiteX2" fmla="*/ 295092 w 738225"/>
                  <a:gd name="connsiteY2" fmla="*/ 1044671 h 1044671"/>
                  <a:gd name="connsiteX0" fmla="*/ 0 w 684188"/>
                  <a:gd name="connsiteY0" fmla="*/ 9985 h 1044671"/>
                  <a:gd name="connsiteX1" fmla="*/ 675184 w 684188"/>
                  <a:gd name="connsiteY1" fmla="*/ 662098 h 1044671"/>
                  <a:gd name="connsiteX2" fmla="*/ 295092 w 684188"/>
                  <a:gd name="connsiteY2" fmla="*/ 1044671 h 1044671"/>
                  <a:gd name="connsiteX0" fmla="*/ 0 w 675246"/>
                  <a:gd name="connsiteY0" fmla="*/ 9985 h 1044671"/>
                  <a:gd name="connsiteX1" fmla="*/ 675184 w 675246"/>
                  <a:gd name="connsiteY1" fmla="*/ 662098 h 1044671"/>
                  <a:gd name="connsiteX2" fmla="*/ 295092 w 675246"/>
                  <a:gd name="connsiteY2" fmla="*/ 1044671 h 1044671"/>
                  <a:gd name="connsiteX0" fmla="*/ 0 w 675183"/>
                  <a:gd name="connsiteY0" fmla="*/ 10057 h 1044743"/>
                  <a:gd name="connsiteX1" fmla="*/ 675184 w 675183"/>
                  <a:gd name="connsiteY1" fmla="*/ 662170 h 1044743"/>
                  <a:gd name="connsiteX2" fmla="*/ 295092 w 675183"/>
                  <a:gd name="connsiteY2" fmla="*/ 1044743 h 1044743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2242 h 1036928"/>
                  <a:gd name="connsiteX1" fmla="*/ 675184 w 675185"/>
                  <a:gd name="connsiteY1" fmla="*/ 654355 h 1036928"/>
                  <a:gd name="connsiteX2" fmla="*/ 295092 w 675185"/>
                  <a:gd name="connsiteY2" fmla="*/ 1036928 h 1036928"/>
                  <a:gd name="connsiteX0" fmla="*/ 0 w 675183"/>
                  <a:gd name="connsiteY0" fmla="*/ 2242 h 1036928"/>
                  <a:gd name="connsiteX1" fmla="*/ 675184 w 675183"/>
                  <a:gd name="connsiteY1" fmla="*/ 654355 h 1036928"/>
                  <a:gd name="connsiteX2" fmla="*/ 295092 w 675183"/>
                  <a:gd name="connsiteY2" fmla="*/ 1036928 h 1036928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2"/>
                  <a:gd name="connsiteY0" fmla="*/ 2535 h 654648"/>
                  <a:gd name="connsiteX1" fmla="*/ 675184 w 675742"/>
                  <a:gd name="connsiteY1" fmla="*/ 654648 h 654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5742" h="654648">
                    <a:moveTo>
                      <a:pt x="0" y="2535"/>
                    </a:moveTo>
                    <a:cubicBezTo>
                      <a:pt x="279913" y="-33176"/>
                      <a:pt x="693030" y="314648"/>
                      <a:pt x="675184" y="654648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1594901" lon="789823" rev="274396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18" name="Forme libre 117"/>
              <p:cNvSpPr/>
              <p:nvPr/>
            </p:nvSpPr>
            <p:spPr>
              <a:xfrm rot="9356347">
                <a:off x="6384909" y="1503695"/>
                <a:ext cx="654008" cy="310919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98239 w 429191"/>
                  <a:gd name="connsiteY0" fmla="*/ 0 h 371787"/>
                  <a:gd name="connsiteX1" fmla="*/ 0 w 429191"/>
                  <a:gd name="connsiteY1" fmla="*/ 350093 h 371787"/>
                  <a:gd name="connsiteX0" fmla="*/ 393300 w 424742"/>
                  <a:gd name="connsiteY0" fmla="*/ 0 h 381878"/>
                  <a:gd name="connsiteX1" fmla="*/ 1 w 424742"/>
                  <a:gd name="connsiteY1" fmla="*/ 360746 h 381878"/>
                  <a:gd name="connsiteX0" fmla="*/ 393298 w 412679"/>
                  <a:gd name="connsiteY0" fmla="*/ 0 h 382654"/>
                  <a:gd name="connsiteX1" fmla="*/ 368768 w 412679"/>
                  <a:gd name="connsiteY1" fmla="*/ 274485 h 382654"/>
                  <a:gd name="connsiteX2" fmla="*/ -1 w 412679"/>
                  <a:gd name="connsiteY2" fmla="*/ 360746 h 382654"/>
                  <a:gd name="connsiteX0" fmla="*/ 1 w 600584"/>
                  <a:gd name="connsiteY0" fmla="*/ 1 h 1049720"/>
                  <a:gd name="connsiteX1" fmla="*/ 556673 w 600584"/>
                  <a:gd name="connsiteY1" fmla="*/ 941551 h 1049720"/>
                  <a:gd name="connsiteX2" fmla="*/ 187904 w 600584"/>
                  <a:gd name="connsiteY2" fmla="*/ 1027812 h 1049720"/>
                  <a:gd name="connsiteX0" fmla="*/ -1 w 556671"/>
                  <a:gd name="connsiteY0" fmla="*/ -1 h 1106299"/>
                  <a:gd name="connsiteX1" fmla="*/ 556671 w 556671"/>
                  <a:gd name="connsiteY1" fmla="*/ 941549 h 1106299"/>
                  <a:gd name="connsiteX2" fmla="*/ 187902 w 556671"/>
                  <a:gd name="connsiteY2" fmla="*/ 1027810 h 1106299"/>
                  <a:gd name="connsiteX0" fmla="*/ 1 w 573733"/>
                  <a:gd name="connsiteY0" fmla="*/ 1 h 1106299"/>
                  <a:gd name="connsiteX1" fmla="*/ 556673 w 573733"/>
                  <a:gd name="connsiteY1" fmla="*/ 941551 h 1106299"/>
                  <a:gd name="connsiteX2" fmla="*/ 187904 w 573733"/>
                  <a:gd name="connsiteY2" fmla="*/ 1027812 h 1106299"/>
                  <a:gd name="connsiteX0" fmla="*/ -1 w 621622"/>
                  <a:gd name="connsiteY0" fmla="*/ -1 h 1055803"/>
                  <a:gd name="connsiteX1" fmla="*/ 605906 w 621622"/>
                  <a:gd name="connsiteY1" fmla="*/ 703132 h 1055803"/>
                  <a:gd name="connsiteX2" fmla="*/ 187902 w 621622"/>
                  <a:gd name="connsiteY2" fmla="*/ 1027810 h 1055803"/>
                  <a:gd name="connsiteX0" fmla="*/ 1 w 621624"/>
                  <a:gd name="connsiteY0" fmla="*/ 1 h 1057215"/>
                  <a:gd name="connsiteX1" fmla="*/ 605908 w 621624"/>
                  <a:gd name="connsiteY1" fmla="*/ 703134 h 1057215"/>
                  <a:gd name="connsiteX2" fmla="*/ 187904 w 621624"/>
                  <a:gd name="connsiteY2" fmla="*/ 1027812 h 1057215"/>
                  <a:gd name="connsiteX0" fmla="*/ -1 w 605906"/>
                  <a:gd name="connsiteY0" fmla="*/ -1 h 1057213"/>
                  <a:gd name="connsiteX1" fmla="*/ 605906 w 605906"/>
                  <a:gd name="connsiteY1" fmla="*/ 703132 h 1057213"/>
                  <a:gd name="connsiteX2" fmla="*/ 187902 w 605906"/>
                  <a:gd name="connsiteY2" fmla="*/ 1027810 h 1057213"/>
                  <a:gd name="connsiteX0" fmla="*/ 1 w 605908"/>
                  <a:gd name="connsiteY0" fmla="*/ 1361 h 1058575"/>
                  <a:gd name="connsiteX1" fmla="*/ 605908 w 605908"/>
                  <a:gd name="connsiteY1" fmla="*/ 704494 h 1058575"/>
                  <a:gd name="connsiteX2" fmla="*/ 187904 w 605908"/>
                  <a:gd name="connsiteY2" fmla="*/ 1029172 h 1058575"/>
                  <a:gd name="connsiteX0" fmla="*/ -1 w 605906"/>
                  <a:gd name="connsiteY0" fmla="*/ 0 h 1057214"/>
                  <a:gd name="connsiteX1" fmla="*/ 605906 w 605906"/>
                  <a:gd name="connsiteY1" fmla="*/ 703133 h 1057214"/>
                  <a:gd name="connsiteX2" fmla="*/ 187902 w 605906"/>
                  <a:gd name="connsiteY2" fmla="*/ 1027811 h 1057214"/>
                  <a:gd name="connsiteX0" fmla="*/ 97363 w 418004"/>
                  <a:gd name="connsiteY0" fmla="*/ -1 h 936677"/>
                  <a:gd name="connsiteX1" fmla="*/ 418004 w 418004"/>
                  <a:gd name="connsiteY1" fmla="*/ 582596 h 936677"/>
                  <a:gd name="connsiteX2" fmla="*/ 0 w 418004"/>
                  <a:gd name="connsiteY2" fmla="*/ 907274 h 936677"/>
                  <a:gd name="connsiteX0" fmla="*/ 97363 w 286928"/>
                  <a:gd name="connsiteY0" fmla="*/ 1 h 931464"/>
                  <a:gd name="connsiteX1" fmla="*/ 236135 w 286928"/>
                  <a:gd name="connsiteY1" fmla="*/ 516504 h 931464"/>
                  <a:gd name="connsiteX2" fmla="*/ 0 w 286928"/>
                  <a:gd name="connsiteY2" fmla="*/ 907276 h 931464"/>
                  <a:gd name="connsiteX0" fmla="*/ 218582 w 336024"/>
                  <a:gd name="connsiteY0" fmla="*/ -1 h 931106"/>
                  <a:gd name="connsiteX1" fmla="*/ 7232 w 336024"/>
                  <a:gd name="connsiteY1" fmla="*/ 511005 h 931106"/>
                  <a:gd name="connsiteX2" fmla="*/ 121219 w 336024"/>
                  <a:gd name="connsiteY2" fmla="*/ 907274 h 931106"/>
                  <a:gd name="connsiteX0" fmla="*/ 1022579 w 1140023"/>
                  <a:gd name="connsiteY0" fmla="*/ 1 h 569126"/>
                  <a:gd name="connsiteX1" fmla="*/ 811229 w 1140023"/>
                  <a:gd name="connsiteY1" fmla="*/ 511007 h 569126"/>
                  <a:gd name="connsiteX2" fmla="*/ 0 w 1140023"/>
                  <a:gd name="connsiteY2" fmla="*/ 109179 h 569126"/>
                  <a:gd name="connsiteX0" fmla="*/ 1022579 w 1140021"/>
                  <a:gd name="connsiteY0" fmla="*/ -1 h 582108"/>
                  <a:gd name="connsiteX1" fmla="*/ 811229 w 1140021"/>
                  <a:gd name="connsiteY1" fmla="*/ 511005 h 582108"/>
                  <a:gd name="connsiteX2" fmla="*/ 0 w 1140021"/>
                  <a:gd name="connsiteY2" fmla="*/ 109177 h 582108"/>
                  <a:gd name="connsiteX0" fmla="*/ 1022579 w 1140023"/>
                  <a:gd name="connsiteY0" fmla="*/ 1 h 545714"/>
                  <a:gd name="connsiteX1" fmla="*/ 811229 w 1140023"/>
                  <a:gd name="connsiteY1" fmla="*/ 511007 h 545714"/>
                  <a:gd name="connsiteX2" fmla="*/ 0 w 1140023"/>
                  <a:gd name="connsiteY2" fmla="*/ 109179 h 545714"/>
                  <a:gd name="connsiteX0" fmla="*/ 1022579 w 1183291"/>
                  <a:gd name="connsiteY0" fmla="*/ -1 h 545712"/>
                  <a:gd name="connsiteX1" fmla="*/ 811229 w 1183291"/>
                  <a:gd name="connsiteY1" fmla="*/ 511005 h 545712"/>
                  <a:gd name="connsiteX2" fmla="*/ 0 w 1183291"/>
                  <a:gd name="connsiteY2" fmla="*/ 109177 h 545712"/>
                  <a:gd name="connsiteX0" fmla="*/ 1022579 w 1092392"/>
                  <a:gd name="connsiteY0" fmla="*/ 1 h 545714"/>
                  <a:gd name="connsiteX1" fmla="*/ 811229 w 1092392"/>
                  <a:gd name="connsiteY1" fmla="*/ 511007 h 545714"/>
                  <a:gd name="connsiteX2" fmla="*/ 0 w 1092392"/>
                  <a:gd name="connsiteY2" fmla="*/ 109179 h 545714"/>
                  <a:gd name="connsiteX0" fmla="*/ 1022579 w 1075630"/>
                  <a:gd name="connsiteY0" fmla="*/ -1 h 545712"/>
                  <a:gd name="connsiteX1" fmla="*/ 811229 w 1075630"/>
                  <a:gd name="connsiteY1" fmla="*/ 511005 h 545712"/>
                  <a:gd name="connsiteX2" fmla="*/ 0 w 1075630"/>
                  <a:gd name="connsiteY2" fmla="*/ 109177 h 545712"/>
                  <a:gd name="connsiteX0" fmla="*/ 1022579 w 1075630"/>
                  <a:gd name="connsiteY0" fmla="*/ 1 h 514086"/>
                  <a:gd name="connsiteX1" fmla="*/ 811229 w 1075630"/>
                  <a:gd name="connsiteY1" fmla="*/ 511007 h 514086"/>
                  <a:gd name="connsiteX2" fmla="*/ 0 w 1075630"/>
                  <a:gd name="connsiteY2" fmla="*/ 109179 h 514086"/>
                  <a:gd name="connsiteX0" fmla="*/ 1022579 w 1075630"/>
                  <a:gd name="connsiteY0" fmla="*/ -1 h 514084"/>
                  <a:gd name="connsiteX1" fmla="*/ 811230 w 1075630"/>
                  <a:gd name="connsiteY1" fmla="*/ 511005 h 514084"/>
                  <a:gd name="connsiteX2" fmla="*/ 0 w 1075630"/>
                  <a:gd name="connsiteY2" fmla="*/ 109177 h 514084"/>
                  <a:gd name="connsiteX0" fmla="*/ 1022579 w 1076048"/>
                  <a:gd name="connsiteY0" fmla="*/ 1 h 514086"/>
                  <a:gd name="connsiteX1" fmla="*/ 811230 w 1076048"/>
                  <a:gd name="connsiteY1" fmla="*/ 511007 h 514086"/>
                  <a:gd name="connsiteX2" fmla="*/ 0 w 1076048"/>
                  <a:gd name="connsiteY2" fmla="*/ 109179 h 514086"/>
                  <a:gd name="connsiteX0" fmla="*/ 1022579 w 1076048"/>
                  <a:gd name="connsiteY0" fmla="*/ -1 h 511006"/>
                  <a:gd name="connsiteX1" fmla="*/ 811230 w 1076048"/>
                  <a:gd name="connsiteY1" fmla="*/ 511005 h 511006"/>
                  <a:gd name="connsiteX2" fmla="*/ 0 w 1076048"/>
                  <a:gd name="connsiteY2" fmla="*/ 109177 h 511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6048" h="511006">
                    <a:moveTo>
                      <a:pt x="1022579" y="-1"/>
                    </a:moveTo>
                    <a:cubicBezTo>
                      <a:pt x="1197125" y="431834"/>
                      <a:pt x="895675" y="500423"/>
                      <a:pt x="811230" y="511005"/>
                    </a:cubicBezTo>
                    <a:cubicBezTo>
                      <a:pt x="612265" y="493940"/>
                      <a:pt x="199495" y="356299"/>
                      <a:pt x="0" y="109177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dirty="0"/>
              </a:p>
            </p:txBody>
          </p:sp>
          <p:pic>
            <p:nvPicPr>
              <p:cNvPr id="125" name="Image 124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333" t="24364" r="32485" b="25091"/>
              <a:stretch/>
            </p:blipFill>
            <p:spPr>
              <a:xfrm rot="928428">
                <a:off x="6356611" y="1328445"/>
                <a:ext cx="835626" cy="829658"/>
              </a:xfrm>
              <a:prstGeom prst="rect">
                <a:avLst/>
              </a:prstGeom>
            </p:spPr>
          </p:pic>
          <p:sp>
            <p:nvSpPr>
              <p:cNvPr id="177" name="Forme libre 176"/>
              <p:cNvSpPr/>
              <p:nvPr/>
            </p:nvSpPr>
            <p:spPr>
              <a:xfrm rot="18511085">
                <a:off x="6935409" y="1609844"/>
                <a:ext cx="0" cy="0"/>
              </a:xfrm>
              <a:custGeom>
                <a:avLst/>
                <a:gdLst>
                  <a:gd name="connsiteX0" fmla="*/ 0 w 150018"/>
                  <a:gd name="connsiteY0" fmla="*/ 38100 h 38100"/>
                  <a:gd name="connsiteX1" fmla="*/ 150018 w 150018"/>
                  <a:gd name="connsiteY1" fmla="*/ 0 h 38100"/>
                  <a:gd name="connsiteX2" fmla="*/ 150018 w 150018"/>
                  <a:gd name="connsiteY2" fmla="*/ 0 h 38100"/>
                  <a:gd name="connsiteX3" fmla="*/ 150018 w 150018"/>
                  <a:gd name="connsiteY3" fmla="*/ 0 h 38100"/>
                  <a:gd name="connsiteX0" fmla="*/ 0 w 150018"/>
                  <a:gd name="connsiteY0" fmla="*/ 38100 h 38100"/>
                  <a:gd name="connsiteX1" fmla="*/ 150018 w 150018"/>
                  <a:gd name="connsiteY1" fmla="*/ 0 h 38100"/>
                  <a:gd name="connsiteX2" fmla="*/ 150018 w 150018"/>
                  <a:gd name="connsiteY2" fmla="*/ 0 h 38100"/>
                  <a:gd name="connsiteX3" fmla="*/ 150018 w 150018"/>
                  <a:gd name="connsiteY3" fmla="*/ 0 h 38100"/>
                  <a:gd name="connsiteX0" fmla="*/ 0 w 150018"/>
                  <a:gd name="connsiteY0" fmla="*/ 38100 h 38100"/>
                  <a:gd name="connsiteX1" fmla="*/ 150018 w 150018"/>
                  <a:gd name="connsiteY1" fmla="*/ 0 h 38100"/>
                  <a:gd name="connsiteX2" fmla="*/ 150018 w 150018"/>
                  <a:gd name="connsiteY2" fmla="*/ 0 h 38100"/>
                  <a:gd name="connsiteX3" fmla="*/ 150018 w 150018"/>
                  <a:gd name="connsiteY3" fmla="*/ 0 h 38100"/>
                  <a:gd name="connsiteX0" fmla="*/ -1 w 160283"/>
                  <a:gd name="connsiteY0" fmla="*/ 36911 h 36911"/>
                  <a:gd name="connsiteX1" fmla="*/ 160283 w 160283"/>
                  <a:gd name="connsiteY1" fmla="*/ 0 h 36911"/>
                  <a:gd name="connsiteX2" fmla="*/ 160283 w 160283"/>
                  <a:gd name="connsiteY2" fmla="*/ 0 h 36911"/>
                  <a:gd name="connsiteX3" fmla="*/ 160283 w 160283"/>
                  <a:gd name="connsiteY3" fmla="*/ 0 h 36911"/>
                  <a:gd name="connsiteX0" fmla="*/ -1 w 160283"/>
                  <a:gd name="connsiteY0" fmla="*/ 36911 h 36911"/>
                  <a:gd name="connsiteX1" fmla="*/ 160283 w 160283"/>
                  <a:gd name="connsiteY1" fmla="*/ 0 h 36911"/>
                  <a:gd name="connsiteX2" fmla="*/ 160283 w 160283"/>
                  <a:gd name="connsiteY2" fmla="*/ 0 h 36911"/>
                  <a:gd name="connsiteX3" fmla="*/ 160283 w 160283"/>
                  <a:gd name="connsiteY3" fmla="*/ 0 h 36911"/>
                  <a:gd name="connsiteX0" fmla="*/ -1 w 160283"/>
                  <a:gd name="connsiteY0" fmla="*/ 36911 h 36911"/>
                  <a:gd name="connsiteX1" fmla="*/ 160283 w 160283"/>
                  <a:gd name="connsiteY1" fmla="*/ 0 h 36911"/>
                  <a:gd name="connsiteX2" fmla="*/ 160283 w 160283"/>
                  <a:gd name="connsiteY2" fmla="*/ 0 h 36911"/>
                  <a:gd name="connsiteX3" fmla="*/ 160283 w 160283"/>
                  <a:gd name="connsiteY3" fmla="*/ 0 h 36911"/>
                  <a:gd name="connsiteX0" fmla="*/ -1 w 160283"/>
                  <a:gd name="connsiteY0" fmla="*/ 36911 h 36911"/>
                  <a:gd name="connsiteX1" fmla="*/ 160283 w 160283"/>
                  <a:gd name="connsiteY1" fmla="*/ 0 h 36911"/>
                  <a:gd name="connsiteX2" fmla="*/ 160283 w 160283"/>
                  <a:gd name="connsiteY2" fmla="*/ 0 h 36911"/>
                  <a:gd name="connsiteX3" fmla="*/ 160283 w 160283"/>
                  <a:gd name="connsiteY3" fmla="*/ 0 h 36911"/>
                  <a:gd name="connsiteX0" fmla="*/ -1 w 160283"/>
                  <a:gd name="connsiteY0" fmla="*/ 36911 h 36911"/>
                  <a:gd name="connsiteX1" fmla="*/ 160283 w 160283"/>
                  <a:gd name="connsiteY1" fmla="*/ 0 h 36911"/>
                  <a:gd name="connsiteX2" fmla="*/ 160283 w 160283"/>
                  <a:gd name="connsiteY2" fmla="*/ 0 h 36911"/>
                  <a:gd name="connsiteX3" fmla="*/ 160283 w 160283"/>
                  <a:gd name="connsiteY3" fmla="*/ 0 h 36911"/>
                  <a:gd name="connsiteX0" fmla="*/ 0 w 0"/>
                  <a:gd name="connsiteY0" fmla="*/ 0 h 0"/>
                  <a:gd name="connsiteX1" fmla="*/ 0 w 0"/>
                  <a:gd name="connsiteY1" fmla="*/ 0 h 0"/>
                  <a:gd name="connsiteX2" fmla="*/ 0 w 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cxnSp>
            <p:nvCxnSpPr>
              <p:cNvPr id="172" name="Connecteur droit 171"/>
              <p:cNvCxnSpPr/>
              <p:nvPr/>
            </p:nvCxnSpPr>
            <p:spPr>
              <a:xfrm rot="984591">
                <a:off x="6754027" y="1558278"/>
                <a:ext cx="75070" cy="4147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3" name="Triangle isocèle 172"/>
              <p:cNvSpPr/>
              <p:nvPr/>
            </p:nvSpPr>
            <p:spPr>
              <a:xfrm rot="19764591" flipH="1" flipV="1">
                <a:off x="6847761" y="1563302"/>
                <a:ext cx="3600" cy="1080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24" name="Forme libre 123"/>
              <p:cNvSpPr/>
              <p:nvPr/>
            </p:nvSpPr>
            <p:spPr>
              <a:xfrm rot="984591">
                <a:off x="6790024" y="1450288"/>
                <a:ext cx="326304" cy="380564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490987"/>
                  <a:gd name="connsiteY0" fmla="*/ 51706 h 201903"/>
                  <a:gd name="connsiteX1" fmla="*/ 490987 w 490987"/>
                  <a:gd name="connsiteY1" fmla="*/ 201903 h 201903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263749"/>
                  <a:gd name="connsiteY0" fmla="*/ 9231 h 1071313"/>
                  <a:gd name="connsiteX1" fmla="*/ 263749 w 263749"/>
                  <a:gd name="connsiteY1" fmla="*/ 1071314 h 1071313"/>
                  <a:gd name="connsiteX0" fmla="*/ 0 w 558496"/>
                  <a:gd name="connsiteY0" fmla="*/ 30839 h 1092922"/>
                  <a:gd name="connsiteX1" fmla="*/ 263749 w 558496"/>
                  <a:gd name="connsiteY1" fmla="*/ 1092922 h 1092922"/>
                  <a:gd name="connsiteX0" fmla="*/ 0 w 583975"/>
                  <a:gd name="connsiteY0" fmla="*/ 9315 h 1071398"/>
                  <a:gd name="connsiteX1" fmla="*/ 263749 w 583975"/>
                  <a:gd name="connsiteY1" fmla="*/ 1071398 h 1071398"/>
                  <a:gd name="connsiteX0" fmla="*/ 0 w 488241"/>
                  <a:gd name="connsiteY0" fmla="*/ 8741 h 1070824"/>
                  <a:gd name="connsiteX1" fmla="*/ 263749 w 488241"/>
                  <a:gd name="connsiteY1" fmla="*/ 1070824 h 1070824"/>
                  <a:gd name="connsiteX0" fmla="*/ 0 w 564438"/>
                  <a:gd name="connsiteY0" fmla="*/ 1 h 1062084"/>
                  <a:gd name="connsiteX1" fmla="*/ 263749 w 564438"/>
                  <a:gd name="connsiteY1" fmla="*/ 1062084 h 1062084"/>
                  <a:gd name="connsiteX0" fmla="*/ 0 w 544125"/>
                  <a:gd name="connsiteY0" fmla="*/ -1 h 1062082"/>
                  <a:gd name="connsiteX1" fmla="*/ 263749 w 544125"/>
                  <a:gd name="connsiteY1" fmla="*/ 1062082 h 1062082"/>
                  <a:gd name="connsiteX0" fmla="*/ 0 w 545830"/>
                  <a:gd name="connsiteY0" fmla="*/ 1 h 1062084"/>
                  <a:gd name="connsiteX1" fmla="*/ 263749 w 545830"/>
                  <a:gd name="connsiteY1" fmla="*/ 1062084 h 1062084"/>
                  <a:gd name="connsiteX0" fmla="*/ 0 w 589065"/>
                  <a:gd name="connsiteY0" fmla="*/ -1 h 1062082"/>
                  <a:gd name="connsiteX1" fmla="*/ 506715 w 589065"/>
                  <a:gd name="connsiteY1" fmla="*/ 147252 h 1062082"/>
                  <a:gd name="connsiteX2" fmla="*/ 263749 w 589065"/>
                  <a:gd name="connsiteY2" fmla="*/ 1062082 h 1062082"/>
                  <a:gd name="connsiteX0" fmla="*/ 0 w 579205"/>
                  <a:gd name="connsiteY0" fmla="*/ 1 h 1062084"/>
                  <a:gd name="connsiteX1" fmla="*/ 487125 w 579205"/>
                  <a:gd name="connsiteY1" fmla="*/ 127686 h 1062084"/>
                  <a:gd name="connsiteX2" fmla="*/ 263749 w 579205"/>
                  <a:gd name="connsiteY2" fmla="*/ 1062084 h 1062084"/>
                  <a:gd name="connsiteX0" fmla="*/ 0 w 579203"/>
                  <a:gd name="connsiteY0" fmla="*/ 43722 h 1105805"/>
                  <a:gd name="connsiteX1" fmla="*/ 487125 w 579203"/>
                  <a:gd name="connsiteY1" fmla="*/ 171407 h 1105805"/>
                  <a:gd name="connsiteX2" fmla="*/ 263749 w 579203"/>
                  <a:gd name="connsiteY2" fmla="*/ 1105805 h 1105805"/>
                  <a:gd name="connsiteX0" fmla="*/ 0 w 620061"/>
                  <a:gd name="connsiteY0" fmla="*/ 43724 h 1105807"/>
                  <a:gd name="connsiteX1" fmla="*/ 487125 w 620061"/>
                  <a:gd name="connsiteY1" fmla="*/ 171409 h 1105807"/>
                  <a:gd name="connsiteX2" fmla="*/ 263749 w 620061"/>
                  <a:gd name="connsiteY2" fmla="*/ 1105807 h 1105807"/>
                  <a:gd name="connsiteX0" fmla="*/ 0 w 573089"/>
                  <a:gd name="connsiteY0" fmla="*/ 43724 h 1105807"/>
                  <a:gd name="connsiteX1" fmla="*/ 487125 w 573089"/>
                  <a:gd name="connsiteY1" fmla="*/ 171409 h 1105807"/>
                  <a:gd name="connsiteX2" fmla="*/ 263749 w 573089"/>
                  <a:gd name="connsiteY2" fmla="*/ 1105807 h 1105807"/>
                  <a:gd name="connsiteX0" fmla="*/ 0 w 573089"/>
                  <a:gd name="connsiteY0" fmla="*/ 17684 h 1079767"/>
                  <a:gd name="connsiteX1" fmla="*/ 487125 w 573089"/>
                  <a:gd name="connsiteY1" fmla="*/ 145369 h 1079767"/>
                  <a:gd name="connsiteX2" fmla="*/ 263749 w 573089"/>
                  <a:gd name="connsiteY2" fmla="*/ 1079767 h 1079767"/>
                  <a:gd name="connsiteX0" fmla="*/ 0 w 573089"/>
                  <a:gd name="connsiteY0" fmla="*/ 67299 h 1129382"/>
                  <a:gd name="connsiteX1" fmla="*/ 487125 w 573089"/>
                  <a:gd name="connsiteY1" fmla="*/ 194984 h 1129382"/>
                  <a:gd name="connsiteX2" fmla="*/ 263749 w 573089"/>
                  <a:gd name="connsiteY2" fmla="*/ 1129382 h 1129382"/>
                  <a:gd name="connsiteX0" fmla="*/ 0 w 573089"/>
                  <a:gd name="connsiteY0" fmla="*/ 57615 h 1119698"/>
                  <a:gd name="connsiteX1" fmla="*/ 487125 w 573089"/>
                  <a:gd name="connsiteY1" fmla="*/ 185300 h 1119698"/>
                  <a:gd name="connsiteX2" fmla="*/ 263749 w 573089"/>
                  <a:gd name="connsiteY2" fmla="*/ 1119698 h 1119698"/>
                  <a:gd name="connsiteX0" fmla="*/ 0 w 573089"/>
                  <a:gd name="connsiteY0" fmla="*/ 54433 h 1116516"/>
                  <a:gd name="connsiteX1" fmla="*/ 487125 w 573089"/>
                  <a:gd name="connsiteY1" fmla="*/ 182118 h 1116516"/>
                  <a:gd name="connsiteX2" fmla="*/ 263749 w 573089"/>
                  <a:gd name="connsiteY2" fmla="*/ 1116516 h 1116516"/>
                  <a:gd name="connsiteX0" fmla="*/ 0 w 573089"/>
                  <a:gd name="connsiteY0" fmla="*/ 28759 h 1090842"/>
                  <a:gd name="connsiteX1" fmla="*/ 487125 w 573089"/>
                  <a:gd name="connsiteY1" fmla="*/ 156444 h 1090842"/>
                  <a:gd name="connsiteX2" fmla="*/ 263749 w 573089"/>
                  <a:gd name="connsiteY2" fmla="*/ 1090842 h 1090842"/>
                  <a:gd name="connsiteX0" fmla="*/ 0 w 573089"/>
                  <a:gd name="connsiteY0" fmla="*/ 20364 h 1082447"/>
                  <a:gd name="connsiteX1" fmla="*/ 487125 w 573089"/>
                  <a:gd name="connsiteY1" fmla="*/ 148049 h 1082447"/>
                  <a:gd name="connsiteX2" fmla="*/ 263749 w 573089"/>
                  <a:gd name="connsiteY2" fmla="*/ 1082447 h 1082447"/>
                  <a:gd name="connsiteX0" fmla="*/ 0 w 557594"/>
                  <a:gd name="connsiteY0" fmla="*/ 20364 h 1082447"/>
                  <a:gd name="connsiteX1" fmla="*/ 487125 w 557594"/>
                  <a:gd name="connsiteY1" fmla="*/ 148049 h 1082447"/>
                  <a:gd name="connsiteX2" fmla="*/ 263749 w 557594"/>
                  <a:gd name="connsiteY2" fmla="*/ 1082447 h 1082447"/>
                  <a:gd name="connsiteX0" fmla="*/ 0 w 538749"/>
                  <a:gd name="connsiteY0" fmla="*/ 20364 h 1082447"/>
                  <a:gd name="connsiteX1" fmla="*/ 487125 w 538749"/>
                  <a:gd name="connsiteY1" fmla="*/ 148049 h 1082447"/>
                  <a:gd name="connsiteX2" fmla="*/ 263749 w 538749"/>
                  <a:gd name="connsiteY2" fmla="*/ 1082447 h 1082447"/>
                  <a:gd name="connsiteX0" fmla="*/ 0 w 538749"/>
                  <a:gd name="connsiteY0" fmla="*/ 22129 h 1084212"/>
                  <a:gd name="connsiteX1" fmla="*/ 487125 w 538749"/>
                  <a:gd name="connsiteY1" fmla="*/ 149814 h 1084212"/>
                  <a:gd name="connsiteX2" fmla="*/ 263749 w 538749"/>
                  <a:gd name="connsiteY2" fmla="*/ 1084212 h 1084212"/>
                  <a:gd name="connsiteX0" fmla="*/ 0 w 538749"/>
                  <a:gd name="connsiteY0" fmla="*/ 52927 h 1115010"/>
                  <a:gd name="connsiteX1" fmla="*/ 487125 w 538749"/>
                  <a:gd name="connsiteY1" fmla="*/ 180612 h 1115010"/>
                  <a:gd name="connsiteX2" fmla="*/ 263749 w 538749"/>
                  <a:gd name="connsiteY2" fmla="*/ 1115010 h 1115010"/>
                  <a:gd name="connsiteX0" fmla="*/ 0 w 538749"/>
                  <a:gd name="connsiteY0" fmla="*/ 47761 h 1109844"/>
                  <a:gd name="connsiteX1" fmla="*/ 487125 w 538749"/>
                  <a:gd name="connsiteY1" fmla="*/ 175446 h 1109844"/>
                  <a:gd name="connsiteX2" fmla="*/ 263749 w 538749"/>
                  <a:gd name="connsiteY2" fmla="*/ 1109844 h 1109844"/>
                  <a:gd name="connsiteX0" fmla="*/ 0 w 529191"/>
                  <a:gd name="connsiteY0" fmla="*/ 47761 h 1074621"/>
                  <a:gd name="connsiteX1" fmla="*/ 487125 w 529191"/>
                  <a:gd name="connsiteY1" fmla="*/ 175446 h 1074621"/>
                  <a:gd name="connsiteX2" fmla="*/ 232406 w 529191"/>
                  <a:gd name="connsiteY2" fmla="*/ 1074621 h 1074621"/>
                  <a:gd name="connsiteX0" fmla="*/ 0 w 558978"/>
                  <a:gd name="connsiteY0" fmla="*/ 47761 h 1074621"/>
                  <a:gd name="connsiteX1" fmla="*/ 487125 w 558978"/>
                  <a:gd name="connsiteY1" fmla="*/ 175446 h 1074621"/>
                  <a:gd name="connsiteX2" fmla="*/ 232406 w 558978"/>
                  <a:gd name="connsiteY2" fmla="*/ 1074621 h 1074621"/>
                  <a:gd name="connsiteX0" fmla="*/ 0 w 552487"/>
                  <a:gd name="connsiteY0" fmla="*/ 47761 h 1074621"/>
                  <a:gd name="connsiteX1" fmla="*/ 487125 w 552487"/>
                  <a:gd name="connsiteY1" fmla="*/ 175446 h 1074621"/>
                  <a:gd name="connsiteX2" fmla="*/ 232406 w 552487"/>
                  <a:gd name="connsiteY2" fmla="*/ 1074621 h 1074621"/>
                  <a:gd name="connsiteX0" fmla="*/ 0 w 552489"/>
                  <a:gd name="connsiteY0" fmla="*/ 42489 h 1069349"/>
                  <a:gd name="connsiteX1" fmla="*/ 487125 w 552489"/>
                  <a:gd name="connsiteY1" fmla="*/ 170174 h 1069349"/>
                  <a:gd name="connsiteX2" fmla="*/ 232406 w 552489"/>
                  <a:gd name="connsiteY2" fmla="*/ 1069349 h 1069349"/>
                  <a:gd name="connsiteX0" fmla="*/ 0 w 552487"/>
                  <a:gd name="connsiteY0" fmla="*/ 29171 h 1056031"/>
                  <a:gd name="connsiteX1" fmla="*/ 487125 w 552487"/>
                  <a:gd name="connsiteY1" fmla="*/ 156856 h 1056031"/>
                  <a:gd name="connsiteX2" fmla="*/ 232406 w 552487"/>
                  <a:gd name="connsiteY2" fmla="*/ 1056031 h 1056031"/>
                  <a:gd name="connsiteX0" fmla="*/ 0 w 610909"/>
                  <a:gd name="connsiteY0" fmla="*/ 29171 h 1056031"/>
                  <a:gd name="connsiteX1" fmla="*/ 487125 w 610909"/>
                  <a:gd name="connsiteY1" fmla="*/ 156856 h 1056031"/>
                  <a:gd name="connsiteX2" fmla="*/ 232406 w 610909"/>
                  <a:gd name="connsiteY2" fmla="*/ 1056031 h 1056031"/>
                  <a:gd name="connsiteX0" fmla="*/ 0 w 635682"/>
                  <a:gd name="connsiteY0" fmla="*/ 29171 h 1056031"/>
                  <a:gd name="connsiteX1" fmla="*/ 487125 w 635682"/>
                  <a:gd name="connsiteY1" fmla="*/ 156856 h 1056031"/>
                  <a:gd name="connsiteX2" fmla="*/ 232406 w 635682"/>
                  <a:gd name="connsiteY2" fmla="*/ 1056031 h 1056031"/>
                  <a:gd name="connsiteX0" fmla="*/ 0 w 627864"/>
                  <a:gd name="connsiteY0" fmla="*/ 29171 h 1056031"/>
                  <a:gd name="connsiteX1" fmla="*/ 487125 w 627864"/>
                  <a:gd name="connsiteY1" fmla="*/ 156856 h 1056031"/>
                  <a:gd name="connsiteX2" fmla="*/ 232406 w 627864"/>
                  <a:gd name="connsiteY2" fmla="*/ 1056031 h 1056031"/>
                  <a:gd name="connsiteX0" fmla="*/ 0 w 606352"/>
                  <a:gd name="connsiteY0" fmla="*/ 29171 h 1056031"/>
                  <a:gd name="connsiteX1" fmla="*/ 487125 w 606352"/>
                  <a:gd name="connsiteY1" fmla="*/ 156856 h 1056031"/>
                  <a:gd name="connsiteX2" fmla="*/ 232406 w 606352"/>
                  <a:gd name="connsiteY2" fmla="*/ 1056031 h 1056031"/>
                  <a:gd name="connsiteX0" fmla="*/ 0 w 688627"/>
                  <a:gd name="connsiteY0" fmla="*/ 33219 h 1036596"/>
                  <a:gd name="connsiteX1" fmla="*/ 569400 w 688627"/>
                  <a:gd name="connsiteY1" fmla="*/ 137421 h 1036596"/>
                  <a:gd name="connsiteX2" fmla="*/ 314681 w 688627"/>
                  <a:gd name="connsiteY2" fmla="*/ 1036596 h 1036596"/>
                  <a:gd name="connsiteX0" fmla="*/ 0 w 678586"/>
                  <a:gd name="connsiteY0" fmla="*/ 33219 h 1067905"/>
                  <a:gd name="connsiteX1" fmla="*/ 569400 w 678586"/>
                  <a:gd name="connsiteY1" fmla="*/ 137421 h 1067905"/>
                  <a:gd name="connsiteX2" fmla="*/ 295092 w 678586"/>
                  <a:gd name="connsiteY2" fmla="*/ 1067905 h 1067905"/>
                  <a:gd name="connsiteX0" fmla="*/ 0 w 738227"/>
                  <a:gd name="connsiteY0" fmla="*/ 7419 h 1042105"/>
                  <a:gd name="connsiteX1" fmla="*/ 675184 w 738227"/>
                  <a:gd name="connsiteY1" fmla="*/ 659532 h 1042105"/>
                  <a:gd name="connsiteX2" fmla="*/ 295092 w 738227"/>
                  <a:gd name="connsiteY2" fmla="*/ 1042105 h 1042105"/>
                  <a:gd name="connsiteX0" fmla="*/ 0 w 738225"/>
                  <a:gd name="connsiteY0" fmla="*/ 9985 h 1044671"/>
                  <a:gd name="connsiteX1" fmla="*/ 675184 w 738225"/>
                  <a:gd name="connsiteY1" fmla="*/ 662098 h 1044671"/>
                  <a:gd name="connsiteX2" fmla="*/ 295092 w 738225"/>
                  <a:gd name="connsiteY2" fmla="*/ 1044671 h 1044671"/>
                  <a:gd name="connsiteX0" fmla="*/ 0 w 684188"/>
                  <a:gd name="connsiteY0" fmla="*/ 9985 h 1044671"/>
                  <a:gd name="connsiteX1" fmla="*/ 675184 w 684188"/>
                  <a:gd name="connsiteY1" fmla="*/ 662098 h 1044671"/>
                  <a:gd name="connsiteX2" fmla="*/ 295092 w 684188"/>
                  <a:gd name="connsiteY2" fmla="*/ 1044671 h 1044671"/>
                  <a:gd name="connsiteX0" fmla="*/ 0 w 675246"/>
                  <a:gd name="connsiteY0" fmla="*/ 9985 h 1044671"/>
                  <a:gd name="connsiteX1" fmla="*/ 675184 w 675246"/>
                  <a:gd name="connsiteY1" fmla="*/ 662098 h 1044671"/>
                  <a:gd name="connsiteX2" fmla="*/ 295092 w 675246"/>
                  <a:gd name="connsiteY2" fmla="*/ 1044671 h 1044671"/>
                  <a:gd name="connsiteX0" fmla="*/ 0 w 675183"/>
                  <a:gd name="connsiteY0" fmla="*/ 10057 h 1044743"/>
                  <a:gd name="connsiteX1" fmla="*/ 675184 w 675183"/>
                  <a:gd name="connsiteY1" fmla="*/ 662170 h 1044743"/>
                  <a:gd name="connsiteX2" fmla="*/ 295092 w 675183"/>
                  <a:gd name="connsiteY2" fmla="*/ 1044743 h 1044743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2242 h 1036928"/>
                  <a:gd name="connsiteX1" fmla="*/ 675184 w 675185"/>
                  <a:gd name="connsiteY1" fmla="*/ 654355 h 1036928"/>
                  <a:gd name="connsiteX2" fmla="*/ 295092 w 675185"/>
                  <a:gd name="connsiteY2" fmla="*/ 1036928 h 1036928"/>
                  <a:gd name="connsiteX0" fmla="*/ 0 w 675183"/>
                  <a:gd name="connsiteY0" fmla="*/ 2242 h 1036928"/>
                  <a:gd name="connsiteX1" fmla="*/ 675184 w 675183"/>
                  <a:gd name="connsiteY1" fmla="*/ 654355 h 1036928"/>
                  <a:gd name="connsiteX2" fmla="*/ 295092 w 675183"/>
                  <a:gd name="connsiteY2" fmla="*/ 1036928 h 1036928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2"/>
                  <a:gd name="connsiteY0" fmla="*/ 2535 h 654648"/>
                  <a:gd name="connsiteX1" fmla="*/ 675184 w 675742"/>
                  <a:gd name="connsiteY1" fmla="*/ 654648 h 654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5742" h="654648">
                    <a:moveTo>
                      <a:pt x="0" y="2535"/>
                    </a:moveTo>
                    <a:cubicBezTo>
                      <a:pt x="279913" y="-33176"/>
                      <a:pt x="693030" y="314648"/>
                      <a:pt x="675184" y="654648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1594901" lon="789823" rev="274396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5" name="Groupe 14"/>
            <p:cNvGrpSpPr/>
            <p:nvPr/>
          </p:nvGrpSpPr>
          <p:grpSpPr>
            <a:xfrm>
              <a:off x="9171956" y="3535537"/>
              <a:ext cx="989450" cy="885345"/>
              <a:chOff x="9171956" y="3505720"/>
              <a:chExt cx="989450" cy="885345"/>
            </a:xfrm>
          </p:grpSpPr>
          <p:sp>
            <p:nvSpPr>
              <p:cNvPr id="135" name="Ellipse 134"/>
              <p:cNvSpPr/>
              <p:nvPr/>
            </p:nvSpPr>
            <p:spPr>
              <a:xfrm rot="928428">
                <a:off x="9532633" y="3769196"/>
                <a:ext cx="628773" cy="621869"/>
              </a:xfrm>
              <a:prstGeom prst="ellipse">
                <a:avLst/>
              </a:prstGeom>
              <a:solidFill>
                <a:schemeClr val="bg1">
                  <a:lumMod val="75000"/>
                  <a:alpha val="43000"/>
                </a:schemeClr>
              </a:solidFill>
              <a:ln w="381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>
                  <a:rot lat="3149877" lon="2924359" rev="7749433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pic>
            <p:nvPicPr>
              <p:cNvPr id="39" name="Image 38">
                <a:extLst>
                  <a:ext uri="{FF2B5EF4-FFF2-40B4-BE49-F238E27FC236}">
                    <a16:creationId xmlns:a16="http://schemas.microsoft.com/office/drawing/2014/main" id="{03CF642A-2F5F-4507-BFAE-2FA2121AE4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 rot="4638515">
                <a:off x="9291833" y="3555282"/>
                <a:ext cx="784765" cy="784765"/>
              </a:xfrm>
              <a:prstGeom prst="rect">
                <a:avLst/>
              </a:prstGeom>
            </p:spPr>
          </p:pic>
          <p:sp>
            <p:nvSpPr>
              <p:cNvPr id="127" name="Ellipse 126"/>
              <p:cNvSpPr/>
              <p:nvPr/>
            </p:nvSpPr>
            <p:spPr>
              <a:xfrm rot="928428">
                <a:off x="9171956" y="3505720"/>
                <a:ext cx="628773" cy="621869"/>
              </a:xfrm>
              <a:prstGeom prst="ellipse">
                <a:avLst/>
              </a:prstGeom>
              <a:solidFill>
                <a:schemeClr val="bg1">
                  <a:lumMod val="75000"/>
                  <a:alpha val="43000"/>
                </a:schemeClr>
              </a:solidFill>
              <a:ln w="381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>
                  <a:rot lat="3149877" lon="2924359" rev="7749433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8" name="Groupe 17"/>
            <p:cNvGrpSpPr/>
            <p:nvPr/>
          </p:nvGrpSpPr>
          <p:grpSpPr>
            <a:xfrm>
              <a:off x="7142700" y="3538542"/>
              <a:ext cx="871155" cy="829658"/>
              <a:chOff x="7142700" y="3508725"/>
              <a:chExt cx="871155" cy="829658"/>
            </a:xfrm>
          </p:grpSpPr>
          <p:sp>
            <p:nvSpPr>
              <p:cNvPr id="147" name="Forme libre 146"/>
              <p:cNvSpPr/>
              <p:nvPr/>
            </p:nvSpPr>
            <p:spPr>
              <a:xfrm rot="5400000">
                <a:off x="7674954" y="4064264"/>
                <a:ext cx="141504" cy="292360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490987"/>
                  <a:gd name="connsiteY0" fmla="*/ 51706 h 201903"/>
                  <a:gd name="connsiteX1" fmla="*/ 490987 w 490987"/>
                  <a:gd name="connsiteY1" fmla="*/ 201903 h 201903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263749"/>
                  <a:gd name="connsiteY0" fmla="*/ 9231 h 1071313"/>
                  <a:gd name="connsiteX1" fmla="*/ 263749 w 263749"/>
                  <a:gd name="connsiteY1" fmla="*/ 1071314 h 1071313"/>
                  <a:gd name="connsiteX0" fmla="*/ 0 w 558496"/>
                  <a:gd name="connsiteY0" fmla="*/ 30839 h 1092922"/>
                  <a:gd name="connsiteX1" fmla="*/ 263749 w 558496"/>
                  <a:gd name="connsiteY1" fmla="*/ 1092922 h 1092922"/>
                  <a:gd name="connsiteX0" fmla="*/ 0 w 583975"/>
                  <a:gd name="connsiteY0" fmla="*/ 9315 h 1071398"/>
                  <a:gd name="connsiteX1" fmla="*/ 263749 w 583975"/>
                  <a:gd name="connsiteY1" fmla="*/ 1071398 h 1071398"/>
                  <a:gd name="connsiteX0" fmla="*/ 0 w 488241"/>
                  <a:gd name="connsiteY0" fmla="*/ 8741 h 1070824"/>
                  <a:gd name="connsiteX1" fmla="*/ 263749 w 488241"/>
                  <a:gd name="connsiteY1" fmla="*/ 1070824 h 1070824"/>
                  <a:gd name="connsiteX0" fmla="*/ 0 w 564438"/>
                  <a:gd name="connsiteY0" fmla="*/ 1 h 1062084"/>
                  <a:gd name="connsiteX1" fmla="*/ 263749 w 564438"/>
                  <a:gd name="connsiteY1" fmla="*/ 1062084 h 1062084"/>
                  <a:gd name="connsiteX0" fmla="*/ 0 w 544125"/>
                  <a:gd name="connsiteY0" fmla="*/ -1 h 1062082"/>
                  <a:gd name="connsiteX1" fmla="*/ 263749 w 544125"/>
                  <a:gd name="connsiteY1" fmla="*/ 1062082 h 1062082"/>
                  <a:gd name="connsiteX0" fmla="*/ 0 w 545830"/>
                  <a:gd name="connsiteY0" fmla="*/ 1 h 1062084"/>
                  <a:gd name="connsiteX1" fmla="*/ 263749 w 545830"/>
                  <a:gd name="connsiteY1" fmla="*/ 1062084 h 1062084"/>
                  <a:gd name="connsiteX0" fmla="*/ 0 w 589065"/>
                  <a:gd name="connsiteY0" fmla="*/ -1 h 1062082"/>
                  <a:gd name="connsiteX1" fmla="*/ 506715 w 589065"/>
                  <a:gd name="connsiteY1" fmla="*/ 147252 h 1062082"/>
                  <a:gd name="connsiteX2" fmla="*/ 263749 w 589065"/>
                  <a:gd name="connsiteY2" fmla="*/ 1062082 h 1062082"/>
                  <a:gd name="connsiteX0" fmla="*/ 0 w 579205"/>
                  <a:gd name="connsiteY0" fmla="*/ 1 h 1062084"/>
                  <a:gd name="connsiteX1" fmla="*/ 487125 w 579205"/>
                  <a:gd name="connsiteY1" fmla="*/ 127686 h 1062084"/>
                  <a:gd name="connsiteX2" fmla="*/ 263749 w 579205"/>
                  <a:gd name="connsiteY2" fmla="*/ 1062084 h 1062084"/>
                  <a:gd name="connsiteX0" fmla="*/ 0 w 579203"/>
                  <a:gd name="connsiteY0" fmla="*/ 43722 h 1105805"/>
                  <a:gd name="connsiteX1" fmla="*/ 487125 w 579203"/>
                  <a:gd name="connsiteY1" fmla="*/ 171407 h 1105805"/>
                  <a:gd name="connsiteX2" fmla="*/ 263749 w 579203"/>
                  <a:gd name="connsiteY2" fmla="*/ 1105805 h 1105805"/>
                  <a:gd name="connsiteX0" fmla="*/ 0 w 620061"/>
                  <a:gd name="connsiteY0" fmla="*/ 43724 h 1105807"/>
                  <a:gd name="connsiteX1" fmla="*/ 487125 w 620061"/>
                  <a:gd name="connsiteY1" fmla="*/ 171409 h 1105807"/>
                  <a:gd name="connsiteX2" fmla="*/ 263749 w 620061"/>
                  <a:gd name="connsiteY2" fmla="*/ 1105807 h 1105807"/>
                  <a:gd name="connsiteX0" fmla="*/ 0 w 573089"/>
                  <a:gd name="connsiteY0" fmla="*/ 43724 h 1105807"/>
                  <a:gd name="connsiteX1" fmla="*/ 487125 w 573089"/>
                  <a:gd name="connsiteY1" fmla="*/ 171409 h 1105807"/>
                  <a:gd name="connsiteX2" fmla="*/ 263749 w 573089"/>
                  <a:gd name="connsiteY2" fmla="*/ 1105807 h 1105807"/>
                  <a:gd name="connsiteX0" fmla="*/ 0 w 573089"/>
                  <a:gd name="connsiteY0" fmla="*/ 17684 h 1079767"/>
                  <a:gd name="connsiteX1" fmla="*/ 487125 w 573089"/>
                  <a:gd name="connsiteY1" fmla="*/ 145369 h 1079767"/>
                  <a:gd name="connsiteX2" fmla="*/ 263749 w 573089"/>
                  <a:gd name="connsiteY2" fmla="*/ 1079767 h 1079767"/>
                  <a:gd name="connsiteX0" fmla="*/ 0 w 573089"/>
                  <a:gd name="connsiteY0" fmla="*/ 67299 h 1129382"/>
                  <a:gd name="connsiteX1" fmla="*/ 487125 w 573089"/>
                  <a:gd name="connsiteY1" fmla="*/ 194984 h 1129382"/>
                  <a:gd name="connsiteX2" fmla="*/ 263749 w 573089"/>
                  <a:gd name="connsiteY2" fmla="*/ 1129382 h 1129382"/>
                  <a:gd name="connsiteX0" fmla="*/ 0 w 573089"/>
                  <a:gd name="connsiteY0" fmla="*/ 57615 h 1119698"/>
                  <a:gd name="connsiteX1" fmla="*/ 487125 w 573089"/>
                  <a:gd name="connsiteY1" fmla="*/ 185300 h 1119698"/>
                  <a:gd name="connsiteX2" fmla="*/ 263749 w 573089"/>
                  <a:gd name="connsiteY2" fmla="*/ 1119698 h 1119698"/>
                  <a:gd name="connsiteX0" fmla="*/ 0 w 573089"/>
                  <a:gd name="connsiteY0" fmla="*/ 54433 h 1116516"/>
                  <a:gd name="connsiteX1" fmla="*/ 487125 w 573089"/>
                  <a:gd name="connsiteY1" fmla="*/ 182118 h 1116516"/>
                  <a:gd name="connsiteX2" fmla="*/ 263749 w 573089"/>
                  <a:gd name="connsiteY2" fmla="*/ 1116516 h 1116516"/>
                  <a:gd name="connsiteX0" fmla="*/ 0 w 573089"/>
                  <a:gd name="connsiteY0" fmla="*/ 28759 h 1090842"/>
                  <a:gd name="connsiteX1" fmla="*/ 487125 w 573089"/>
                  <a:gd name="connsiteY1" fmla="*/ 156444 h 1090842"/>
                  <a:gd name="connsiteX2" fmla="*/ 263749 w 573089"/>
                  <a:gd name="connsiteY2" fmla="*/ 1090842 h 1090842"/>
                  <a:gd name="connsiteX0" fmla="*/ 0 w 573089"/>
                  <a:gd name="connsiteY0" fmla="*/ 20364 h 1082447"/>
                  <a:gd name="connsiteX1" fmla="*/ 487125 w 573089"/>
                  <a:gd name="connsiteY1" fmla="*/ 148049 h 1082447"/>
                  <a:gd name="connsiteX2" fmla="*/ 263749 w 573089"/>
                  <a:gd name="connsiteY2" fmla="*/ 1082447 h 1082447"/>
                  <a:gd name="connsiteX0" fmla="*/ 0 w 557594"/>
                  <a:gd name="connsiteY0" fmla="*/ 20364 h 1082447"/>
                  <a:gd name="connsiteX1" fmla="*/ 487125 w 557594"/>
                  <a:gd name="connsiteY1" fmla="*/ 148049 h 1082447"/>
                  <a:gd name="connsiteX2" fmla="*/ 263749 w 557594"/>
                  <a:gd name="connsiteY2" fmla="*/ 1082447 h 1082447"/>
                  <a:gd name="connsiteX0" fmla="*/ 0 w 538749"/>
                  <a:gd name="connsiteY0" fmla="*/ 20364 h 1082447"/>
                  <a:gd name="connsiteX1" fmla="*/ 487125 w 538749"/>
                  <a:gd name="connsiteY1" fmla="*/ 148049 h 1082447"/>
                  <a:gd name="connsiteX2" fmla="*/ 263749 w 538749"/>
                  <a:gd name="connsiteY2" fmla="*/ 1082447 h 1082447"/>
                  <a:gd name="connsiteX0" fmla="*/ 0 w 538749"/>
                  <a:gd name="connsiteY0" fmla="*/ 22129 h 1084212"/>
                  <a:gd name="connsiteX1" fmla="*/ 487125 w 538749"/>
                  <a:gd name="connsiteY1" fmla="*/ 149814 h 1084212"/>
                  <a:gd name="connsiteX2" fmla="*/ 263749 w 538749"/>
                  <a:gd name="connsiteY2" fmla="*/ 1084212 h 1084212"/>
                  <a:gd name="connsiteX0" fmla="*/ 0 w 538749"/>
                  <a:gd name="connsiteY0" fmla="*/ 52927 h 1115010"/>
                  <a:gd name="connsiteX1" fmla="*/ 487125 w 538749"/>
                  <a:gd name="connsiteY1" fmla="*/ 180612 h 1115010"/>
                  <a:gd name="connsiteX2" fmla="*/ 263749 w 538749"/>
                  <a:gd name="connsiteY2" fmla="*/ 1115010 h 1115010"/>
                  <a:gd name="connsiteX0" fmla="*/ 0 w 538749"/>
                  <a:gd name="connsiteY0" fmla="*/ 47761 h 1109844"/>
                  <a:gd name="connsiteX1" fmla="*/ 487125 w 538749"/>
                  <a:gd name="connsiteY1" fmla="*/ 175446 h 1109844"/>
                  <a:gd name="connsiteX2" fmla="*/ 263749 w 538749"/>
                  <a:gd name="connsiteY2" fmla="*/ 1109844 h 1109844"/>
                  <a:gd name="connsiteX0" fmla="*/ 0 w 529191"/>
                  <a:gd name="connsiteY0" fmla="*/ 47761 h 1074621"/>
                  <a:gd name="connsiteX1" fmla="*/ 487125 w 529191"/>
                  <a:gd name="connsiteY1" fmla="*/ 175446 h 1074621"/>
                  <a:gd name="connsiteX2" fmla="*/ 232406 w 529191"/>
                  <a:gd name="connsiteY2" fmla="*/ 1074621 h 1074621"/>
                  <a:gd name="connsiteX0" fmla="*/ 0 w 558978"/>
                  <a:gd name="connsiteY0" fmla="*/ 47761 h 1074621"/>
                  <a:gd name="connsiteX1" fmla="*/ 487125 w 558978"/>
                  <a:gd name="connsiteY1" fmla="*/ 175446 h 1074621"/>
                  <a:gd name="connsiteX2" fmla="*/ 232406 w 558978"/>
                  <a:gd name="connsiteY2" fmla="*/ 1074621 h 1074621"/>
                  <a:gd name="connsiteX0" fmla="*/ 0 w 552487"/>
                  <a:gd name="connsiteY0" fmla="*/ 47761 h 1074621"/>
                  <a:gd name="connsiteX1" fmla="*/ 487125 w 552487"/>
                  <a:gd name="connsiteY1" fmla="*/ 175446 h 1074621"/>
                  <a:gd name="connsiteX2" fmla="*/ 232406 w 552487"/>
                  <a:gd name="connsiteY2" fmla="*/ 1074621 h 1074621"/>
                  <a:gd name="connsiteX0" fmla="*/ 0 w 552489"/>
                  <a:gd name="connsiteY0" fmla="*/ 42489 h 1069349"/>
                  <a:gd name="connsiteX1" fmla="*/ 487125 w 552489"/>
                  <a:gd name="connsiteY1" fmla="*/ 170174 h 1069349"/>
                  <a:gd name="connsiteX2" fmla="*/ 232406 w 552489"/>
                  <a:gd name="connsiteY2" fmla="*/ 1069349 h 1069349"/>
                  <a:gd name="connsiteX0" fmla="*/ 0 w 552487"/>
                  <a:gd name="connsiteY0" fmla="*/ 29171 h 1056031"/>
                  <a:gd name="connsiteX1" fmla="*/ 487125 w 552487"/>
                  <a:gd name="connsiteY1" fmla="*/ 156856 h 1056031"/>
                  <a:gd name="connsiteX2" fmla="*/ 232406 w 552487"/>
                  <a:gd name="connsiteY2" fmla="*/ 1056031 h 1056031"/>
                  <a:gd name="connsiteX0" fmla="*/ 0 w 610909"/>
                  <a:gd name="connsiteY0" fmla="*/ 29171 h 1056031"/>
                  <a:gd name="connsiteX1" fmla="*/ 487125 w 610909"/>
                  <a:gd name="connsiteY1" fmla="*/ 156856 h 1056031"/>
                  <a:gd name="connsiteX2" fmla="*/ 232406 w 610909"/>
                  <a:gd name="connsiteY2" fmla="*/ 1056031 h 1056031"/>
                  <a:gd name="connsiteX0" fmla="*/ 0 w 635682"/>
                  <a:gd name="connsiteY0" fmla="*/ 29171 h 1056031"/>
                  <a:gd name="connsiteX1" fmla="*/ 487125 w 635682"/>
                  <a:gd name="connsiteY1" fmla="*/ 156856 h 1056031"/>
                  <a:gd name="connsiteX2" fmla="*/ 232406 w 635682"/>
                  <a:gd name="connsiteY2" fmla="*/ 1056031 h 1056031"/>
                  <a:gd name="connsiteX0" fmla="*/ 0 w 627864"/>
                  <a:gd name="connsiteY0" fmla="*/ 29171 h 1056031"/>
                  <a:gd name="connsiteX1" fmla="*/ 487125 w 627864"/>
                  <a:gd name="connsiteY1" fmla="*/ 156856 h 1056031"/>
                  <a:gd name="connsiteX2" fmla="*/ 232406 w 627864"/>
                  <a:gd name="connsiteY2" fmla="*/ 1056031 h 1056031"/>
                  <a:gd name="connsiteX0" fmla="*/ 0 w 606352"/>
                  <a:gd name="connsiteY0" fmla="*/ 29171 h 1056031"/>
                  <a:gd name="connsiteX1" fmla="*/ 487125 w 606352"/>
                  <a:gd name="connsiteY1" fmla="*/ 156856 h 1056031"/>
                  <a:gd name="connsiteX2" fmla="*/ 232406 w 606352"/>
                  <a:gd name="connsiteY2" fmla="*/ 1056031 h 1056031"/>
                  <a:gd name="connsiteX0" fmla="*/ 0 w 688627"/>
                  <a:gd name="connsiteY0" fmla="*/ 33219 h 1036596"/>
                  <a:gd name="connsiteX1" fmla="*/ 569400 w 688627"/>
                  <a:gd name="connsiteY1" fmla="*/ 137421 h 1036596"/>
                  <a:gd name="connsiteX2" fmla="*/ 314681 w 688627"/>
                  <a:gd name="connsiteY2" fmla="*/ 1036596 h 1036596"/>
                  <a:gd name="connsiteX0" fmla="*/ 0 w 678586"/>
                  <a:gd name="connsiteY0" fmla="*/ 33219 h 1067905"/>
                  <a:gd name="connsiteX1" fmla="*/ 569400 w 678586"/>
                  <a:gd name="connsiteY1" fmla="*/ 137421 h 1067905"/>
                  <a:gd name="connsiteX2" fmla="*/ 295092 w 678586"/>
                  <a:gd name="connsiteY2" fmla="*/ 1067905 h 1067905"/>
                  <a:gd name="connsiteX0" fmla="*/ 0 w 738227"/>
                  <a:gd name="connsiteY0" fmla="*/ 7419 h 1042105"/>
                  <a:gd name="connsiteX1" fmla="*/ 675184 w 738227"/>
                  <a:gd name="connsiteY1" fmla="*/ 659532 h 1042105"/>
                  <a:gd name="connsiteX2" fmla="*/ 295092 w 738227"/>
                  <a:gd name="connsiteY2" fmla="*/ 1042105 h 1042105"/>
                  <a:gd name="connsiteX0" fmla="*/ 0 w 738225"/>
                  <a:gd name="connsiteY0" fmla="*/ 9985 h 1044671"/>
                  <a:gd name="connsiteX1" fmla="*/ 675184 w 738225"/>
                  <a:gd name="connsiteY1" fmla="*/ 662098 h 1044671"/>
                  <a:gd name="connsiteX2" fmla="*/ 295092 w 738225"/>
                  <a:gd name="connsiteY2" fmla="*/ 1044671 h 1044671"/>
                  <a:gd name="connsiteX0" fmla="*/ 0 w 684188"/>
                  <a:gd name="connsiteY0" fmla="*/ 9985 h 1044671"/>
                  <a:gd name="connsiteX1" fmla="*/ 675184 w 684188"/>
                  <a:gd name="connsiteY1" fmla="*/ 662098 h 1044671"/>
                  <a:gd name="connsiteX2" fmla="*/ 295092 w 684188"/>
                  <a:gd name="connsiteY2" fmla="*/ 1044671 h 1044671"/>
                  <a:gd name="connsiteX0" fmla="*/ 0 w 675246"/>
                  <a:gd name="connsiteY0" fmla="*/ 9985 h 1044671"/>
                  <a:gd name="connsiteX1" fmla="*/ 675184 w 675246"/>
                  <a:gd name="connsiteY1" fmla="*/ 662098 h 1044671"/>
                  <a:gd name="connsiteX2" fmla="*/ 295092 w 675246"/>
                  <a:gd name="connsiteY2" fmla="*/ 1044671 h 1044671"/>
                  <a:gd name="connsiteX0" fmla="*/ 0 w 675183"/>
                  <a:gd name="connsiteY0" fmla="*/ 10057 h 1044743"/>
                  <a:gd name="connsiteX1" fmla="*/ 675184 w 675183"/>
                  <a:gd name="connsiteY1" fmla="*/ 662170 h 1044743"/>
                  <a:gd name="connsiteX2" fmla="*/ 295092 w 675183"/>
                  <a:gd name="connsiteY2" fmla="*/ 1044743 h 1044743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2242 h 1036928"/>
                  <a:gd name="connsiteX1" fmla="*/ 675184 w 675185"/>
                  <a:gd name="connsiteY1" fmla="*/ 654355 h 1036928"/>
                  <a:gd name="connsiteX2" fmla="*/ 295092 w 675185"/>
                  <a:gd name="connsiteY2" fmla="*/ 1036928 h 1036928"/>
                  <a:gd name="connsiteX0" fmla="*/ 0 w 675183"/>
                  <a:gd name="connsiteY0" fmla="*/ 2242 h 1036928"/>
                  <a:gd name="connsiteX1" fmla="*/ 675184 w 675183"/>
                  <a:gd name="connsiteY1" fmla="*/ 654355 h 1036928"/>
                  <a:gd name="connsiteX2" fmla="*/ 295092 w 675183"/>
                  <a:gd name="connsiteY2" fmla="*/ 1036928 h 1036928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2"/>
                  <a:gd name="connsiteY0" fmla="*/ 2535 h 654648"/>
                  <a:gd name="connsiteX1" fmla="*/ 675184 w 675742"/>
                  <a:gd name="connsiteY1" fmla="*/ 654648 h 654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5742" h="654648">
                    <a:moveTo>
                      <a:pt x="0" y="2535"/>
                    </a:moveTo>
                    <a:cubicBezTo>
                      <a:pt x="279913" y="-33176"/>
                      <a:pt x="693030" y="314648"/>
                      <a:pt x="675184" y="654648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1594901" lon="789823" rev="274396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49" name="Forme libre 248"/>
              <p:cNvSpPr/>
              <p:nvPr/>
            </p:nvSpPr>
            <p:spPr>
              <a:xfrm rot="9272651">
                <a:off x="7142700" y="3666740"/>
                <a:ext cx="654008" cy="310919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98239 w 429191"/>
                  <a:gd name="connsiteY0" fmla="*/ 0 h 371787"/>
                  <a:gd name="connsiteX1" fmla="*/ 0 w 429191"/>
                  <a:gd name="connsiteY1" fmla="*/ 350093 h 371787"/>
                  <a:gd name="connsiteX0" fmla="*/ 393300 w 424742"/>
                  <a:gd name="connsiteY0" fmla="*/ 0 h 381878"/>
                  <a:gd name="connsiteX1" fmla="*/ 1 w 424742"/>
                  <a:gd name="connsiteY1" fmla="*/ 360746 h 381878"/>
                  <a:gd name="connsiteX0" fmla="*/ 393298 w 412679"/>
                  <a:gd name="connsiteY0" fmla="*/ 0 h 382654"/>
                  <a:gd name="connsiteX1" fmla="*/ 368768 w 412679"/>
                  <a:gd name="connsiteY1" fmla="*/ 274485 h 382654"/>
                  <a:gd name="connsiteX2" fmla="*/ -1 w 412679"/>
                  <a:gd name="connsiteY2" fmla="*/ 360746 h 382654"/>
                  <a:gd name="connsiteX0" fmla="*/ 1 w 600584"/>
                  <a:gd name="connsiteY0" fmla="*/ 1 h 1049720"/>
                  <a:gd name="connsiteX1" fmla="*/ 556673 w 600584"/>
                  <a:gd name="connsiteY1" fmla="*/ 941551 h 1049720"/>
                  <a:gd name="connsiteX2" fmla="*/ 187904 w 600584"/>
                  <a:gd name="connsiteY2" fmla="*/ 1027812 h 1049720"/>
                  <a:gd name="connsiteX0" fmla="*/ -1 w 556671"/>
                  <a:gd name="connsiteY0" fmla="*/ -1 h 1106299"/>
                  <a:gd name="connsiteX1" fmla="*/ 556671 w 556671"/>
                  <a:gd name="connsiteY1" fmla="*/ 941549 h 1106299"/>
                  <a:gd name="connsiteX2" fmla="*/ 187902 w 556671"/>
                  <a:gd name="connsiteY2" fmla="*/ 1027810 h 1106299"/>
                  <a:gd name="connsiteX0" fmla="*/ 1 w 573733"/>
                  <a:gd name="connsiteY0" fmla="*/ 1 h 1106299"/>
                  <a:gd name="connsiteX1" fmla="*/ 556673 w 573733"/>
                  <a:gd name="connsiteY1" fmla="*/ 941551 h 1106299"/>
                  <a:gd name="connsiteX2" fmla="*/ 187904 w 573733"/>
                  <a:gd name="connsiteY2" fmla="*/ 1027812 h 1106299"/>
                  <a:gd name="connsiteX0" fmla="*/ -1 w 621622"/>
                  <a:gd name="connsiteY0" fmla="*/ -1 h 1055803"/>
                  <a:gd name="connsiteX1" fmla="*/ 605906 w 621622"/>
                  <a:gd name="connsiteY1" fmla="*/ 703132 h 1055803"/>
                  <a:gd name="connsiteX2" fmla="*/ 187902 w 621622"/>
                  <a:gd name="connsiteY2" fmla="*/ 1027810 h 1055803"/>
                  <a:gd name="connsiteX0" fmla="*/ 1 w 621624"/>
                  <a:gd name="connsiteY0" fmla="*/ 1 h 1057215"/>
                  <a:gd name="connsiteX1" fmla="*/ 605908 w 621624"/>
                  <a:gd name="connsiteY1" fmla="*/ 703134 h 1057215"/>
                  <a:gd name="connsiteX2" fmla="*/ 187904 w 621624"/>
                  <a:gd name="connsiteY2" fmla="*/ 1027812 h 1057215"/>
                  <a:gd name="connsiteX0" fmla="*/ -1 w 605906"/>
                  <a:gd name="connsiteY0" fmla="*/ -1 h 1057213"/>
                  <a:gd name="connsiteX1" fmla="*/ 605906 w 605906"/>
                  <a:gd name="connsiteY1" fmla="*/ 703132 h 1057213"/>
                  <a:gd name="connsiteX2" fmla="*/ 187902 w 605906"/>
                  <a:gd name="connsiteY2" fmla="*/ 1027810 h 1057213"/>
                  <a:gd name="connsiteX0" fmla="*/ 1 w 605908"/>
                  <a:gd name="connsiteY0" fmla="*/ 1361 h 1058575"/>
                  <a:gd name="connsiteX1" fmla="*/ 605908 w 605908"/>
                  <a:gd name="connsiteY1" fmla="*/ 704494 h 1058575"/>
                  <a:gd name="connsiteX2" fmla="*/ 187904 w 605908"/>
                  <a:gd name="connsiteY2" fmla="*/ 1029172 h 1058575"/>
                  <a:gd name="connsiteX0" fmla="*/ -1 w 605906"/>
                  <a:gd name="connsiteY0" fmla="*/ 0 h 1057214"/>
                  <a:gd name="connsiteX1" fmla="*/ 605906 w 605906"/>
                  <a:gd name="connsiteY1" fmla="*/ 703133 h 1057214"/>
                  <a:gd name="connsiteX2" fmla="*/ 187902 w 605906"/>
                  <a:gd name="connsiteY2" fmla="*/ 1027811 h 1057214"/>
                  <a:gd name="connsiteX0" fmla="*/ 97363 w 418004"/>
                  <a:gd name="connsiteY0" fmla="*/ -1 h 936677"/>
                  <a:gd name="connsiteX1" fmla="*/ 418004 w 418004"/>
                  <a:gd name="connsiteY1" fmla="*/ 582596 h 936677"/>
                  <a:gd name="connsiteX2" fmla="*/ 0 w 418004"/>
                  <a:gd name="connsiteY2" fmla="*/ 907274 h 936677"/>
                  <a:gd name="connsiteX0" fmla="*/ 97363 w 286928"/>
                  <a:gd name="connsiteY0" fmla="*/ 1 h 931464"/>
                  <a:gd name="connsiteX1" fmla="*/ 236135 w 286928"/>
                  <a:gd name="connsiteY1" fmla="*/ 516504 h 931464"/>
                  <a:gd name="connsiteX2" fmla="*/ 0 w 286928"/>
                  <a:gd name="connsiteY2" fmla="*/ 907276 h 931464"/>
                  <a:gd name="connsiteX0" fmla="*/ 218582 w 336024"/>
                  <a:gd name="connsiteY0" fmla="*/ -1 h 931106"/>
                  <a:gd name="connsiteX1" fmla="*/ 7232 w 336024"/>
                  <a:gd name="connsiteY1" fmla="*/ 511005 h 931106"/>
                  <a:gd name="connsiteX2" fmla="*/ 121219 w 336024"/>
                  <a:gd name="connsiteY2" fmla="*/ 907274 h 931106"/>
                  <a:gd name="connsiteX0" fmla="*/ 1022579 w 1140023"/>
                  <a:gd name="connsiteY0" fmla="*/ 1 h 569126"/>
                  <a:gd name="connsiteX1" fmla="*/ 811229 w 1140023"/>
                  <a:gd name="connsiteY1" fmla="*/ 511007 h 569126"/>
                  <a:gd name="connsiteX2" fmla="*/ 0 w 1140023"/>
                  <a:gd name="connsiteY2" fmla="*/ 109179 h 569126"/>
                  <a:gd name="connsiteX0" fmla="*/ 1022579 w 1140021"/>
                  <a:gd name="connsiteY0" fmla="*/ -1 h 582108"/>
                  <a:gd name="connsiteX1" fmla="*/ 811229 w 1140021"/>
                  <a:gd name="connsiteY1" fmla="*/ 511005 h 582108"/>
                  <a:gd name="connsiteX2" fmla="*/ 0 w 1140021"/>
                  <a:gd name="connsiteY2" fmla="*/ 109177 h 582108"/>
                  <a:gd name="connsiteX0" fmla="*/ 1022579 w 1140023"/>
                  <a:gd name="connsiteY0" fmla="*/ 1 h 545714"/>
                  <a:gd name="connsiteX1" fmla="*/ 811229 w 1140023"/>
                  <a:gd name="connsiteY1" fmla="*/ 511007 h 545714"/>
                  <a:gd name="connsiteX2" fmla="*/ 0 w 1140023"/>
                  <a:gd name="connsiteY2" fmla="*/ 109179 h 545714"/>
                  <a:gd name="connsiteX0" fmla="*/ 1022579 w 1183291"/>
                  <a:gd name="connsiteY0" fmla="*/ -1 h 545712"/>
                  <a:gd name="connsiteX1" fmla="*/ 811229 w 1183291"/>
                  <a:gd name="connsiteY1" fmla="*/ 511005 h 545712"/>
                  <a:gd name="connsiteX2" fmla="*/ 0 w 1183291"/>
                  <a:gd name="connsiteY2" fmla="*/ 109177 h 545712"/>
                  <a:gd name="connsiteX0" fmla="*/ 1022579 w 1092392"/>
                  <a:gd name="connsiteY0" fmla="*/ 1 h 545714"/>
                  <a:gd name="connsiteX1" fmla="*/ 811229 w 1092392"/>
                  <a:gd name="connsiteY1" fmla="*/ 511007 h 545714"/>
                  <a:gd name="connsiteX2" fmla="*/ 0 w 1092392"/>
                  <a:gd name="connsiteY2" fmla="*/ 109179 h 545714"/>
                  <a:gd name="connsiteX0" fmla="*/ 1022579 w 1075630"/>
                  <a:gd name="connsiteY0" fmla="*/ -1 h 545712"/>
                  <a:gd name="connsiteX1" fmla="*/ 811229 w 1075630"/>
                  <a:gd name="connsiteY1" fmla="*/ 511005 h 545712"/>
                  <a:gd name="connsiteX2" fmla="*/ 0 w 1075630"/>
                  <a:gd name="connsiteY2" fmla="*/ 109177 h 545712"/>
                  <a:gd name="connsiteX0" fmla="*/ 1022579 w 1075630"/>
                  <a:gd name="connsiteY0" fmla="*/ 1 h 514086"/>
                  <a:gd name="connsiteX1" fmla="*/ 811229 w 1075630"/>
                  <a:gd name="connsiteY1" fmla="*/ 511007 h 514086"/>
                  <a:gd name="connsiteX2" fmla="*/ 0 w 1075630"/>
                  <a:gd name="connsiteY2" fmla="*/ 109179 h 514086"/>
                  <a:gd name="connsiteX0" fmla="*/ 1022579 w 1075630"/>
                  <a:gd name="connsiteY0" fmla="*/ -1 h 514084"/>
                  <a:gd name="connsiteX1" fmla="*/ 811230 w 1075630"/>
                  <a:gd name="connsiteY1" fmla="*/ 511005 h 514084"/>
                  <a:gd name="connsiteX2" fmla="*/ 0 w 1075630"/>
                  <a:gd name="connsiteY2" fmla="*/ 109177 h 514084"/>
                  <a:gd name="connsiteX0" fmla="*/ 1022579 w 1076048"/>
                  <a:gd name="connsiteY0" fmla="*/ 1 h 514086"/>
                  <a:gd name="connsiteX1" fmla="*/ 811230 w 1076048"/>
                  <a:gd name="connsiteY1" fmla="*/ 511007 h 514086"/>
                  <a:gd name="connsiteX2" fmla="*/ 0 w 1076048"/>
                  <a:gd name="connsiteY2" fmla="*/ 109179 h 514086"/>
                  <a:gd name="connsiteX0" fmla="*/ 1022579 w 1076048"/>
                  <a:gd name="connsiteY0" fmla="*/ -1 h 511006"/>
                  <a:gd name="connsiteX1" fmla="*/ 811230 w 1076048"/>
                  <a:gd name="connsiteY1" fmla="*/ 511005 h 511006"/>
                  <a:gd name="connsiteX2" fmla="*/ 0 w 1076048"/>
                  <a:gd name="connsiteY2" fmla="*/ 109177 h 511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6048" h="511006">
                    <a:moveTo>
                      <a:pt x="1022579" y="-1"/>
                    </a:moveTo>
                    <a:cubicBezTo>
                      <a:pt x="1197125" y="431834"/>
                      <a:pt x="895675" y="500423"/>
                      <a:pt x="811230" y="511005"/>
                    </a:cubicBezTo>
                    <a:cubicBezTo>
                      <a:pt x="612265" y="493940"/>
                      <a:pt x="199495" y="356299"/>
                      <a:pt x="0" y="109177"/>
                    </a:cubicBezTo>
                  </a:path>
                </a:pathLst>
              </a:custGeom>
              <a:noFill/>
              <a:ln w="3810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dirty="0"/>
              </a:p>
            </p:txBody>
          </p:sp>
          <p:pic>
            <p:nvPicPr>
              <p:cNvPr id="150" name="Image 149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333" t="24364" r="32485" b="25091"/>
              <a:stretch/>
            </p:blipFill>
            <p:spPr>
              <a:xfrm rot="928428">
                <a:off x="7178229" y="3508725"/>
                <a:ext cx="835626" cy="829658"/>
              </a:xfrm>
              <a:prstGeom prst="rect">
                <a:avLst/>
              </a:prstGeom>
            </p:spPr>
          </p:pic>
          <p:sp>
            <p:nvSpPr>
              <p:cNvPr id="148" name="Forme libre 147"/>
              <p:cNvSpPr/>
              <p:nvPr/>
            </p:nvSpPr>
            <p:spPr>
              <a:xfrm rot="984591">
                <a:off x="7618140" y="3614342"/>
                <a:ext cx="326304" cy="380564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490987"/>
                  <a:gd name="connsiteY0" fmla="*/ 51706 h 201903"/>
                  <a:gd name="connsiteX1" fmla="*/ 490987 w 490987"/>
                  <a:gd name="connsiteY1" fmla="*/ 201903 h 201903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263749"/>
                  <a:gd name="connsiteY0" fmla="*/ 9231 h 1071313"/>
                  <a:gd name="connsiteX1" fmla="*/ 263749 w 263749"/>
                  <a:gd name="connsiteY1" fmla="*/ 1071314 h 1071313"/>
                  <a:gd name="connsiteX0" fmla="*/ 0 w 558496"/>
                  <a:gd name="connsiteY0" fmla="*/ 30839 h 1092922"/>
                  <a:gd name="connsiteX1" fmla="*/ 263749 w 558496"/>
                  <a:gd name="connsiteY1" fmla="*/ 1092922 h 1092922"/>
                  <a:gd name="connsiteX0" fmla="*/ 0 w 583975"/>
                  <a:gd name="connsiteY0" fmla="*/ 9315 h 1071398"/>
                  <a:gd name="connsiteX1" fmla="*/ 263749 w 583975"/>
                  <a:gd name="connsiteY1" fmla="*/ 1071398 h 1071398"/>
                  <a:gd name="connsiteX0" fmla="*/ 0 w 488241"/>
                  <a:gd name="connsiteY0" fmla="*/ 8741 h 1070824"/>
                  <a:gd name="connsiteX1" fmla="*/ 263749 w 488241"/>
                  <a:gd name="connsiteY1" fmla="*/ 1070824 h 1070824"/>
                  <a:gd name="connsiteX0" fmla="*/ 0 w 564438"/>
                  <a:gd name="connsiteY0" fmla="*/ 1 h 1062084"/>
                  <a:gd name="connsiteX1" fmla="*/ 263749 w 564438"/>
                  <a:gd name="connsiteY1" fmla="*/ 1062084 h 1062084"/>
                  <a:gd name="connsiteX0" fmla="*/ 0 w 544125"/>
                  <a:gd name="connsiteY0" fmla="*/ -1 h 1062082"/>
                  <a:gd name="connsiteX1" fmla="*/ 263749 w 544125"/>
                  <a:gd name="connsiteY1" fmla="*/ 1062082 h 1062082"/>
                  <a:gd name="connsiteX0" fmla="*/ 0 w 545830"/>
                  <a:gd name="connsiteY0" fmla="*/ 1 h 1062084"/>
                  <a:gd name="connsiteX1" fmla="*/ 263749 w 545830"/>
                  <a:gd name="connsiteY1" fmla="*/ 1062084 h 1062084"/>
                  <a:gd name="connsiteX0" fmla="*/ 0 w 589065"/>
                  <a:gd name="connsiteY0" fmla="*/ -1 h 1062082"/>
                  <a:gd name="connsiteX1" fmla="*/ 506715 w 589065"/>
                  <a:gd name="connsiteY1" fmla="*/ 147252 h 1062082"/>
                  <a:gd name="connsiteX2" fmla="*/ 263749 w 589065"/>
                  <a:gd name="connsiteY2" fmla="*/ 1062082 h 1062082"/>
                  <a:gd name="connsiteX0" fmla="*/ 0 w 579205"/>
                  <a:gd name="connsiteY0" fmla="*/ 1 h 1062084"/>
                  <a:gd name="connsiteX1" fmla="*/ 487125 w 579205"/>
                  <a:gd name="connsiteY1" fmla="*/ 127686 h 1062084"/>
                  <a:gd name="connsiteX2" fmla="*/ 263749 w 579205"/>
                  <a:gd name="connsiteY2" fmla="*/ 1062084 h 1062084"/>
                  <a:gd name="connsiteX0" fmla="*/ 0 w 579203"/>
                  <a:gd name="connsiteY0" fmla="*/ 43722 h 1105805"/>
                  <a:gd name="connsiteX1" fmla="*/ 487125 w 579203"/>
                  <a:gd name="connsiteY1" fmla="*/ 171407 h 1105805"/>
                  <a:gd name="connsiteX2" fmla="*/ 263749 w 579203"/>
                  <a:gd name="connsiteY2" fmla="*/ 1105805 h 1105805"/>
                  <a:gd name="connsiteX0" fmla="*/ 0 w 620061"/>
                  <a:gd name="connsiteY0" fmla="*/ 43724 h 1105807"/>
                  <a:gd name="connsiteX1" fmla="*/ 487125 w 620061"/>
                  <a:gd name="connsiteY1" fmla="*/ 171409 h 1105807"/>
                  <a:gd name="connsiteX2" fmla="*/ 263749 w 620061"/>
                  <a:gd name="connsiteY2" fmla="*/ 1105807 h 1105807"/>
                  <a:gd name="connsiteX0" fmla="*/ 0 w 573089"/>
                  <a:gd name="connsiteY0" fmla="*/ 43724 h 1105807"/>
                  <a:gd name="connsiteX1" fmla="*/ 487125 w 573089"/>
                  <a:gd name="connsiteY1" fmla="*/ 171409 h 1105807"/>
                  <a:gd name="connsiteX2" fmla="*/ 263749 w 573089"/>
                  <a:gd name="connsiteY2" fmla="*/ 1105807 h 1105807"/>
                  <a:gd name="connsiteX0" fmla="*/ 0 w 573089"/>
                  <a:gd name="connsiteY0" fmla="*/ 17684 h 1079767"/>
                  <a:gd name="connsiteX1" fmla="*/ 487125 w 573089"/>
                  <a:gd name="connsiteY1" fmla="*/ 145369 h 1079767"/>
                  <a:gd name="connsiteX2" fmla="*/ 263749 w 573089"/>
                  <a:gd name="connsiteY2" fmla="*/ 1079767 h 1079767"/>
                  <a:gd name="connsiteX0" fmla="*/ 0 w 573089"/>
                  <a:gd name="connsiteY0" fmla="*/ 67299 h 1129382"/>
                  <a:gd name="connsiteX1" fmla="*/ 487125 w 573089"/>
                  <a:gd name="connsiteY1" fmla="*/ 194984 h 1129382"/>
                  <a:gd name="connsiteX2" fmla="*/ 263749 w 573089"/>
                  <a:gd name="connsiteY2" fmla="*/ 1129382 h 1129382"/>
                  <a:gd name="connsiteX0" fmla="*/ 0 w 573089"/>
                  <a:gd name="connsiteY0" fmla="*/ 57615 h 1119698"/>
                  <a:gd name="connsiteX1" fmla="*/ 487125 w 573089"/>
                  <a:gd name="connsiteY1" fmla="*/ 185300 h 1119698"/>
                  <a:gd name="connsiteX2" fmla="*/ 263749 w 573089"/>
                  <a:gd name="connsiteY2" fmla="*/ 1119698 h 1119698"/>
                  <a:gd name="connsiteX0" fmla="*/ 0 w 573089"/>
                  <a:gd name="connsiteY0" fmla="*/ 54433 h 1116516"/>
                  <a:gd name="connsiteX1" fmla="*/ 487125 w 573089"/>
                  <a:gd name="connsiteY1" fmla="*/ 182118 h 1116516"/>
                  <a:gd name="connsiteX2" fmla="*/ 263749 w 573089"/>
                  <a:gd name="connsiteY2" fmla="*/ 1116516 h 1116516"/>
                  <a:gd name="connsiteX0" fmla="*/ 0 w 573089"/>
                  <a:gd name="connsiteY0" fmla="*/ 28759 h 1090842"/>
                  <a:gd name="connsiteX1" fmla="*/ 487125 w 573089"/>
                  <a:gd name="connsiteY1" fmla="*/ 156444 h 1090842"/>
                  <a:gd name="connsiteX2" fmla="*/ 263749 w 573089"/>
                  <a:gd name="connsiteY2" fmla="*/ 1090842 h 1090842"/>
                  <a:gd name="connsiteX0" fmla="*/ 0 w 573089"/>
                  <a:gd name="connsiteY0" fmla="*/ 20364 h 1082447"/>
                  <a:gd name="connsiteX1" fmla="*/ 487125 w 573089"/>
                  <a:gd name="connsiteY1" fmla="*/ 148049 h 1082447"/>
                  <a:gd name="connsiteX2" fmla="*/ 263749 w 573089"/>
                  <a:gd name="connsiteY2" fmla="*/ 1082447 h 1082447"/>
                  <a:gd name="connsiteX0" fmla="*/ 0 w 557594"/>
                  <a:gd name="connsiteY0" fmla="*/ 20364 h 1082447"/>
                  <a:gd name="connsiteX1" fmla="*/ 487125 w 557594"/>
                  <a:gd name="connsiteY1" fmla="*/ 148049 h 1082447"/>
                  <a:gd name="connsiteX2" fmla="*/ 263749 w 557594"/>
                  <a:gd name="connsiteY2" fmla="*/ 1082447 h 1082447"/>
                  <a:gd name="connsiteX0" fmla="*/ 0 w 538749"/>
                  <a:gd name="connsiteY0" fmla="*/ 20364 h 1082447"/>
                  <a:gd name="connsiteX1" fmla="*/ 487125 w 538749"/>
                  <a:gd name="connsiteY1" fmla="*/ 148049 h 1082447"/>
                  <a:gd name="connsiteX2" fmla="*/ 263749 w 538749"/>
                  <a:gd name="connsiteY2" fmla="*/ 1082447 h 1082447"/>
                  <a:gd name="connsiteX0" fmla="*/ 0 w 538749"/>
                  <a:gd name="connsiteY0" fmla="*/ 22129 h 1084212"/>
                  <a:gd name="connsiteX1" fmla="*/ 487125 w 538749"/>
                  <a:gd name="connsiteY1" fmla="*/ 149814 h 1084212"/>
                  <a:gd name="connsiteX2" fmla="*/ 263749 w 538749"/>
                  <a:gd name="connsiteY2" fmla="*/ 1084212 h 1084212"/>
                  <a:gd name="connsiteX0" fmla="*/ 0 w 538749"/>
                  <a:gd name="connsiteY0" fmla="*/ 52927 h 1115010"/>
                  <a:gd name="connsiteX1" fmla="*/ 487125 w 538749"/>
                  <a:gd name="connsiteY1" fmla="*/ 180612 h 1115010"/>
                  <a:gd name="connsiteX2" fmla="*/ 263749 w 538749"/>
                  <a:gd name="connsiteY2" fmla="*/ 1115010 h 1115010"/>
                  <a:gd name="connsiteX0" fmla="*/ 0 w 538749"/>
                  <a:gd name="connsiteY0" fmla="*/ 47761 h 1109844"/>
                  <a:gd name="connsiteX1" fmla="*/ 487125 w 538749"/>
                  <a:gd name="connsiteY1" fmla="*/ 175446 h 1109844"/>
                  <a:gd name="connsiteX2" fmla="*/ 263749 w 538749"/>
                  <a:gd name="connsiteY2" fmla="*/ 1109844 h 1109844"/>
                  <a:gd name="connsiteX0" fmla="*/ 0 w 529191"/>
                  <a:gd name="connsiteY0" fmla="*/ 47761 h 1074621"/>
                  <a:gd name="connsiteX1" fmla="*/ 487125 w 529191"/>
                  <a:gd name="connsiteY1" fmla="*/ 175446 h 1074621"/>
                  <a:gd name="connsiteX2" fmla="*/ 232406 w 529191"/>
                  <a:gd name="connsiteY2" fmla="*/ 1074621 h 1074621"/>
                  <a:gd name="connsiteX0" fmla="*/ 0 w 558978"/>
                  <a:gd name="connsiteY0" fmla="*/ 47761 h 1074621"/>
                  <a:gd name="connsiteX1" fmla="*/ 487125 w 558978"/>
                  <a:gd name="connsiteY1" fmla="*/ 175446 h 1074621"/>
                  <a:gd name="connsiteX2" fmla="*/ 232406 w 558978"/>
                  <a:gd name="connsiteY2" fmla="*/ 1074621 h 1074621"/>
                  <a:gd name="connsiteX0" fmla="*/ 0 w 552487"/>
                  <a:gd name="connsiteY0" fmla="*/ 47761 h 1074621"/>
                  <a:gd name="connsiteX1" fmla="*/ 487125 w 552487"/>
                  <a:gd name="connsiteY1" fmla="*/ 175446 h 1074621"/>
                  <a:gd name="connsiteX2" fmla="*/ 232406 w 552487"/>
                  <a:gd name="connsiteY2" fmla="*/ 1074621 h 1074621"/>
                  <a:gd name="connsiteX0" fmla="*/ 0 w 552489"/>
                  <a:gd name="connsiteY0" fmla="*/ 42489 h 1069349"/>
                  <a:gd name="connsiteX1" fmla="*/ 487125 w 552489"/>
                  <a:gd name="connsiteY1" fmla="*/ 170174 h 1069349"/>
                  <a:gd name="connsiteX2" fmla="*/ 232406 w 552489"/>
                  <a:gd name="connsiteY2" fmla="*/ 1069349 h 1069349"/>
                  <a:gd name="connsiteX0" fmla="*/ 0 w 552487"/>
                  <a:gd name="connsiteY0" fmla="*/ 29171 h 1056031"/>
                  <a:gd name="connsiteX1" fmla="*/ 487125 w 552487"/>
                  <a:gd name="connsiteY1" fmla="*/ 156856 h 1056031"/>
                  <a:gd name="connsiteX2" fmla="*/ 232406 w 552487"/>
                  <a:gd name="connsiteY2" fmla="*/ 1056031 h 1056031"/>
                  <a:gd name="connsiteX0" fmla="*/ 0 w 610909"/>
                  <a:gd name="connsiteY0" fmla="*/ 29171 h 1056031"/>
                  <a:gd name="connsiteX1" fmla="*/ 487125 w 610909"/>
                  <a:gd name="connsiteY1" fmla="*/ 156856 h 1056031"/>
                  <a:gd name="connsiteX2" fmla="*/ 232406 w 610909"/>
                  <a:gd name="connsiteY2" fmla="*/ 1056031 h 1056031"/>
                  <a:gd name="connsiteX0" fmla="*/ 0 w 635682"/>
                  <a:gd name="connsiteY0" fmla="*/ 29171 h 1056031"/>
                  <a:gd name="connsiteX1" fmla="*/ 487125 w 635682"/>
                  <a:gd name="connsiteY1" fmla="*/ 156856 h 1056031"/>
                  <a:gd name="connsiteX2" fmla="*/ 232406 w 635682"/>
                  <a:gd name="connsiteY2" fmla="*/ 1056031 h 1056031"/>
                  <a:gd name="connsiteX0" fmla="*/ 0 w 627864"/>
                  <a:gd name="connsiteY0" fmla="*/ 29171 h 1056031"/>
                  <a:gd name="connsiteX1" fmla="*/ 487125 w 627864"/>
                  <a:gd name="connsiteY1" fmla="*/ 156856 h 1056031"/>
                  <a:gd name="connsiteX2" fmla="*/ 232406 w 627864"/>
                  <a:gd name="connsiteY2" fmla="*/ 1056031 h 1056031"/>
                  <a:gd name="connsiteX0" fmla="*/ 0 w 606352"/>
                  <a:gd name="connsiteY0" fmla="*/ 29171 h 1056031"/>
                  <a:gd name="connsiteX1" fmla="*/ 487125 w 606352"/>
                  <a:gd name="connsiteY1" fmla="*/ 156856 h 1056031"/>
                  <a:gd name="connsiteX2" fmla="*/ 232406 w 606352"/>
                  <a:gd name="connsiteY2" fmla="*/ 1056031 h 1056031"/>
                  <a:gd name="connsiteX0" fmla="*/ 0 w 688627"/>
                  <a:gd name="connsiteY0" fmla="*/ 33219 h 1036596"/>
                  <a:gd name="connsiteX1" fmla="*/ 569400 w 688627"/>
                  <a:gd name="connsiteY1" fmla="*/ 137421 h 1036596"/>
                  <a:gd name="connsiteX2" fmla="*/ 314681 w 688627"/>
                  <a:gd name="connsiteY2" fmla="*/ 1036596 h 1036596"/>
                  <a:gd name="connsiteX0" fmla="*/ 0 w 678586"/>
                  <a:gd name="connsiteY0" fmla="*/ 33219 h 1067905"/>
                  <a:gd name="connsiteX1" fmla="*/ 569400 w 678586"/>
                  <a:gd name="connsiteY1" fmla="*/ 137421 h 1067905"/>
                  <a:gd name="connsiteX2" fmla="*/ 295092 w 678586"/>
                  <a:gd name="connsiteY2" fmla="*/ 1067905 h 1067905"/>
                  <a:gd name="connsiteX0" fmla="*/ 0 w 738227"/>
                  <a:gd name="connsiteY0" fmla="*/ 7419 h 1042105"/>
                  <a:gd name="connsiteX1" fmla="*/ 675184 w 738227"/>
                  <a:gd name="connsiteY1" fmla="*/ 659532 h 1042105"/>
                  <a:gd name="connsiteX2" fmla="*/ 295092 w 738227"/>
                  <a:gd name="connsiteY2" fmla="*/ 1042105 h 1042105"/>
                  <a:gd name="connsiteX0" fmla="*/ 0 w 738225"/>
                  <a:gd name="connsiteY0" fmla="*/ 9985 h 1044671"/>
                  <a:gd name="connsiteX1" fmla="*/ 675184 w 738225"/>
                  <a:gd name="connsiteY1" fmla="*/ 662098 h 1044671"/>
                  <a:gd name="connsiteX2" fmla="*/ 295092 w 738225"/>
                  <a:gd name="connsiteY2" fmla="*/ 1044671 h 1044671"/>
                  <a:gd name="connsiteX0" fmla="*/ 0 w 684188"/>
                  <a:gd name="connsiteY0" fmla="*/ 9985 h 1044671"/>
                  <a:gd name="connsiteX1" fmla="*/ 675184 w 684188"/>
                  <a:gd name="connsiteY1" fmla="*/ 662098 h 1044671"/>
                  <a:gd name="connsiteX2" fmla="*/ 295092 w 684188"/>
                  <a:gd name="connsiteY2" fmla="*/ 1044671 h 1044671"/>
                  <a:gd name="connsiteX0" fmla="*/ 0 w 675246"/>
                  <a:gd name="connsiteY0" fmla="*/ 9985 h 1044671"/>
                  <a:gd name="connsiteX1" fmla="*/ 675184 w 675246"/>
                  <a:gd name="connsiteY1" fmla="*/ 662098 h 1044671"/>
                  <a:gd name="connsiteX2" fmla="*/ 295092 w 675246"/>
                  <a:gd name="connsiteY2" fmla="*/ 1044671 h 1044671"/>
                  <a:gd name="connsiteX0" fmla="*/ 0 w 675183"/>
                  <a:gd name="connsiteY0" fmla="*/ 10057 h 1044743"/>
                  <a:gd name="connsiteX1" fmla="*/ 675184 w 675183"/>
                  <a:gd name="connsiteY1" fmla="*/ 662170 h 1044743"/>
                  <a:gd name="connsiteX2" fmla="*/ 295092 w 675183"/>
                  <a:gd name="connsiteY2" fmla="*/ 1044743 h 1044743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2242 h 1036928"/>
                  <a:gd name="connsiteX1" fmla="*/ 675184 w 675185"/>
                  <a:gd name="connsiteY1" fmla="*/ 654355 h 1036928"/>
                  <a:gd name="connsiteX2" fmla="*/ 295092 w 675185"/>
                  <a:gd name="connsiteY2" fmla="*/ 1036928 h 1036928"/>
                  <a:gd name="connsiteX0" fmla="*/ 0 w 675183"/>
                  <a:gd name="connsiteY0" fmla="*/ 2242 h 1036928"/>
                  <a:gd name="connsiteX1" fmla="*/ 675184 w 675183"/>
                  <a:gd name="connsiteY1" fmla="*/ 654355 h 1036928"/>
                  <a:gd name="connsiteX2" fmla="*/ 295092 w 675183"/>
                  <a:gd name="connsiteY2" fmla="*/ 1036928 h 1036928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2"/>
                  <a:gd name="connsiteY0" fmla="*/ 2535 h 654648"/>
                  <a:gd name="connsiteX1" fmla="*/ 675184 w 675742"/>
                  <a:gd name="connsiteY1" fmla="*/ 654648 h 654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5742" h="654648">
                    <a:moveTo>
                      <a:pt x="0" y="2535"/>
                    </a:moveTo>
                    <a:cubicBezTo>
                      <a:pt x="279913" y="-33176"/>
                      <a:pt x="693030" y="314648"/>
                      <a:pt x="675184" y="654648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1594901" lon="789823" rev="274396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sp>
          <p:nvSpPr>
            <p:cNvPr id="92" name="ZoneTexte 91">
              <a:extLst>
                <a:ext uri="{FF2B5EF4-FFF2-40B4-BE49-F238E27FC236}">
                  <a16:creationId xmlns:a16="http://schemas.microsoft.com/office/drawing/2014/main" id="{EFE27886-702E-4D96-8FA5-5AA5E2D85290}"/>
                </a:ext>
              </a:extLst>
            </p:cNvPr>
            <p:cNvSpPr txBox="1"/>
            <p:nvPr/>
          </p:nvSpPr>
          <p:spPr>
            <a:xfrm>
              <a:off x="7271613" y="3261702"/>
              <a:ext cx="744229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Achiral  </a:t>
              </a:r>
            </a:p>
          </p:txBody>
        </p:sp>
        <p:sp>
          <p:nvSpPr>
            <p:cNvPr id="93" name="ZoneTexte 92">
              <a:extLst>
                <a:ext uri="{FF2B5EF4-FFF2-40B4-BE49-F238E27FC236}">
                  <a16:creationId xmlns:a16="http://schemas.microsoft.com/office/drawing/2014/main" id="{4FD9723A-E5C6-43C3-9A43-4E88DD388B4D}"/>
                </a:ext>
              </a:extLst>
            </p:cNvPr>
            <p:cNvSpPr txBox="1"/>
            <p:nvPr/>
          </p:nvSpPr>
          <p:spPr>
            <a:xfrm>
              <a:off x="9326997" y="3261702"/>
              <a:ext cx="744229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Achiral  </a:t>
              </a: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1280831" y="3261702"/>
              <a:ext cx="1319127" cy="1811805"/>
              <a:chOff x="4408027" y="3261702"/>
              <a:chExt cx="1319127" cy="1811805"/>
            </a:xfrm>
          </p:grpSpPr>
          <p:grpSp>
            <p:nvGrpSpPr>
              <p:cNvPr id="8" name="Groupe 7"/>
              <p:cNvGrpSpPr/>
              <p:nvPr/>
            </p:nvGrpSpPr>
            <p:grpSpPr>
              <a:xfrm rot="1032024">
                <a:off x="4622306" y="3556815"/>
                <a:ext cx="818860" cy="812094"/>
                <a:chOff x="3521951" y="3905377"/>
                <a:chExt cx="818860" cy="812094"/>
              </a:xfrm>
            </p:grpSpPr>
            <p:sp>
              <p:nvSpPr>
                <p:cNvPr id="119" name="Forme libre 118"/>
                <p:cNvSpPr/>
                <p:nvPr/>
              </p:nvSpPr>
              <p:spPr>
                <a:xfrm>
                  <a:off x="3866368" y="3967889"/>
                  <a:ext cx="298417" cy="124963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490987"/>
                    <a:gd name="connsiteY0" fmla="*/ 51706 h 201903"/>
                    <a:gd name="connsiteX1" fmla="*/ 490987 w 490987"/>
                    <a:gd name="connsiteY1" fmla="*/ 201903 h 201903"/>
                    <a:gd name="connsiteX0" fmla="*/ 0 w 490987"/>
                    <a:gd name="connsiteY0" fmla="*/ 55184 h 205381"/>
                    <a:gd name="connsiteX1" fmla="*/ 490987 w 490987"/>
                    <a:gd name="connsiteY1" fmla="*/ 205381 h 205381"/>
                    <a:gd name="connsiteX0" fmla="*/ 0 w 490987"/>
                    <a:gd name="connsiteY0" fmla="*/ 55184 h 205381"/>
                    <a:gd name="connsiteX1" fmla="*/ 490987 w 490987"/>
                    <a:gd name="connsiteY1" fmla="*/ 205381 h 205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90987" h="205381">
                      <a:moveTo>
                        <a:pt x="0" y="55184"/>
                      </a:moveTo>
                      <a:cubicBezTo>
                        <a:pt x="195005" y="-59126"/>
                        <a:pt x="444863" y="10510"/>
                        <a:pt x="490987" y="205381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120" name="Forme libre 119"/>
                <p:cNvSpPr/>
                <p:nvPr/>
              </p:nvSpPr>
              <p:spPr>
                <a:xfrm>
                  <a:off x="4029053" y="4406278"/>
                  <a:ext cx="241817" cy="241863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97864" h="397510">
                      <a:moveTo>
                        <a:pt x="363110" y="0"/>
                      </a:moveTo>
                      <a:cubicBezTo>
                        <a:pt x="471921" y="143994"/>
                        <a:pt x="318240" y="483670"/>
                        <a:pt x="0" y="377189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121" name="Forme libre 120"/>
                <p:cNvSpPr/>
                <p:nvPr/>
              </p:nvSpPr>
              <p:spPr>
                <a:xfrm rot="6890704">
                  <a:off x="3526499" y="4283842"/>
                  <a:ext cx="258153" cy="232352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98239 w 429191"/>
                    <a:gd name="connsiteY0" fmla="*/ 0 h 371787"/>
                    <a:gd name="connsiteX1" fmla="*/ 0 w 429191"/>
                    <a:gd name="connsiteY1" fmla="*/ 350093 h 371787"/>
                    <a:gd name="connsiteX0" fmla="*/ 393300 w 424742"/>
                    <a:gd name="connsiteY0" fmla="*/ 0 h 381878"/>
                    <a:gd name="connsiteX1" fmla="*/ 1 w 424742"/>
                    <a:gd name="connsiteY1" fmla="*/ 360746 h 381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24742" h="381878">
                      <a:moveTo>
                        <a:pt x="393300" y="0"/>
                      </a:moveTo>
                      <a:cubicBezTo>
                        <a:pt x="502111" y="143994"/>
                        <a:pt x="318241" y="467227"/>
                        <a:pt x="1" y="360746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pic>
              <p:nvPicPr>
                <p:cNvPr id="122" name="Image 121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291" t="16111" r="27292" b="17222"/>
                <a:stretch/>
              </p:blipFill>
              <p:spPr>
                <a:xfrm>
                  <a:off x="3521951" y="3905377"/>
                  <a:ext cx="818860" cy="812094"/>
                </a:xfrm>
                <a:prstGeom prst="rect">
                  <a:avLst/>
                </a:prstGeom>
              </p:spPr>
            </p:pic>
          </p:grpSp>
          <p:sp>
            <p:nvSpPr>
              <p:cNvPr id="207" name="ZoneTexte 206"/>
              <p:cNvSpPr txBox="1"/>
              <p:nvPr/>
            </p:nvSpPr>
            <p:spPr>
              <a:xfrm>
                <a:off x="4408027" y="4559904"/>
                <a:ext cx="131912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fr-CH" sz="11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[Cr(A</a:t>
                </a:r>
                <a:r>
                  <a:rPr lang="hy-AM" sz="11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∩</a:t>
                </a:r>
                <a:r>
                  <a:rPr lang="fr-FR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r>
                  <a:rPr lang="fr-CH" sz="11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(B</a:t>
                </a:r>
                <a:r>
                  <a:rPr lang="hy-AM" sz="11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∩</a:t>
                </a:r>
                <a:r>
                  <a:rPr lang="fr-FR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)]</a:t>
                </a:r>
              </a:p>
            </p:txBody>
          </p:sp>
          <p:sp>
            <p:nvSpPr>
              <p:cNvPr id="220" name="ZoneTexte 219">
                <a:extLst>
                  <a:ext uri="{FF2B5EF4-FFF2-40B4-BE49-F238E27FC236}">
                    <a16:creationId xmlns:a16="http://schemas.microsoft.com/office/drawing/2014/main" id="{8A19F74C-4030-4FC0-8994-4FB1563B24A0}"/>
                  </a:ext>
                </a:extLst>
              </p:cNvPr>
              <p:cNvSpPr txBox="1"/>
              <p:nvPr/>
            </p:nvSpPr>
            <p:spPr>
              <a:xfrm>
                <a:off x="4836125" y="4781119"/>
                <a:ext cx="462929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3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fr-CH" sz="13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98" name="ZoneTexte 97">
                <a:extLst>
                  <a:ext uri="{FF2B5EF4-FFF2-40B4-BE49-F238E27FC236}">
                    <a16:creationId xmlns:a16="http://schemas.microsoft.com/office/drawing/2014/main" id="{ACCB7429-CD25-4CB9-A704-0A15852D6103}"/>
                  </a:ext>
                </a:extLst>
              </p:cNvPr>
              <p:cNvSpPr txBox="1"/>
              <p:nvPr/>
            </p:nvSpPr>
            <p:spPr>
              <a:xfrm>
                <a:off x="4772047" y="3261702"/>
                <a:ext cx="670639" cy="2671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Chiral  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698746" y="3261702"/>
              <a:ext cx="2976307" cy="1811805"/>
              <a:chOff x="1190376" y="3261702"/>
              <a:chExt cx="2976307" cy="1811805"/>
            </a:xfrm>
          </p:grpSpPr>
          <p:grpSp>
            <p:nvGrpSpPr>
              <p:cNvPr id="11" name="Groupe 10"/>
              <p:cNvGrpSpPr/>
              <p:nvPr/>
            </p:nvGrpSpPr>
            <p:grpSpPr>
              <a:xfrm rot="908142">
                <a:off x="3030572" y="3569650"/>
                <a:ext cx="810256" cy="786424"/>
                <a:chOff x="4885079" y="4932230"/>
                <a:chExt cx="810256" cy="786424"/>
              </a:xfrm>
            </p:grpSpPr>
            <p:sp>
              <p:nvSpPr>
                <p:cNvPr id="130" name="Forme libre 129"/>
                <p:cNvSpPr/>
                <p:nvPr/>
              </p:nvSpPr>
              <p:spPr>
                <a:xfrm rot="17723353">
                  <a:off x="5439458" y="5124110"/>
                  <a:ext cx="251297" cy="219365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  <a:gd name="connsiteX0" fmla="*/ 413443 w 442970"/>
                    <a:gd name="connsiteY0" fmla="*/ 0 h 374916"/>
                    <a:gd name="connsiteX1" fmla="*/ 0 w 442970"/>
                    <a:gd name="connsiteY1" fmla="*/ 353399 h 374916"/>
                    <a:gd name="connsiteX0" fmla="*/ 413443 w 413475"/>
                    <a:gd name="connsiteY0" fmla="*/ 0 h 379516"/>
                    <a:gd name="connsiteX1" fmla="*/ 0 w 413475"/>
                    <a:gd name="connsiteY1" fmla="*/ 353399 h 379516"/>
                    <a:gd name="connsiteX0" fmla="*/ 413443 w 413462"/>
                    <a:gd name="connsiteY0" fmla="*/ 0 h 353399"/>
                    <a:gd name="connsiteX1" fmla="*/ 0 w 413462"/>
                    <a:gd name="connsiteY1" fmla="*/ 353399 h 353399"/>
                    <a:gd name="connsiteX0" fmla="*/ 413443 w 413462"/>
                    <a:gd name="connsiteY0" fmla="*/ 0 h 360534"/>
                    <a:gd name="connsiteX1" fmla="*/ 0 w 413462"/>
                    <a:gd name="connsiteY1" fmla="*/ 353399 h 360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3462" h="360534">
                      <a:moveTo>
                        <a:pt x="413443" y="0"/>
                      </a:moveTo>
                      <a:cubicBezTo>
                        <a:pt x="415531" y="220584"/>
                        <a:pt x="245883" y="398874"/>
                        <a:pt x="0" y="353399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131" name="Forme libre 130"/>
                <p:cNvSpPr/>
                <p:nvPr/>
              </p:nvSpPr>
              <p:spPr>
                <a:xfrm rot="6986476">
                  <a:off x="4902826" y="5282334"/>
                  <a:ext cx="251297" cy="219365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  <a:gd name="connsiteX0" fmla="*/ 413443 w 442970"/>
                    <a:gd name="connsiteY0" fmla="*/ 0 h 374916"/>
                    <a:gd name="connsiteX1" fmla="*/ 0 w 442970"/>
                    <a:gd name="connsiteY1" fmla="*/ 353399 h 374916"/>
                    <a:gd name="connsiteX0" fmla="*/ 413443 w 413475"/>
                    <a:gd name="connsiteY0" fmla="*/ 0 h 379516"/>
                    <a:gd name="connsiteX1" fmla="*/ 0 w 413475"/>
                    <a:gd name="connsiteY1" fmla="*/ 353399 h 379516"/>
                    <a:gd name="connsiteX0" fmla="*/ 413443 w 413462"/>
                    <a:gd name="connsiteY0" fmla="*/ 0 h 353399"/>
                    <a:gd name="connsiteX1" fmla="*/ 0 w 413462"/>
                    <a:gd name="connsiteY1" fmla="*/ 353399 h 353399"/>
                    <a:gd name="connsiteX0" fmla="*/ 413443 w 413462"/>
                    <a:gd name="connsiteY0" fmla="*/ 0 h 360534"/>
                    <a:gd name="connsiteX1" fmla="*/ 0 w 413462"/>
                    <a:gd name="connsiteY1" fmla="*/ 353399 h 360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3462" h="360534">
                      <a:moveTo>
                        <a:pt x="413443" y="0"/>
                      </a:moveTo>
                      <a:cubicBezTo>
                        <a:pt x="415531" y="220584"/>
                        <a:pt x="245883" y="398874"/>
                        <a:pt x="0" y="353399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pic>
              <p:nvPicPr>
                <p:cNvPr id="129" name="Image 128"/>
                <p:cNvPicPr>
                  <a:picLocks noChangeAspect="1"/>
                </p:cNvPicPr>
                <p:nvPr/>
              </p:nvPicPr>
              <p:blipFill rotWithShape="1"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916" t="17778" r="27501" b="18055"/>
                <a:stretch/>
              </p:blipFill>
              <p:spPr>
                <a:xfrm>
                  <a:off x="4885079" y="4932230"/>
                  <a:ext cx="810256" cy="786424"/>
                </a:xfrm>
                <a:prstGeom prst="rect">
                  <a:avLst/>
                </a:prstGeom>
              </p:spPr>
            </p:pic>
          </p:grpSp>
          <p:grpSp>
            <p:nvGrpSpPr>
              <p:cNvPr id="10" name="Groupe 9"/>
              <p:cNvGrpSpPr/>
              <p:nvPr/>
            </p:nvGrpSpPr>
            <p:grpSpPr>
              <a:xfrm rot="15277465">
                <a:off x="1443424" y="3561138"/>
                <a:ext cx="803448" cy="803448"/>
                <a:chOff x="4913288" y="3792607"/>
                <a:chExt cx="803448" cy="803448"/>
              </a:xfrm>
            </p:grpSpPr>
            <p:sp>
              <p:nvSpPr>
                <p:cNvPr id="132" name="Forme libre 131"/>
                <p:cNvSpPr/>
                <p:nvPr/>
              </p:nvSpPr>
              <p:spPr>
                <a:xfrm rot="21297658">
                  <a:off x="5393303" y="4284106"/>
                  <a:ext cx="251297" cy="219365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  <a:gd name="connsiteX0" fmla="*/ 413443 w 442970"/>
                    <a:gd name="connsiteY0" fmla="*/ 0 h 374916"/>
                    <a:gd name="connsiteX1" fmla="*/ 0 w 442970"/>
                    <a:gd name="connsiteY1" fmla="*/ 353399 h 374916"/>
                    <a:gd name="connsiteX0" fmla="*/ 413443 w 413475"/>
                    <a:gd name="connsiteY0" fmla="*/ 0 h 379516"/>
                    <a:gd name="connsiteX1" fmla="*/ 0 w 413475"/>
                    <a:gd name="connsiteY1" fmla="*/ 353399 h 379516"/>
                    <a:gd name="connsiteX0" fmla="*/ 413443 w 413462"/>
                    <a:gd name="connsiteY0" fmla="*/ 0 h 353399"/>
                    <a:gd name="connsiteX1" fmla="*/ 0 w 413462"/>
                    <a:gd name="connsiteY1" fmla="*/ 353399 h 353399"/>
                    <a:gd name="connsiteX0" fmla="*/ 413443 w 413462"/>
                    <a:gd name="connsiteY0" fmla="*/ 0 h 360534"/>
                    <a:gd name="connsiteX1" fmla="*/ 0 w 413462"/>
                    <a:gd name="connsiteY1" fmla="*/ 353399 h 360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3462" h="360534">
                      <a:moveTo>
                        <a:pt x="413443" y="0"/>
                      </a:moveTo>
                      <a:cubicBezTo>
                        <a:pt x="415531" y="220584"/>
                        <a:pt x="245883" y="398874"/>
                        <a:pt x="0" y="353399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133" name="Forme libre 132"/>
                <p:cNvSpPr/>
                <p:nvPr/>
              </p:nvSpPr>
              <p:spPr>
                <a:xfrm rot="6900503">
                  <a:off x="4923689" y="4152489"/>
                  <a:ext cx="251297" cy="219365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  <a:gd name="connsiteX0" fmla="*/ 413443 w 442970"/>
                    <a:gd name="connsiteY0" fmla="*/ 0 h 374916"/>
                    <a:gd name="connsiteX1" fmla="*/ 0 w 442970"/>
                    <a:gd name="connsiteY1" fmla="*/ 353399 h 374916"/>
                    <a:gd name="connsiteX0" fmla="*/ 413443 w 413475"/>
                    <a:gd name="connsiteY0" fmla="*/ 0 h 379516"/>
                    <a:gd name="connsiteX1" fmla="*/ 0 w 413475"/>
                    <a:gd name="connsiteY1" fmla="*/ 353399 h 379516"/>
                    <a:gd name="connsiteX0" fmla="*/ 413443 w 413462"/>
                    <a:gd name="connsiteY0" fmla="*/ 0 h 353399"/>
                    <a:gd name="connsiteX1" fmla="*/ 0 w 413462"/>
                    <a:gd name="connsiteY1" fmla="*/ 353399 h 353399"/>
                    <a:gd name="connsiteX0" fmla="*/ 413443 w 413462"/>
                    <a:gd name="connsiteY0" fmla="*/ 0 h 360534"/>
                    <a:gd name="connsiteX1" fmla="*/ 0 w 413462"/>
                    <a:gd name="connsiteY1" fmla="*/ 353399 h 360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3462" h="360534">
                      <a:moveTo>
                        <a:pt x="413443" y="0"/>
                      </a:moveTo>
                      <a:cubicBezTo>
                        <a:pt x="415531" y="220584"/>
                        <a:pt x="245883" y="398874"/>
                        <a:pt x="0" y="353399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pic>
              <p:nvPicPr>
                <p:cNvPr id="128" name="Image 127"/>
                <p:cNvPicPr>
                  <a:picLocks noChangeAspect="1"/>
                </p:cNvPicPr>
                <p:nvPr/>
              </p:nvPicPr>
              <p:blipFill rotWithShape="1"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3333" t="17222" r="27501" b="17222"/>
                <a:stretch/>
              </p:blipFill>
              <p:spPr>
                <a:xfrm>
                  <a:off x="4913288" y="3792607"/>
                  <a:ext cx="803448" cy="803448"/>
                </a:xfrm>
                <a:prstGeom prst="rect">
                  <a:avLst/>
                </a:prstGeom>
              </p:spPr>
            </p:pic>
          </p:grpSp>
          <p:sp>
            <p:nvSpPr>
              <p:cNvPr id="208" name="ZoneTexte 207"/>
              <p:cNvSpPr txBox="1"/>
              <p:nvPr/>
            </p:nvSpPr>
            <p:spPr>
              <a:xfrm>
                <a:off x="1190376" y="4559904"/>
                <a:ext cx="131912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1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cis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-Δ</a:t>
                </a:r>
                <a:r>
                  <a:rPr lang="fr-CH" sz="11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[Cr(A</a:t>
                </a:r>
                <a:r>
                  <a:rPr lang="hy-AM" sz="11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∩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A)</a:t>
                </a:r>
                <a:r>
                  <a:rPr lang="fr-CH" sz="11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fr-CH" sz="11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]</a:t>
                </a:r>
              </a:p>
            </p:txBody>
          </p:sp>
          <p:sp>
            <p:nvSpPr>
              <p:cNvPr id="209" name="ZoneTexte 208"/>
              <p:cNvSpPr txBox="1"/>
              <p:nvPr/>
            </p:nvSpPr>
            <p:spPr>
              <a:xfrm>
                <a:off x="2847556" y="4559904"/>
                <a:ext cx="131912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10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trans</a:t>
                </a:r>
                <a:r>
                  <a:rPr lang="fr-CH" sz="11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[Cr(A</a:t>
                </a:r>
                <a:r>
                  <a:rPr lang="hy-AM" sz="11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∩</a:t>
                </a:r>
                <a:r>
                  <a:rPr lang="fr-FR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r>
                  <a:rPr lang="fr-CH" sz="11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fr-CH" sz="11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]</a:t>
                </a:r>
              </a:p>
            </p:txBody>
          </p:sp>
          <p:sp>
            <p:nvSpPr>
              <p:cNvPr id="219" name="ZoneTexte 218">
                <a:extLst>
                  <a:ext uri="{FF2B5EF4-FFF2-40B4-BE49-F238E27FC236}">
                    <a16:creationId xmlns:a16="http://schemas.microsoft.com/office/drawing/2014/main" id="{C32241F6-CF2A-495B-B9CC-8C78FA148D5A}"/>
                  </a:ext>
                </a:extLst>
              </p:cNvPr>
              <p:cNvSpPr txBox="1"/>
              <p:nvPr/>
            </p:nvSpPr>
            <p:spPr>
              <a:xfrm>
                <a:off x="1683869" y="4781119"/>
                <a:ext cx="462929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3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fr-CH" sz="13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221" name="ZoneTexte 220">
                <a:extLst>
                  <a:ext uri="{FF2B5EF4-FFF2-40B4-BE49-F238E27FC236}">
                    <a16:creationId xmlns:a16="http://schemas.microsoft.com/office/drawing/2014/main" id="{AAE51B52-735E-4478-9555-B57F08DF2A2B}"/>
                  </a:ext>
                </a:extLst>
              </p:cNvPr>
              <p:cNvSpPr txBox="1"/>
              <p:nvPr/>
            </p:nvSpPr>
            <p:spPr>
              <a:xfrm>
                <a:off x="3228616" y="4781119"/>
                <a:ext cx="462929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3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r>
                  <a:rPr lang="fr-CH" sz="13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2h</a:t>
                </a:r>
              </a:p>
            </p:txBody>
          </p:sp>
          <p:sp>
            <p:nvSpPr>
              <p:cNvPr id="97" name="ZoneTexte 96">
                <a:extLst>
                  <a:ext uri="{FF2B5EF4-FFF2-40B4-BE49-F238E27FC236}">
                    <a16:creationId xmlns:a16="http://schemas.microsoft.com/office/drawing/2014/main" id="{8C17938D-8B6C-4103-9775-B9D064AAD279}"/>
                  </a:ext>
                </a:extLst>
              </p:cNvPr>
              <p:cNvSpPr txBox="1"/>
              <p:nvPr/>
            </p:nvSpPr>
            <p:spPr>
              <a:xfrm>
                <a:off x="3161746" y="3261702"/>
                <a:ext cx="744229" cy="2671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Achiral  </a:t>
                </a:r>
              </a:p>
            </p:txBody>
          </p:sp>
          <p:sp>
            <p:nvSpPr>
              <p:cNvPr id="99" name="ZoneTexte 98">
                <a:extLst>
                  <a:ext uri="{FF2B5EF4-FFF2-40B4-BE49-F238E27FC236}">
                    <a16:creationId xmlns:a16="http://schemas.microsoft.com/office/drawing/2014/main" id="{B2EAFEB7-5097-409E-8700-D9E09DBC69E8}"/>
                  </a:ext>
                </a:extLst>
              </p:cNvPr>
              <p:cNvSpPr txBox="1"/>
              <p:nvPr/>
            </p:nvSpPr>
            <p:spPr>
              <a:xfrm>
                <a:off x="1523485" y="3261702"/>
                <a:ext cx="670639" cy="2671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Chiral  </a:t>
                </a:r>
              </a:p>
            </p:txBody>
          </p:sp>
        </p:grpSp>
        <p:sp>
          <p:nvSpPr>
            <p:cNvPr id="105" name="ZoneTexte 104">
              <a:extLst>
                <a:ext uri="{FF2B5EF4-FFF2-40B4-BE49-F238E27FC236}">
                  <a16:creationId xmlns:a16="http://schemas.microsoft.com/office/drawing/2014/main" id="{C72AD25D-7D0F-44ED-B645-F59D664A0017}"/>
                </a:ext>
              </a:extLst>
            </p:cNvPr>
            <p:cNvSpPr txBox="1"/>
            <p:nvPr/>
          </p:nvSpPr>
          <p:spPr>
            <a:xfrm>
              <a:off x="1590160" y="1072266"/>
              <a:ext cx="629297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Chiral  </a:t>
              </a:r>
            </a:p>
          </p:txBody>
        </p:sp>
        <p:sp>
          <p:nvSpPr>
            <p:cNvPr id="107" name="ZoneTexte 106">
              <a:extLst>
                <a:ext uri="{FF2B5EF4-FFF2-40B4-BE49-F238E27FC236}">
                  <a16:creationId xmlns:a16="http://schemas.microsoft.com/office/drawing/2014/main" id="{5AAD9373-726E-4F17-BED5-5FEA2755D34A}"/>
                </a:ext>
              </a:extLst>
            </p:cNvPr>
            <p:cNvSpPr txBox="1"/>
            <p:nvPr/>
          </p:nvSpPr>
          <p:spPr>
            <a:xfrm>
              <a:off x="3046856" y="1072266"/>
              <a:ext cx="629297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Chiral  </a:t>
              </a:r>
            </a:p>
          </p:txBody>
        </p:sp>
        <p:sp>
          <p:nvSpPr>
            <p:cNvPr id="108" name="ZoneTexte 107">
              <a:extLst>
                <a:ext uri="{FF2B5EF4-FFF2-40B4-BE49-F238E27FC236}">
                  <a16:creationId xmlns:a16="http://schemas.microsoft.com/office/drawing/2014/main" id="{8AEE9141-F97F-4BFC-998A-8843B5D1F411}"/>
                </a:ext>
              </a:extLst>
            </p:cNvPr>
            <p:cNvSpPr txBox="1"/>
            <p:nvPr/>
          </p:nvSpPr>
          <p:spPr>
            <a:xfrm>
              <a:off x="4610144" y="1072266"/>
              <a:ext cx="629297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Chiral  </a:t>
              </a:r>
            </a:p>
          </p:txBody>
        </p:sp>
        <p:sp>
          <p:nvSpPr>
            <p:cNvPr id="109" name="ZoneTexte 108">
              <a:extLst>
                <a:ext uri="{FF2B5EF4-FFF2-40B4-BE49-F238E27FC236}">
                  <a16:creationId xmlns:a16="http://schemas.microsoft.com/office/drawing/2014/main" id="{1B2EB2E3-BF45-4731-A206-D7EF2B6EBCF9}"/>
                </a:ext>
              </a:extLst>
            </p:cNvPr>
            <p:cNvSpPr txBox="1"/>
            <p:nvPr/>
          </p:nvSpPr>
          <p:spPr>
            <a:xfrm>
              <a:off x="6401014" y="1072266"/>
              <a:ext cx="698350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Achiral  </a:t>
              </a:r>
            </a:p>
          </p:txBody>
        </p:sp>
        <p:sp>
          <p:nvSpPr>
            <p:cNvPr id="114" name="ZoneTexte 113">
              <a:extLst>
                <a:ext uri="{FF2B5EF4-FFF2-40B4-BE49-F238E27FC236}">
                  <a16:creationId xmlns:a16="http://schemas.microsoft.com/office/drawing/2014/main" id="{D296A50F-03B5-4FEC-8E4B-EF6D1A80CADA}"/>
                </a:ext>
              </a:extLst>
            </p:cNvPr>
            <p:cNvSpPr txBox="1"/>
            <p:nvPr/>
          </p:nvSpPr>
          <p:spPr>
            <a:xfrm>
              <a:off x="7725051" y="1072266"/>
              <a:ext cx="698350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Achiral  </a:t>
              </a:r>
            </a:p>
          </p:txBody>
        </p:sp>
        <p:sp>
          <p:nvSpPr>
            <p:cNvPr id="123" name="ZoneTexte 122">
              <a:extLst>
                <a:ext uri="{FF2B5EF4-FFF2-40B4-BE49-F238E27FC236}">
                  <a16:creationId xmlns:a16="http://schemas.microsoft.com/office/drawing/2014/main" id="{8B1E4032-0C90-4313-B3C1-741781A795BE}"/>
                </a:ext>
              </a:extLst>
            </p:cNvPr>
            <p:cNvSpPr txBox="1"/>
            <p:nvPr/>
          </p:nvSpPr>
          <p:spPr>
            <a:xfrm>
              <a:off x="8969292" y="1072266"/>
              <a:ext cx="698350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Chiral  </a:t>
              </a:r>
            </a:p>
          </p:txBody>
        </p:sp>
        <p:sp>
          <p:nvSpPr>
            <p:cNvPr id="126" name="ZoneTexte 125">
              <a:extLst>
                <a:ext uri="{FF2B5EF4-FFF2-40B4-BE49-F238E27FC236}">
                  <a16:creationId xmlns:a16="http://schemas.microsoft.com/office/drawing/2014/main" id="{7DED94D6-0FBA-4521-8C19-35BFB094D8FF}"/>
                </a:ext>
              </a:extLst>
            </p:cNvPr>
            <p:cNvSpPr txBox="1"/>
            <p:nvPr/>
          </p:nvSpPr>
          <p:spPr>
            <a:xfrm>
              <a:off x="10210921" y="1072266"/>
              <a:ext cx="698350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Chiral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6419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307787" y="1207874"/>
            <a:ext cx="6133319" cy="4661724"/>
            <a:chOff x="3307787" y="1207874"/>
            <a:chExt cx="6133319" cy="4661724"/>
          </a:xfrm>
        </p:grpSpPr>
        <p:grpSp>
          <p:nvGrpSpPr>
            <p:cNvPr id="285" name="Groupe 284"/>
            <p:cNvGrpSpPr/>
            <p:nvPr/>
          </p:nvGrpSpPr>
          <p:grpSpPr>
            <a:xfrm>
              <a:off x="3307787" y="3316948"/>
              <a:ext cx="2524922" cy="2552650"/>
              <a:chOff x="3307787" y="3316948"/>
              <a:chExt cx="2524922" cy="2552650"/>
            </a:xfrm>
          </p:grpSpPr>
          <p:sp>
            <p:nvSpPr>
              <p:cNvPr id="100" name="ZoneTexte 99">
                <a:extLst>
                  <a:ext uri="{FF2B5EF4-FFF2-40B4-BE49-F238E27FC236}">
                    <a16:creationId xmlns:a16="http://schemas.microsoft.com/office/drawing/2014/main" id="{D80703B2-83BC-4A60-A5FB-0FB027709BC4}"/>
                  </a:ext>
                </a:extLst>
              </p:cNvPr>
              <p:cNvSpPr txBox="1"/>
              <p:nvPr/>
            </p:nvSpPr>
            <p:spPr>
              <a:xfrm>
                <a:off x="4101383" y="5531044"/>
                <a:ext cx="93773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λ</a:t>
                </a:r>
                <a:r>
                  <a:rPr lang="fr-F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-twist</a:t>
                </a:r>
              </a:p>
            </p:txBody>
          </p:sp>
          <p:grpSp>
            <p:nvGrpSpPr>
              <p:cNvPr id="240" name="Groupe 239"/>
              <p:cNvGrpSpPr/>
              <p:nvPr/>
            </p:nvGrpSpPr>
            <p:grpSpPr>
              <a:xfrm>
                <a:off x="3307787" y="3316948"/>
                <a:ext cx="2524922" cy="2010639"/>
                <a:chOff x="3442957" y="3380556"/>
                <a:chExt cx="2524922" cy="2010639"/>
              </a:xfrm>
            </p:grpSpPr>
            <p:cxnSp>
              <p:nvCxnSpPr>
                <p:cNvPr id="6" name="Connecteur droit 5">
                  <a:extLst>
                    <a:ext uri="{FF2B5EF4-FFF2-40B4-BE49-F238E27FC236}">
                      <a16:creationId xmlns:a16="http://schemas.microsoft.com/office/drawing/2014/main" id="{4B52E573-B54C-42FF-89EE-CC1199EA73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133419" y="4255486"/>
                  <a:ext cx="679066" cy="57309"/>
                </a:xfrm>
                <a:prstGeom prst="line">
                  <a:avLst/>
                </a:prstGeom>
                <a:ln w="28575">
                  <a:solidFill>
                    <a:schemeClr val="dk1">
                      <a:alpha val="41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Connecteur droit 7">
                  <a:extLst>
                    <a:ext uri="{FF2B5EF4-FFF2-40B4-BE49-F238E27FC236}">
                      <a16:creationId xmlns:a16="http://schemas.microsoft.com/office/drawing/2014/main" id="{336F7CBD-9EA8-480B-B166-9ADE44651A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89925" y="4354593"/>
                  <a:ext cx="285076" cy="296237"/>
                </a:xfrm>
                <a:prstGeom prst="line">
                  <a:avLst/>
                </a:prstGeom>
                <a:ln w="28575">
                  <a:solidFill>
                    <a:schemeClr val="dk1">
                      <a:alpha val="41000"/>
                    </a:schemeClr>
                  </a:solidFill>
                  <a:prstDash val="soli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Connecteur droit 9">
                  <a:extLst>
                    <a:ext uri="{FF2B5EF4-FFF2-40B4-BE49-F238E27FC236}">
                      <a16:creationId xmlns:a16="http://schemas.microsoft.com/office/drawing/2014/main" id="{104BC874-4ABF-466A-9DEF-920E536235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497587" y="4086242"/>
                  <a:ext cx="727818" cy="583271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Connecteur droit 11">
                  <a:extLst>
                    <a:ext uri="{FF2B5EF4-FFF2-40B4-BE49-F238E27FC236}">
                      <a16:creationId xmlns:a16="http://schemas.microsoft.com/office/drawing/2014/main" id="{D4FF8280-51F4-485C-A166-E6079BE4A5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32168" y="4077395"/>
                  <a:ext cx="219960" cy="206745"/>
                </a:xfrm>
                <a:prstGeom prst="line">
                  <a:avLst/>
                </a:prstGeom>
                <a:ln w="28575">
                  <a:solidFill>
                    <a:schemeClr val="dk1">
                      <a:alpha val="41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Connecteur droit 16">
                  <a:extLst>
                    <a:ext uri="{FF2B5EF4-FFF2-40B4-BE49-F238E27FC236}">
                      <a16:creationId xmlns:a16="http://schemas.microsoft.com/office/drawing/2014/main" id="{517347A0-0774-4378-A3F8-3D22DAB97B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778074" y="4255486"/>
                  <a:ext cx="664850" cy="37070"/>
                </a:xfrm>
                <a:prstGeom prst="line">
                  <a:avLst/>
                </a:prstGeom>
                <a:ln w="28575">
                  <a:solidFill>
                    <a:schemeClr val="dk1">
                      <a:alpha val="41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pic>
              <p:nvPicPr>
                <p:cNvPr id="25" name="Image 24">
                  <a:extLst>
                    <a:ext uri="{FF2B5EF4-FFF2-40B4-BE49-F238E27FC236}">
                      <a16:creationId xmlns:a16="http://schemas.microsoft.com/office/drawing/2014/main" id="{CF4AA44F-7371-47E0-9AEF-89FF5BDF3A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198" t="35942" r="33236" b="36957"/>
                <a:stretch/>
              </p:blipFill>
              <p:spPr>
                <a:xfrm>
                  <a:off x="4646763" y="4077986"/>
                  <a:ext cx="330703" cy="303144"/>
                </a:xfrm>
                <a:prstGeom prst="rect">
                  <a:avLst/>
                </a:prstGeom>
              </p:spPr>
            </p:pic>
            <p:pic>
              <p:nvPicPr>
                <p:cNvPr id="26" name="Image 25">
                  <a:extLst>
                    <a:ext uri="{FF2B5EF4-FFF2-40B4-BE49-F238E27FC236}">
                      <a16:creationId xmlns:a16="http://schemas.microsoft.com/office/drawing/2014/main" id="{6B3FE667-ACA5-4D61-90DA-E30937EBA5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198" t="35942" r="33236" b="36957"/>
                <a:stretch/>
              </p:blipFill>
              <p:spPr>
                <a:xfrm>
                  <a:off x="5375856" y="4185492"/>
                  <a:ext cx="278753" cy="255523"/>
                </a:xfrm>
                <a:prstGeom prst="rect">
                  <a:avLst/>
                </a:prstGeom>
              </p:spPr>
            </p:pic>
            <p:pic>
              <p:nvPicPr>
                <p:cNvPr id="29" name="Image 28">
                  <a:extLst>
                    <a:ext uri="{FF2B5EF4-FFF2-40B4-BE49-F238E27FC236}">
                      <a16:creationId xmlns:a16="http://schemas.microsoft.com/office/drawing/2014/main" id="{468F38E3-E4D4-4EEC-951C-D8CB4276D0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198" t="35942" r="33236" b="36957"/>
                <a:stretch/>
              </p:blipFill>
              <p:spPr>
                <a:xfrm>
                  <a:off x="4031988" y="4148255"/>
                  <a:ext cx="286375" cy="262510"/>
                </a:xfrm>
                <a:prstGeom prst="rect">
                  <a:avLst/>
                </a:prstGeom>
              </p:spPr>
            </p:pic>
            <p:sp>
              <p:nvSpPr>
                <p:cNvPr id="30" name="ZoneTexte 29">
                  <a:extLst>
                    <a:ext uri="{FF2B5EF4-FFF2-40B4-BE49-F238E27FC236}">
                      <a16:creationId xmlns:a16="http://schemas.microsoft.com/office/drawing/2014/main" id="{5F97BC36-0EAE-4AB6-BAAB-D1C3187B5EF0}"/>
                    </a:ext>
                  </a:extLst>
                </p:cNvPr>
                <p:cNvSpPr txBox="1"/>
                <p:nvPr/>
              </p:nvSpPr>
              <p:spPr>
                <a:xfrm>
                  <a:off x="4618533" y="3845571"/>
                  <a:ext cx="33374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</a:t>
                  </a:r>
                </a:p>
              </p:txBody>
            </p:sp>
            <p:sp>
              <p:nvSpPr>
                <p:cNvPr id="31" name="ZoneTexte 30">
                  <a:extLst>
                    <a:ext uri="{FF2B5EF4-FFF2-40B4-BE49-F238E27FC236}">
                      <a16:creationId xmlns:a16="http://schemas.microsoft.com/office/drawing/2014/main" id="{C8DE8576-C269-43A1-9DC0-9A78F1A693A7}"/>
                    </a:ext>
                  </a:extLst>
                </p:cNvPr>
                <p:cNvSpPr txBox="1"/>
                <p:nvPr/>
              </p:nvSpPr>
              <p:spPr>
                <a:xfrm>
                  <a:off x="4006728" y="4115597"/>
                  <a:ext cx="32197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b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</a:t>
                  </a:r>
                </a:p>
              </p:txBody>
            </p:sp>
            <p:sp>
              <p:nvSpPr>
                <p:cNvPr id="32" name="ZoneTexte 31">
                  <a:extLst>
                    <a:ext uri="{FF2B5EF4-FFF2-40B4-BE49-F238E27FC236}">
                      <a16:creationId xmlns:a16="http://schemas.microsoft.com/office/drawing/2014/main" id="{FE9F92E5-7F00-4E22-B2E6-A3D8B754FE22}"/>
                    </a:ext>
                  </a:extLst>
                </p:cNvPr>
                <p:cNvSpPr txBox="1"/>
                <p:nvPr/>
              </p:nvSpPr>
              <p:spPr>
                <a:xfrm>
                  <a:off x="5341828" y="4156206"/>
                  <a:ext cx="37325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>
                      <a:solidFill>
                        <a:schemeClr val="bg2">
                          <a:lumMod val="7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</a:t>
                  </a:r>
                </a:p>
              </p:txBody>
            </p:sp>
            <p:cxnSp>
              <p:nvCxnSpPr>
                <p:cNvPr id="47" name="Connecteur droit 46"/>
                <p:cNvCxnSpPr>
                  <a:cxnSpLocks noChangeAspect="1"/>
                </p:cNvCxnSpPr>
                <p:nvPr/>
              </p:nvCxnSpPr>
              <p:spPr>
                <a:xfrm flipV="1">
                  <a:off x="4903196" y="4225450"/>
                  <a:ext cx="110853" cy="90568"/>
                </a:xfrm>
                <a:prstGeom prst="line">
                  <a:avLst/>
                </a:prstGeom>
                <a:ln w="190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Connecteur droit 49"/>
                <p:cNvCxnSpPr>
                  <a:cxnSpLocks noChangeAspect="1"/>
                </p:cNvCxnSpPr>
                <p:nvPr/>
              </p:nvCxnSpPr>
              <p:spPr>
                <a:xfrm flipV="1">
                  <a:off x="4942836" y="4253702"/>
                  <a:ext cx="110853" cy="90568"/>
                </a:xfrm>
                <a:prstGeom prst="line">
                  <a:avLst/>
                </a:prstGeom>
                <a:ln w="190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grpSp>
              <p:nvGrpSpPr>
                <p:cNvPr id="104" name="Groupe 103"/>
                <p:cNvGrpSpPr/>
                <p:nvPr/>
              </p:nvGrpSpPr>
              <p:grpSpPr>
                <a:xfrm>
                  <a:off x="3442957" y="5032134"/>
                  <a:ext cx="271148" cy="309138"/>
                  <a:chOff x="3668689" y="5101725"/>
                  <a:chExt cx="271148" cy="309138"/>
                </a:xfrm>
              </p:grpSpPr>
              <p:sp>
                <p:nvSpPr>
                  <p:cNvPr id="56" name="Organigramme : Fusion 55"/>
                  <p:cNvSpPr/>
                  <p:nvPr/>
                </p:nvSpPr>
                <p:spPr>
                  <a:xfrm rot="3079189">
                    <a:off x="3664450" y="5191261"/>
                    <a:ext cx="223841" cy="215364"/>
                  </a:xfrm>
                  <a:custGeom>
                    <a:avLst/>
                    <a:gdLst>
                      <a:gd name="connsiteX0" fmla="*/ 0 w 10000"/>
                      <a:gd name="connsiteY0" fmla="*/ 0 h 10000"/>
                      <a:gd name="connsiteX1" fmla="*/ 10000 w 10000"/>
                      <a:gd name="connsiteY1" fmla="*/ 0 h 10000"/>
                      <a:gd name="connsiteX2" fmla="*/ 5000 w 10000"/>
                      <a:gd name="connsiteY2" fmla="*/ 10000 h 10000"/>
                      <a:gd name="connsiteX3" fmla="*/ 0 w 10000"/>
                      <a:gd name="connsiteY3" fmla="*/ 0 h 10000"/>
                      <a:gd name="connsiteX0" fmla="*/ 0 w 10000"/>
                      <a:gd name="connsiteY0" fmla="*/ 173 h 10173"/>
                      <a:gd name="connsiteX1" fmla="*/ 4861 w 10000"/>
                      <a:gd name="connsiteY1" fmla="*/ 0 h 10173"/>
                      <a:gd name="connsiteX2" fmla="*/ 10000 w 10000"/>
                      <a:gd name="connsiteY2" fmla="*/ 173 h 10173"/>
                      <a:gd name="connsiteX3" fmla="*/ 5000 w 10000"/>
                      <a:gd name="connsiteY3" fmla="*/ 10173 h 10173"/>
                      <a:gd name="connsiteX4" fmla="*/ 0 w 10000"/>
                      <a:gd name="connsiteY4" fmla="*/ 173 h 10173"/>
                      <a:gd name="connsiteX0" fmla="*/ 0 w 10000"/>
                      <a:gd name="connsiteY0" fmla="*/ 800 h 10800"/>
                      <a:gd name="connsiteX1" fmla="*/ 4861 w 10000"/>
                      <a:gd name="connsiteY1" fmla="*/ 627 h 10800"/>
                      <a:gd name="connsiteX2" fmla="*/ 10000 w 10000"/>
                      <a:gd name="connsiteY2" fmla="*/ 800 h 10800"/>
                      <a:gd name="connsiteX3" fmla="*/ 5000 w 10000"/>
                      <a:gd name="connsiteY3" fmla="*/ 10800 h 10800"/>
                      <a:gd name="connsiteX4" fmla="*/ 0 w 10000"/>
                      <a:gd name="connsiteY4" fmla="*/ 800 h 10800"/>
                      <a:gd name="connsiteX0" fmla="*/ 0 w 10000"/>
                      <a:gd name="connsiteY0" fmla="*/ 1830 h 11830"/>
                      <a:gd name="connsiteX1" fmla="*/ 4720 w 10000"/>
                      <a:gd name="connsiteY1" fmla="*/ 0 h 11830"/>
                      <a:gd name="connsiteX2" fmla="*/ 10000 w 10000"/>
                      <a:gd name="connsiteY2" fmla="*/ 1830 h 11830"/>
                      <a:gd name="connsiteX3" fmla="*/ 5000 w 10000"/>
                      <a:gd name="connsiteY3" fmla="*/ 11830 h 11830"/>
                      <a:gd name="connsiteX4" fmla="*/ 0 w 10000"/>
                      <a:gd name="connsiteY4" fmla="*/ 1830 h 118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0" h="11830">
                        <a:moveTo>
                          <a:pt x="0" y="1830"/>
                        </a:moveTo>
                        <a:cubicBezTo>
                          <a:pt x="-23" y="135"/>
                          <a:pt x="3053" y="0"/>
                          <a:pt x="4720" y="0"/>
                        </a:cubicBezTo>
                        <a:cubicBezTo>
                          <a:pt x="6387" y="0"/>
                          <a:pt x="9977" y="135"/>
                          <a:pt x="10000" y="1830"/>
                        </a:cubicBezTo>
                        <a:lnTo>
                          <a:pt x="5000" y="11830"/>
                        </a:lnTo>
                        <a:lnTo>
                          <a:pt x="0" y="1830"/>
                        </a:lnTo>
                        <a:close/>
                      </a:path>
                    </a:pathLst>
                  </a:custGeom>
                  <a:noFill/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" name="Organigramme : Connecteur 57"/>
                  <p:cNvSpPr/>
                  <p:nvPr/>
                </p:nvSpPr>
                <p:spPr>
                  <a:xfrm rot="19440000" flipH="1">
                    <a:off x="3832812" y="5181770"/>
                    <a:ext cx="36000" cy="108000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65" name="Connecteur droit 64"/>
                  <p:cNvCxnSpPr/>
                  <p:nvPr/>
                </p:nvCxnSpPr>
                <p:spPr>
                  <a:xfrm flipV="1">
                    <a:off x="3755810" y="5101725"/>
                    <a:ext cx="23613" cy="85040"/>
                  </a:xfrm>
                  <a:prstGeom prst="line">
                    <a:avLst/>
                  </a:prstGeom>
                  <a:ln w="952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Connecteur droit 100"/>
                  <p:cNvCxnSpPr/>
                  <p:nvPr/>
                </p:nvCxnSpPr>
                <p:spPr>
                  <a:xfrm rot="1260000" flipV="1">
                    <a:off x="3867837" y="5319724"/>
                    <a:ext cx="72000" cy="37899"/>
                  </a:xfrm>
                  <a:prstGeom prst="line">
                    <a:avLst/>
                  </a:prstGeom>
                  <a:ln w="952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09" name="Connecteur droit 108">
                  <a:extLst>
                    <a:ext uri="{FF2B5EF4-FFF2-40B4-BE49-F238E27FC236}">
                      <a16:creationId xmlns:a16="http://schemas.microsoft.com/office/drawing/2014/main" id="{336F7CBD-9EA8-480B-B166-9ADE44651A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486294" y="4814968"/>
                  <a:ext cx="0" cy="315889"/>
                </a:xfrm>
                <a:prstGeom prst="line">
                  <a:avLst/>
                </a:prstGeom>
                <a:ln w="28575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Connecteur droit 134">
                  <a:extLst>
                    <a:ext uri="{FF2B5EF4-FFF2-40B4-BE49-F238E27FC236}">
                      <a16:creationId xmlns:a16="http://schemas.microsoft.com/office/drawing/2014/main" id="{336F7CBD-9EA8-480B-B166-9ADE44651A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08823" y="3653247"/>
                  <a:ext cx="0" cy="315889"/>
                </a:xfrm>
                <a:prstGeom prst="line">
                  <a:avLst/>
                </a:prstGeom>
                <a:ln w="28575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64" name="Triangle isocèle 163"/>
                <p:cNvSpPr/>
                <p:nvPr/>
              </p:nvSpPr>
              <p:spPr>
                <a:xfrm rot="7380000">
                  <a:off x="4222398" y="4419660"/>
                  <a:ext cx="108000" cy="507732"/>
                </a:xfrm>
                <a:prstGeom prst="triangle">
                  <a:avLst/>
                </a:prstGeom>
                <a:solidFill>
                  <a:srgbClr val="08141E"/>
                </a:solidFill>
                <a:ln>
                  <a:solidFill>
                    <a:srgbClr val="08141E"/>
                  </a:solidFill>
                </a:ln>
                <a:scene3d>
                  <a:camera prst="orthographicFront">
                    <a:rot lat="271831" lon="2287050" rev="1805025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7" name="ZoneTexte 166">
                  <a:extLst>
                    <a:ext uri="{FF2B5EF4-FFF2-40B4-BE49-F238E27FC236}">
                      <a16:creationId xmlns:a16="http://schemas.microsoft.com/office/drawing/2014/main" id="{C8DE8576-C269-43A1-9DC0-9A78F1A693A7}"/>
                    </a:ext>
                  </a:extLst>
                </p:cNvPr>
                <p:cNvSpPr txBox="1"/>
                <p:nvPr/>
              </p:nvSpPr>
              <p:spPr>
                <a:xfrm>
                  <a:off x="3740903" y="4496941"/>
                  <a:ext cx="32197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>
                      <a:solidFill>
                        <a:srgbClr val="08141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</a:p>
              </p:txBody>
            </p:sp>
            <p:sp>
              <p:nvSpPr>
                <p:cNvPr id="168" name="ZoneTexte 167">
                  <a:extLst>
                    <a:ext uri="{FF2B5EF4-FFF2-40B4-BE49-F238E27FC236}">
                      <a16:creationId xmlns:a16="http://schemas.microsoft.com/office/drawing/2014/main" id="{C8DE8576-C269-43A1-9DC0-9A78F1A693A7}"/>
                    </a:ext>
                  </a:extLst>
                </p:cNvPr>
                <p:cNvSpPr txBox="1"/>
                <p:nvPr/>
              </p:nvSpPr>
              <p:spPr>
                <a:xfrm>
                  <a:off x="4332198" y="5083418"/>
                  <a:ext cx="32197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>
                      <a:solidFill>
                        <a:srgbClr val="08141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</a:p>
              </p:txBody>
            </p:sp>
            <p:sp>
              <p:nvSpPr>
                <p:cNvPr id="170" name="Triangle isocèle 169"/>
                <p:cNvSpPr/>
                <p:nvPr/>
              </p:nvSpPr>
              <p:spPr>
                <a:xfrm rot="18060000" flipH="1">
                  <a:off x="5361075" y="3792715"/>
                  <a:ext cx="108000" cy="507732"/>
                </a:xfrm>
                <a:prstGeom prst="triangle">
                  <a:avLst/>
                </a:prstGeom>
                <a:solidFill>
                  <a:srgbClr val="08141E"/>
                </a:solidFill>
                <a:ln>
                  <a:solidFill>
                    <a:srgbClr val="08141E"/>
                  </a:solidFill>
                </a:ln>
                <a:scene3d>
                  <a:camera prst="orthographicFront">
                    <a:rot lat="0" lon="2160000" rev="1500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27" name="Image 26">
                  <a:extLst>
                    <a:ext uri="{FF2B5EF4-FFF2-40B4-BE49-F238E27FC236}">
                      <a16:creationId xmlns:a16="http://schemas.microsoft.com/office/drawing/2014/main" id="{E8F18B93-79DE-4AF8-B5E3-3955073039C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198" t="35942" r="33236" b="36957"/>
                <a:stretch/>
              </p:blipFill>
              <p:spPr>
                <a:xfrm>
                  <a:off x="5059296" y="3885915"/>
                  <a:ext cx="330703" cy="303144"/>
                </a:xfrm>
                <a:prstGeom prst="rect">
                  <a:avLst/>
                </a:prstGeom>
              </p:spPr>
            </p:pic>
            <p:pic>
              <p:nvPicPr>
                <p:cNvPr id="28" name="Image 27">
                  <a:extLst>
                    <a:ext uri="{FF2B5EF4-FFF2-40B4-BE49-F238E27FC236}">
                      <a16:creationId xmlns:a16="http://schemas.microsoft.com/office/drawing/2014/main" id="{FC2E039D-DA7C-4648-AFFF-1773898C35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198" t="35942" r="33236" b="36957"/>
                <a:stretch/>
              </p:blipFill>
              <p:spPr>
                <a:xfrm>
                  <a:off x="4350094" y="4522407"/>
                  <a:ext cx="330703" cy="303144"/>
                </a:xfrm>
                <a:prstGeom prst="rect">
                  <a:avLst/>
                </a:prstGeom>
              </p:spPr>
            </p:pic>
            <p:sp>
              <p:nvSpPr>
                <p:cNvPr id="34" name="ZoneTexte 33">
                  <a:extLst>
                    <a:ext uri="{FF2B5EF4-FFF2-40B4-BE49-F238E27FC236}">
                      <a16:creationId xmlns:a16="http://schemas.microsoft.com/office/drawing/2014/main" id="{F7C85F97-AB0D-4355-84DB-8E160B312CD7}"/>
                    </a:ext>
                  </a:extLst>
                </p:cNvPr>
                <p:cNvSpPr txBox="1"/>
                <p:nvPr/>
              </p:nvSpPr>
              <p:spPr>
                <a:xfrm>
                  <a:off x="4341010" y="4512596"/>
                  <a:ext cx="35876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</a:t>
                  </a:r>
                </a:p>
              </p:txBody>
            </p:sp>
            <p:sp>
              <p:nvSpPr>
                <p:cNvPr id="182" name="ZoneTexte 181">
                  <a:extLst>
                    <a:ext uri="{FF2B5EF4-FFF2-40B4-BE49-F238E27FC236}">
                      <a16:creationId xmlns:a16="http://schemas.microsoft.com/office/drawing/2014/main" id="{F7C85F97-AB0D-4355-84DB-8E160B312CD7}"/>
                    </a:ext>
                  </a:extLst>
                </p:cNvPr>
                <p:cNvSpPr txBox="1"/>
                <p:nvPr/>
              </p:nvSpPr>
              <p:spPr>
                <a:xfrm>
                  <a:off x="5050931" y="3885881"/>
                  <a:ext cx="35876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</a:t>
                  </a:r>
                </a:p>
              </p:txBody>
            </p:sp>
            <p:sp>
              <p:nvSpPr>
                <p:cNvPr id="183" name="ZoneTexte 182">
                  <a:extLst>
                    <a:ext uri="{FF2B5EF4-FFF2-40B4-BE49-F238E27FC236}">
                      <a16:creationId xmlns:a16="http://schemas.microsoft.com/office/drawing/2014/main" id="{C8DE8576-C269-43A1-9DC0-9A78F1A693A7}"/>
                    </a:ext>
                  </a:extLst>
                </p:cNvPr>
                <p:cNvSpPr txBox="1"/>
                <p:nvPr/>
              </p:nvSpPr>
              <p:spPr>
                <a:xfrm>
                  <a:off x="5645906" y="3904077"/>
                  <a:ext cx="32197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>
                      <a:solidFill>
                        <a:srgbClr val="08141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</a:p>
              </p:txBody>
            </p:sp>
            <p:sp>
              <p:nvSpPr>
                <p:cNvPr id="184" name="ZoneTexte 183">
                  <a:extLst>
                    <a:ext uri="{FF2B5EF4-FFF2-40B4-BE49-F238E27FC236}">
                      <a16:creationId xmlns:a16="http://schemas.microsoft.com/office/drawing/2014/main" id="{C8DE8576-C269-43A1-9DC0-9A78F1A693A7}"/>
                    </a:ext>
                  </a:extLst>
                </p:cNvPr>
                <p:cNvSpPr txBox="1"/>
                <p:nvPr/>
              </p:nvSpPr>
              <p:spPr>
                <a:xfrm>
                  <a:off x="5059296" y="3380556"/>
                  <a:ext cx="32197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>
                      <a:solidFill>
                        <a:srgbClr val="08141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</a:p>
              </p:txBody>
            </p:sp>
          </p:grpSp>
        </p:grpSp>
        <p:grpSp>
          <p:nvGrpSpPr>
            <p:cNvPr id="284" name="Groupe 283"/>
            <p:cNvGrpSpPr/>
            <p:nvPr/>
          </p:nvGrpSpPr>
          <p:grpSpPr>
            <a:xfrm>
              <a:off x="7078556" y="3295875"/>
              <a:ext cx="2362550" cy="2504150"/>
              <a:chOff x="7078556" y="3295875"/>
              <a:chExt cx="2362550" cy="2504150"/>
            </a:xfrm>
          </p:grpSpPr>
          <p:sp>
            <p:nvSpPr>
              <p:cNvPr id="102" name="ZoneTexte 101">
                <a:extLst>
                  <a:ext uri="{FF2B5EF4-FFF2-40B4-BE49-F238E27FC236}">
                    <a16:creationId xmlns:a16="http://schemas.microsoft.com/office/drawing/2014/main" id="{F4DE25AE-658D-450A-8796-8E8966444B57}"/>
                  </a:ext>
                </a:extLst>
              </p:cNvPr>
              <p:cNvSpPr txBox="1"/>
              <p:nvPr/>
            </p:nvSpPr>
            <p:spPr>
              <a:xfrm>
                <a:off x="7708151" y="5461471"/>
                <a:ext cx="967786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l-G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fr-F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-twist</a:t>
                </a:r>
              </a:p>
            </p:txBody>
          </p:sp>
          <p:grpSp>
            <p:nvGrpSpPr>
              <p:cNvPr id="255" name="Groupe 254"/>
              <p:cNvGrpSpPr/>
              <p:nvPr/>
            </p:nvGrpSpPr>
            <p:grpSpPr>
              <a:xfrm flipH="1">
                <a:off x="9169958" y="4901228"/>
                <a:ext cx="271148" cy="309138"/>
                <a:chOff x="3668689" y="5101725"/>
                <a:chExt cx="271148" cy="309138"/>
              </a:xfrm>
            </p:grpSpPr>
            <p:sp>
              <p:nvSpPr>
                <p:cNvPr id="268" name="Organigramme : Fusion 55"/>
                <p:cNvSpPr/>
                <p:nvPr/>
              </p:nvSpPr>
              <p:spPr>
                <a:xfrm rot="3079189">
                  <a:off x="3664450" y="5191261"/>
                  <a:ext cx="223841" cy="215364"/>
                </a:xfrm>
                <a:custGeom>
                  <a:avLst/>
                  <a:gdLst>
                    <a:gd name="connsiteX0" fmla="*/ 0 w 10000"/>
                    <a:gd name="connsiteY0" fmla="*/ 0 h 10000"/>
                    <a:gd name="connsiteX1" fmla="*/ 10000 w 10000"/>
                    <a:gd name="connsiteY1" fmla="*/ 0 h 10000"/>
                    <a:gd name="connsiteX2" fmla="*/ 5000 w 10000"/>
                    <a:gd name="connsiteY2" fmla="*/ 10000 h 10000"/>
                    <a:gd name="connsiteX3" fmla="*/ 0 w 10000"/>
                    <a:gd name="connsiteY3" fmla="*/ 0 h 10000"/>
                    <a:gd name="connsiteX0" fmla="*/ 0 w 10000"/>
                    <a:gd name="connsiteY0" fmla="*/ 173 h 10173"/>
                    <a:gd name="connsiteX1" fmla="*/ 4861 w 10000"/>
                    <a:gd name="connsiteY1" fmla="*/ 0 h 10173"/>
                    <a:gd name="connsiteX2" fmla="*/ 10000 w 10000"/>
                    <a:gd name="connsiteY2" fmla="*/ 173 h 10173"/>
                    <a:gd name="connsiteX3" fmla="*/ 5000 w 10000"/>
                    <a:gd name="connsiteY3" fmla="*/ 10173 h 10173"/>
                    <a:gd name="connsiteX4" fmla="*/ 0 w 10000"/>
                    <a:gd name="connsiteY4" fmla="*/ 173 h 10173"/>
                    <a:gd name="connsiteX0" fmla="*/ 0 w 10000"/>
                    <a:gd name="connsiteY0" fmla="*/ 800 h 10800"/>
                    <a:gd name="connsiteX1" fmla="*/ 4861 w 10000"/>
                    <a:gd name="connsiteY1" fmla="*/ 627 h 10800"/>
                    <a:gd name="connsiteX2" fmla="*/ 10000 w 10000"/>
                    <a:gd name="connsiteY2" fmla="*/ 800 h 10800"/>
                    <a:gd name="connsiteX3" fmla="*/ 5000 w 10000"/>
                    <a:gd name="connsiteY3" fmla="*/ 10800 h 10800"/>
                    <a:gd name="connsiteX4" fmla="*/ 0 w 10000"/>
                    <a:gd name="connsiteY4" fmla="*/ 800 h 10800"/>
                    <a:gd name="connsiteX0" fmla="*/ 0 w 10000"/>
                    <a:gd name="connsiteY0" fmla="*/ 1830 h 11830"/>
                    <a:gd name="connsiteX1" fmla="*/ 4720 w 10000"/>
                    <a:gd name="connsiteY1" fmla="*/ 0 h 11830"/>
                    <a:gd name="connsiteX2" fmla="*/ 10000 w 10000"/>
                    <a:gd name="connsiteY2" fmla="*/ 1830 h 11830"/>
                    <a:gd name="connsiteX3" fmla="*/ 5000 w 10000"/>
                    <a:gd name="connsiteY3" fmla="*/ 11830 h 11830"/>
                    <a:gd name="connsiteX4" fmla="*/ 0 w 10000"/>
                    <a:gd name="connsiteY4" fmla="*/ 1830 h 11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1830">
                      <a:moveTo>
                        <a:pt x="0" y="1830"/>
                      </a:moveTo>
                      <a:cubicBezTo>
                        <a:pt x="-23" y="135"/>
                        <a:pt x="3053" y="0"/>
                        <a:pt x="4720" y="0"/>
                      </a:cubicBezTo>
                      <a:cubicBezTo>
                        <a:pt x="6387" y="0"/>
                        <a:pt x="9977" y="135"/>
                        <a:pt x="10000" y="1830"/>
                      </a:cubicBezTo>
                      <a:lnTo>
                        <a:pt x="5000" y="11830"/>
                      </a:lnTo>
                      <a:lnTo>
                        <a:pt x="0" y="1830"/>
                      </a:lnTo>
                      <a:close/>
                    </a:path>
                  </a:pathLst>
                </a:custGeom>
                <a:noFill/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9" name="Organigramme : Connecteur 268"/>
                <p:cNvSpPr/>
                <p:nvPr/>
              </p:nvSpPr>
              <p:spPr>
                <a:xfrm rot="19440000" flipH="1">
                  <a:off x="3832812" y="5181770"/>
                  <a:ext cx="36000" cy="108000"/>
                </a:xfrm>
                <a:prstGeom prst="flowChartConnector">
                  <a:avLst/>
                </a:prstGeom>
                <a:solidFill>
                  <a:schemeClr val="tx1"/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70" name="Connecteur droit 269"/>
                <p:cNvCxnSpPr/>
                <p:nvPr/>
              </p:nvCxnSpPr>
              <p:spPr>
                <a:xfrm flipV="1">
                  <a:off x="3755810" y="5101725"/>
                  <a:ext cx="23613" cy="85040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Connecteur droit 270"/>
                <p:cNvCxnSpPr/>
                <p:nvPr/>
              </p:nvCxnSpPr>
              <p:spPr>
                <a:xfrm rot="1260000" flipV="1">
                  <a:off x="3867837" y="5319724"/>
                  <a:ext cx="72000" cy="37899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4" name="Groupe 273"/>
              <p:cNvGrpSpPr/>
              <p:nvPr/>
            </p:nvGrpSpPr>
            <p:grpSpPr>
              <a:xfrm>
                <a:off x="7078556" y="3295875"/>
                <a:ext cx="2226976" cy="2010639"/>
                <a:chOff x="6943389" y="3438995"/>
                <a:chExt cx="2226976" cy="2010639"/>
              </a:xfrm>
            </p:grpSpPr>
            <p:cxnSp>
              <p:nvCxnSpPr>
                <p:cNvPr id="51" name="Connecteur droit 50"/>
                <p:cNvCxnSpPr>
                  <a:cxnSpLocks noChangeAspect="1"/>
                </p:cNvCxnSpPr>
                <p:nvPr/>
              </p:nvCxnSpPr>
              <p:spPr>
                <a:xfrm>
                  <a:off x="7691483" y="4230744"/>
                  <a:ext cx="110853" cy="90568"/>
                </a:xfrm>
                <a:prstGeom prst="line">
                  <a:avLst/>
                </a:prstGeom>
                <a:ln w="190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Connecteur droit 51"/>
                <p:cNvCxnSpPr>
                  <a:cxnSpLocks noChangeAspect="1"/>
                </p:cNvCxnSpPr>
                <p:nvPr/>
              </p:nvCxnSpPr>
              <p:spPr>
                <a:xfrm>
                  <a:off x="7731123" y="4195386"/>
                  <a:ext cx="110853" cy="90568"/>
                </a:xfrm>
                <a:prstGeom prst="line">
                  <a:avLst/>
                </a:prstGeom>
                <a:ln w="190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Connecteur droit 241">
                  <a:extLst>
                    <a:ext uri="{FF2B5EF4-FFF2-40B4-BE49-F238E27FC236}">
                      <a16:creationId xmlns:a16="http://schemas.microsoft.com/office/drawing/2014/main" id="{4B52E573-B54C-42FF-89EE-CC1199EA73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98783" y="4313925"/>
                  <a:ext cx="679066" cy="57309"/>
                </a:xfrm>
                <a:prstGeom prst="line">
                  <a:avLst/>
                </a:prstGeom>
                <a:ln w="28575">
                  <a:solidFill>
                    <a:schemeClr val="dk1">
                      <a:alpha val="41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3" name="Connecteur droit 242">
                  <a:extLst>
                    <a:ext uri="{FF2B5EF4-FFF2-40B4-BE49-F238E27FC236}">
                      <a16:creationId xmlns:a16="http://schemas.microsoft.com/office/drawing/2014/main" id="{336F7CBD-9EA8-480B-B166-9ADE44651A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436267" y="4413032"/>
                  <a:ext cx="285076" cy="296237"/>
                </a:xfrm>
                <a:prstGeom prst="line">
                  <a:avLst/>
                </a:prstGeom>
                <a:ln w="28575">
                  <a:solidFill>
                    <a:schemeClr val="dk1">
                      <a:alpha val="41000"/>
                    </a:schemeClr>
                  </a:solidFill>
                  <a:prstDash val="soli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Connecteur droit 243">
                  <a:extLst>
                    <a:ext uri="{FF2B5EF4-FFF2-40B4-BE49-F238E27FC236}">
                      <a16:creationId xmlns:a16="http://schemas.microsoft.com/office/drawing/2014/main" id="{104BC874-4ABF-466A-9DEF-920E536235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685863" y="4144681"/>
                  <a:ext cx="727818" cy="583271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Connecteur droit 244">
                  <a:extLst>
                    <a:ext uri="{FF2B5EF4-FFF2-40B4-BE49-F238E27FC236}">
                      <a16:creationId xmlns:a16="http://schemas.microsoft.com/office/drawing/2014/main" id="{D4FF8280-51F4-485C-A166-E6079BE4A5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459140" y="4135834"/>
                  <a:ext cx="219960" cy="206745"/>
                </a:xfrm>
                <a:prstGeom prst="line">
                  <a:avLst/>
                </a:prstGeom>
                <a:ln w="28575">
                  <a:solidFill>
                    <a:schemeClr val="dk1">
                      <a:alpha val="41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Connecteur droit 245">
                  <a:extLst>
                    <a:ext uri="{FF2B5EF4-FFF2-40B4-BE49-F238E27FC236}">
                      <a16:creationId xmlns:a16="http://schemas.microsoft.com/office/drawing/2014/main" id="{517347A0-0774-4378-A3F8-3D22DAB97B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468344" y="4313925"/>
                  <a:ext cx="664850" cy="37070"/>
                </a:xfrm>
                <a:prstGeom prst="line">
                  <a:avLst/>
                </a:prstGeom>
                <a:ln w="28575">
                  <a:solidFill>
                    <a:schemeClr val="dk1">
                      <a:alpha val="41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pic>
              <p:nvPicPr>
                <p:cNvPr id="247" name="Image 246">
                  <a:extLst>
                    <a:ext uri="{FF2B5EF4-FFF2-40B4-BE49-F238E27FC236}">
                      <a16:creationId xmlns:a16="http://schemas.microsoft.com/office/drawing/2014/main" id="{CF4AA44F-7371-47E0-9AEF-89FF5BDF3A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198" t="35942" r="33236" b="36957"/>
                <a:stretch/>
              </p:blipFill>
              <p:spPr>
                <a:xfrm flipH="1">
                  <a:off x="7933802" y="4136425"/>
                  <a:ext cx="330703" cy="303144"/>
                </a:xfrm>
                <a:prstGeom prst="rect">
                  <a:avLst/>
                </a:prstGeom>
              </p:spPr>
            </p:pic>
            <p:pic>
              <p:nvPicPr>
                <p:cNvPr id="248" name="Image 247">
                  <a:extLst>
                    <a:ext uri="{FF2B5EF4-FFF2-40B4-BE49-F238E27FC236}">
                      <a16:creationId xmlns:a16="http://schemas.microsoft.com/office/drawing/2014/main" id="{6B3FE667-ACA5-4D61-90DA-E30937EBA5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198" t="35942" r="33236" b="36957"/>
                <a:stretch/>
              </p:blipFill>
              <p:spPr>
                <a:xfrm flipH="1">
                  <a:off x="7256659" y="4243931"/>
                  <a:ext cx="278753" cy="255523"/>
                </a:xfrm>
                <a:prstGeom prst="rect">
                  <a:avLst/>
                </a:prstGeom>
              </p:spPr>
            </p:pic>
            <p:pic>
              <p:nvPicPr>
                <p:cNvPr id="249" name="Image 248">
                  <a:extLst>
                    <a:ext uri="{FF2B5EF4-FFF2-40B4-BE49-F238E27FC236}">
                      <a16:creationId xmlns:a16="http://schemas.microsoft.com/office/drawing/2014/main" id="{468F38E3-E4D4-4EEC-951C-D8CB4276D0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198" t="35942" r="33236" b="36957"/>
                <a:stretch/>
              </p:blipFill>
              <p:spPr>
                <a:xfrm flipH="1">
                  <a:off x="8592905" y="4206694"/>
                  <a:ext cx="286375" cy="262510"/>
                </a:xfrm>
                <a:prstGeom prst="rect">
                  <a:avLst/>
                </a:prstGeom>
              </p:spPr>
            </p:pic>
            <p:sp>
              <p:nvSpPr>
                <p:cNvPr id="250" name="ZoneTexte 249">
                  <a:extLst>
                    <a:ext uri="{FF2B5EF4-FFF2-40B4-BE49-F238E27FC236}">
                      <a16:creationId xmlns:a16="http://schemas.microsoft.com/office/drawing/2014/main" id="{5F97BC36-0EAE-4AB6-BAAB-D1C3187B5EF0}"/>
                    </a:ext>
                  </a:extLst>
                </p:cNvPr>
                <p:cNvSpPr txBox="1"/>
                <p:nvPr/>
              </p:nvSpPr>
              <p:spPr>
                <a:xfrm flipH="1">
                  <a:off x="7958989" y="3904010"/>
                  <a:ext cx="33374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</a:t>
                  </a:r>
                </a:p>
              </p:txBody>
            </p:sp>
            <p:cxnSp>
              <p:nvCxnSpPr>
                <p:cNvPr id="253" name="Connecteur droit 252"/>
                <p:cNvCxnSpPr>
                  <a:cxnSpLocks noChangeAspect="1"/>
                </p:cNvCxnSpPr>
                <p:nvPr/>
              </p:nvCxnSpPr>
              <p:spPr>
                <a:xfrm flipH="1" flipV="1">
                  <a:off x="7897219" y="4283889"/>
                  <a:ext cx="110853" cy="90568"/>
                </a:xfrm>
                <a:prstGeom prst="line">
                  <a:avLst/>
                </a:prstGeom>
                <a:ln w="190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54" name="Connecteur droit 253"/>
                <p:cNvCxnSpPr>
                  <a:cxnSpLocks noChangeAspect="1"/>
                </p:cNvCxnSpPr>
                <p:nvPr/>
              </p:nvCxnSpPr>
              <p:spPr>
                <a:xfrm flipH="1" flipV="1">
                  <a:off x="7857579" y="4312141"/>
                  <a:ext cx="110853" cy="90568"/>
                </a:xfrm>
                <a:prstGeom prst="line">
                  <a:avLst/>
                </a:prstGeom>
                <a:ln w="190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Connecteur droit 255">
                  <a:extLst>
                    <a:ext uri="{FF2B5EF4-FFF2-40B4-BE49-F238E27FC236}">
                      <a16:creationId xmlns:a16="http://schemas.microsoft.com/office/drawing/2014/main" id="{336F7CBD-9EA8-480B-B166-9ADE44651A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424974" y="4873407"/>
                  <a:ext cx="0" cy="315889"/>
                </a:xfrm>
                <a:prstGeom prst="line">
                  <a:avLst/>
                </a:prstGeom>
                <a:ln w="28575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Connecteur droit 256">
                  <a:extLst>
                    <a:ext uri="{FF2B5EF4-FFF2-40B4-BE49-F238E27FC236}">
                      <a16:creationId xmlns:a16="http://schemas.microsoft.com/office/drawing/2014/main" id="{336F7CBD-9EA8-480B-B166-9ADE44651A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702445" y="3711686"/>
                  <a:ext cx="0" cy="315889"/>
                </a:xfrm>
                <a:prstGeom prst="line">
                  <a:avLst/>
                </a:prstGeom>
                <a:ln w="28575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58" name="Triangle isocèle 257"/>
                <p:cNvSpPr/>
                <p:nvPr/>
              </p:nvSpPr>
              <p:spPr>
                <a:xfrm rot="7380000" flipH="1" flipV="1">
                  <a:off x="8580870" y="4478099"/>
                  <a:ext cx="108000" cy="507732"/>
                </a:xfrm>
                <a:prstGeom prst="triangle">
                  <a:avLst/>
                </a:prstGeom>
                <a:solidFill>
                  <a:srgbClr val="08141E"/>
                </a:solidFill>
                <a:ln>
                  <a:solidFill>
                    <a:srgbClr val="08141E"/>
                  </a:solidFill>
                </a:ln>
                <a:scene3d>
                  <a:camera prst="orthographicFront">
                    <a:rot lat="271831" lon="2287050" rev="1805025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9" name="ZoneTexte 258">
                  <a:extLst>
                    <a:ext uri="{FF2B5EF4-FFF2-40B4-BE49-F238E27FC236}">
                      <a16:creationId xmlns:a16="http://schemas.microsoft.com/office/drawing/2014/main" id="{C8DE8576-C269-43A1-9DC0-9A78F1A693A7}"/>
                    </a:ext>
                  </a:extLst>
                </p:cNvPr>
                <p:cNvSpPr txBox="1"/>
                <p:nvPr/>
              </p:nvSpPr>
              <p:spPr>
                <a:xfrm flipH="1">
                  <a:off x="8848392" y="4555380"/>
                  <a:ext cx="32197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>
                      <a:solidFill>
                        <a:srgbClr val="08141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</a:p>
              </p:txBody>
            </p:sp>
            <p:sp>
              <p:nvSpPr>
                <p:cNvPr id="260" name="ZoneTexte 259">
                  <a:extLst>
                    <a:ext uri="{FF2B5EF4-FFF2-40B4-BE49-F238E27FC236}">
                      <a16:creationId xmlns:a16="http://schemas.microsoft.com/office/drawing/2014/main" id="{C8DE8576-C269-43A1-9DC0-9A78F1A693A7}"/>
                    </a:ext>
                  </a:extLst>
                </p:cNvPr>
                <p:cNvSpPr txBox="1"/>
                <p:nvPr/>
              </p:nvSpPr>
              <p:spPr>
                <a:xfrm flipH="1">
                  <a:off x="8257097" y="5141857"/>
                  <a:ext cx="32197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>
                      <a:solidFill>
                        <a:srgbClr val="08141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</a:p>
              </p:txBody>
            </p:sp>
            <p:sp>
              <p:nvSpPr>
                <p:cNvPr id="261" name="Triangle isocèle 260"/>
                <p:cNvSpPr/>
                <p:nvPr/>
              </p:nvSpPr>
              <p:spPr>
                <a:xfrm rot="18060000" flipV="1">
                  <a:off x="7442193" y="3851154"/>
                  <a:ext cx="108000" cy="507732"/>
                </a:xfrm>
                <a:prstGeom prst="triangle">
                  <a:avLst/>
                </a:prstGeom>
                <a:solidFill>
                  <a:srgbClr val="08141E"/>
                </a:solidFill>
                <a:ln>
                  <a:solidFill>
                    <a:srgbClr val="08141E"/>
                  </a:solidFill>
                </a:ln>
                <a:scene3d>
                  <a:camera prst="orthographicFront">
                    <a:rot lat="0" lon="2160000" rev="1500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262" name="Image 261">
                  <a:extLst>
                    <a:ext uri="{FF2B5EF4-FFF2-40B4-BE49-F238E27FC236}">
                      <a16:creationId xmlns:a16="http://schemas.microsoft.com/office/drawing/2014/main" id="{E8F18B93-79DE-4AF8-B5E3-3955073039C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198" t="35942" r="33236" b="36957"/>
                <a:stretch/>
              </p:blipFill>
              <p:spPr>
                <a:xfrm flipH="1">
                  <a:off x="7521269" y="3944354"/>
                  <a:ext cx="330703" cy="303144"/>
                </a:xfrm>
                <a:prstGeom prst="rect">
                  <a:avLst/>
                </a:prstGeom>
              </p:spPr>
            </p:pic>
            <p:pic>
              <p:nvPicPr>
                <p:cNvPr id="263" name="Image 262">
                  <a:extLst>
                    <a:ext uri="{FF2B5EF4-FFF2-40B4-BE49-F238E27FC236}">
                      <a16:creationId xmlns:a16="http://schemas.microsoft.com/office/drawing/2014/main" id="{FC2E039D-DA7C-4648-AFFF-1773898C35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198" t="35942" r="33236" b="36957"/>
                <a:stretch/>
              </p:blipFill>
              <p:spPr>
                <a:xfrm flipH="1">
                  <a:off x="8230471" y="4580846"/>
                  <a:ext cx="330703" cy="303144"/>
                </a:xfrm>
                <a:prstGeom prst="rect">
                  <a:avLst/>
                </a:prstGeom>
              </p:spPr>
            </p:pic>
            <p:sp>
              <p:nvSpPr>
                <p:cNvPr id="264" name="ZoneTexte 263">
                  <a:extLst>
                    <a:ext uri="{FF2B5EF4-FFF2-40B4-BE49-F238E27FC236}">
                      <a16:creationId xmlns:a16="http://schemas.microsoft.com/office/drawing/2014/main" id="{F7C85F97-AB0D-4355-84DB-8E160B312CD7}"/>
                    </a:ext>
                  </a:extLst>
                </p:cNvPr>
                <p:cNvSpPr txBox="1"/>
                <p:nvPr/>
              </p:nvSpPr>
              <p:spPr>
                <a:xfrm flipH="1">
                  <a:off x="8267149" y="4571035"/>
                  <a:ext cx="35876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</a:t>
                  </a:r>
                </a:p>
              </p:txBody>
            </p:sp>
            <p:sp>
              <p:nvSpPr>
                <p:cNvPr id="265" name="ZoneTexte 264">
                  <a:extLst>
                    <a:ext uri="{FF2B5EF4-FFF2-40B4-BE49-F238E27FC236}">
                      <a16:creationId xmlns:a16="http://schemas.microsoft.com/office/drawing/2014/main" id="{F7C85F97-AB0D-4355-84DB-8E160B312CD7}"/>
                    </a:ext>
                  </a:extLst>
                </p:cNvPr>
                <p:cNvSpPr txBox="1"/>
                <p:nvPr/>
              </p:nvSpPr>
              <p:spPr>
                <a:xfrm flipH="1">
                  <a:off x="7557228" y="3944320"/>
                  <a:ext cx="35876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</a:t>
                  </a:r>
                </a:p>
              </p:txBody>
            </p:sp>
            <p:sp>
              <p:nvSpPr>
                <p:cNvPr id="266" name="ZoneTexte 265">
                  <a:extLst>
                    <a:ext uri="{FF2B5EF4-FFF2-40B4-BE49-F238E27FC236}">
                      <a16:creationId xmlns:a16="http://schemas.microsoft.com/office/drawing/2014/main" id="{C8DE8576-C269-43A1-9DC0-9A78F1A693A7}"/>
                    </a:ext>
                  </a:extLst>
                </p:cNvPr>
                <p:cNvSpPr txBox="1"/>
                <p:nvPr/>
              </p:nvSpPr>
              <p:spPr>
                <a:xfrm flipH="1">
                  <a:off x="6943389" y="3962516"/>
                  <a:ext cx="32197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>
                      <a:solidFill>
                        <a:srgbClr val="08141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</a:p>
              </p:txBody>
            </p:sp>
            <p:sp>
              <p:nvSpPr>
                <p:cNvPr id="267" name="ZoneTexte 266">
                  <a:extLst>
                    <a:ext uri="{FF2B5EF4-FFF2-40B4-BE49-F238E27FC236}">
                      <a16:creationId xmlns:a16="http://schemas.microsoft.com/office/drawing/2014/main" id="{C8DE8576-C269-43A1-9DC0-9A78F1A693A7}"/>
                    </a:ext>
                  </a:extLst>
                </p:cNvPr>
                <p:cNvSpPr txBox="1"/>
                <p:nvPr/>
              </p:nvSpPr>
              <p:spPr>
                <a:xfrm flipH="1">
                  <a:off x="7529999" y="3438995"/>
                  <a:ext cx="32197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>
                      <a:solidFill>
                        <a:srgbClr val="08141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</a:p>
              </p:txBody>
            </p:sp>
            <p:sp>
              <p:nvSpPr>
                <p:cNvPr id="272" name="ZoneTexte 271">
                  <a:extLst>
                    <a:ext uri="{FF2B5EF4-FFF2-40B4-BE49-F238E27FC236}">
                      <a16:creationId xmlns:a16="http://schemas.microsoft.com/office/drawing/2014/main" id="{C8DE8576-C269-43A1-9DC0-9A78F1A693A7}"/>
                    </a:ext>
                  </a:extLst>
                </p:cNvPr>
                <p:cNvSpPr txBox="1"/>
                <p:nvPr/>
              </p:nvSpPr>
              <p:spPr>
                <a:xfrm>
                  <a:off x="8615957" y="4175284"/>
                  <a:ext cx="32197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b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</a:t>
                  </a:r>
                </a:p>
              </p:txBody>
            </p:sp>
            <p:sp>
              <p:nvSpPr>
                <p:cNvPr id="273" name="ZoneTexte 272">
                  <a:extLst>
                    <a:ext uri="{FF2B5EF4-FFF2-40B4-BE49-F238E27FC236}">
                      <a16:creationId xmlns:a16="http://schemas.microsoft.com/office/drawing/2014/main" id="{FE9F92E5-7F00-4E22-B2E6-A3D8B754FE22}"/>
                    </a:ext>
                  </a:extLst>
                </p:cNvPr>
                <p:cNvSpPr txBox="1"/>
                <p:nvPr/>
              </p:nvSpPr>
              <p:spPr>
                <a:xfrm>
                  <a:off x="7267503" y="4214630"/>
                  <a:ext cx="37325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>
                      <a:solidFill>
                        <a:schemeClr val="bg2">
                          <a:lumMod val="7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</a:t>
                  </a:r>
                </a:p>
              </p:txBody>
            </p:sp>
          </p:grpSp>
        </p:grpSp>
        <p:grpSp>
          <p:nvGrpSpPr>
            <p:cNvPr id="282" name="Groupe 281"/>
            <p:cNvGrpSpPr/>
            <p:nvPr/>
          </p:nvGrpSpPr>
          <p:grpSpPr>
            <a:xfrm>
              <a:off x="7311348" y="1207874"/>
              <a:ext cx="2053210" cy="1841088"/>
              <a:chOff x="7311348" y="1207874"/>
              <a:chExt cx="2053210" cy="1841088"/>
            </a:xfrm>
          </p:grpSpPr>
          <p:sp>
            <p:nvSpPr>
              <p:cNvPr id="206" name="Organigramme : Connecteur 205"/>
              <p:cNvSpPr/>
              <p:nvPr/>
            </p:nvSpPr>
            <p:spPr>
              <a:xfrm flipH="1">
                <a:off x="7721576" y="1748166"/>
                <a:ext cx="817319" cy="780207"/>
              </a:xfrm>
              <a:prstGeom prst="flowChartConnector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bg2">
                    <a:lumMod val="50000"/>
                    <a:alpha val="27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7" name="Connecteur droit 206"/>
              <p:cNvCxnSpPr/>
              <p:nvPr/>
            </p:nvCxnSpPr>
            <p:spPr>
              <a:xfrm flipH="1">
                <a:off x="8126666" y="1825658"/>
                <a:ext cx="504000" cy="321590"/>
              </a:xfrm>
              <a:prstGeom prst="line">
                <a:avLst/>
              </a:prstGeom>
              <a:ln w="1905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Connecteur droit 207"/>
              <p:cNvCxnSpPr/>
              <p:nvPr/>
            </p:nvCxnSpPr>
            <p:spPr>
              <a:xfrm flipH="1" flipV="1">
                <a:off x="7556342" y="1833304"/>
                <a:ext cx="578904" cy="321590"/>
              </a:xfrm>
              <a:prstGeom prst="line">
                <a:avLst/>
              </a:prstGeom>
              <a:ln w="1905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Connecteur droit 208"/>
              <p:cNvCxnSpPr/>
              <p:nvPr/>
            </p:nvCxnSpPr>
            <p:spPr>
              <a:xfrm flipH="1" flipV="1">
                <a:off x="8124953" y="2139075"/>
                <a:ext cx="3714" cy="649865"/>
              </a:xfrm>
              <a:prstGeom prst="line">
                <a:avLst/>
              </a:prstGeom>
              <a:ln w="1905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Connecteur droit 209"/>
              <p:cNvCxnSpPr/>
              <p:nvPr/>
            </p:nvCxnSpPr>
            <p:spPr>
              <a:xfrm>
                <a:off x="8118448" y="1475685"/>
                <a:ext cx="5292" cy="278742"/>
              </a:xfrm>
              <a:prstGeom prst="line">
                <a:avLst/>
              </a:prstGeom>
              <a:ln w="1905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Connecteur droit 210"/>
              <p:cNvCxnSpPr/>
              <p:nvPr/>
            </p:nvCxnSpPr>
            <p:spPr>
              <a:xfrm flipV="1">
                <a:off x="7566442" y="2364368"/>
                <a:ext cx="243572" cy="148924"/>
              </a:xfrm>
              <a:prstGeom prst="line">
                <a:avLst/>
              </a:prstGeom>
              <a:ln w="1905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Connecteur droit 211"/>
              <p:cNvCxnSpPr/>
              <p:nvPr/>
            </p:nvCxnSpPr>
            <p:spPr>
              <a:xfrm>
                <a:off x="8476639" y="2343880"/>
                <a:ext cx="180000" cy="128956"/>
              </a:xfrm>
              <a:prstGeom prst="line">
                <a:avLst/>
              </a:prstGeom>
              <a:ln w="1905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Connecteur droit 212"/>
              <p:cNvCxnSpPr/>
              <p:nvPr/>
            </p:nvCxnSpPr>
            <p:spPr>
              <a:xfrm flipH="1" flipV="1">
                <a:off x="8789041" y="1815600"/>
                <a:ext cx="425146" cy="292118"/>
              </a:xfrm>
              <a:prstGeom prst="line">
                <a:avLst/>
              </a:prstGeom>
              <a:ln w="19050">
                <a:solidFill>
                  <a:schemeClr val="tx2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Connecteur droit 213"/>
              <p:cNvCxnSpPr/>
              <p:nvPr/>
            </p:nvCxnSpPr>
            <p:spPr>
              <a:xfrm flipH="1">
                <a:off x="8749188" y="2197904"/>
                <a:ext cx="465000" cy="301936"/>
              </a:xfrm>
              <a:prstGeom prst="line">
                <a:avLst/>
              </a:prstGeom>
              <a:ln w="19050">
                <a:solidFill>
                  <a:schemeClr val="tx2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15" name="Image 214">
                <a:extLst>
                  <a:ext uri="{FF2B5EF4-FFF2-40B4-BE49-F238E27FC236}">
                    <a16:creationId xmlns:a16="http://schemas.microsoft.com/office/drawing/2014/main" id="{CF4AA44F-7371-47E0-9AEF-89FF5BDF3A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198" t="35942" r="33236" b="36957"/>
              <a:stretch/>
            </p:blipFill>
            <p:spPr>
              <a:xfrm flipH="1">
                <a:off x="9075607" y="2041476"/>
                <a:ext cx="250600" cy="229716"/>
              </a:xfrm>
              <a:prstGeom prst="rect">
                <a:avLst/>
              </a:prstGeom>
            </p:spPr>
          </p:pic>
          <p:sp>
            <p:nvSpPr>
              <p:cNvPr id="216" name="ZoneTexte 215">
                <a:extLst>
                  <a:ext uri="{FF2B5EF4-FFF2-40B4-BE49-F238E27FC236}">
                    <a16:creationId xmlns:a16="http://schemas.microsoft.com/office/drawing/2014/main" id="{5F97BC36-0EAE-4AB6-BAAB-D1C3187B5EF0}"/>
                  </a:ext>
                </a:extLst>
              </p:cNvPr>
              <p:cNvSpPr txBox="1"/>
              <p:nvPr/>
            </p:nvSpPr>
            <p:spPr>
              <a:xfrm flipH="1">
                <a:off x="9063815" y="1807678"/>
                <a:ext cx="300743" cy="307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</a:p>
            </p:txBody>
          </p:sp>
          <p:sp>
            <p:nvSpPr>
              <p:cNvPr id="223" name="ZoneTexte 222"/>
              <p:cNvSpPr txBox="1"/>
              <p:nvPr/>
            </p:nvSpPr>
            <p:spPr>
              <a:xfrm>
                <a:off x="8547635" y="1617583"/>
                <a:ext cx="30027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endParaRPr lang="en-US" sz="1400" b="1" baseline="-25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ZoneTexte 223"/>
              <p:cNvSpPr txBox="1"/>
              <p:nvPr/>
            </p:nvSpPr>
            <p:spPr>
              <a:xfrm>
                <a:off x="8547635" y="2329629"/>
                <a:ext cx="30027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endParaRPr lang="en-US" sz="1400" baseline="-25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ZoneTexte 224">
                <a:extLst>
                  <a:ext uri="{FF2B5EF4-FFF2-40B4-BE49-F238E27FC236}">
                    <a16:creationId xmlns:a16="http://schemas.microsoft.com/office/drawing/2014/main" id="{5F97BC36-0EAE-4AB6-BAAB-D1C3187B5EF0}"/>
                  </a:ext>
                </a:extLst>
              </p:cNvPr>
              <p:cNvSpPr txBox="1"/>
              <p:nvPr/>
            </p:nvSpPr>
            <p:spPr>
              <a:xfrm>
                <a:off x="7984390" y="2741185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</a:p>
            </p:txBody>
          </p:sp>
          <p:sp>
            <p:nvSpPr>
              <p:cNvPr id="226" name="ZoneTexte 225">
                <a:extLst>
                  <a:ext uri="{FF2B5EF4-FFF2-40B4-BE49-F238E27FC236}">
                    <a16:creationId xmlns:a16="http://schemas.microsoft.com/office/drawing/2014/main" id="{5F97BC36-0EAE-4AB6-BAAB-D1C3187B5EF0}"/>
                  </a:ext>
                </a:extLst>
              </p:cNvPr>
              <p:cNvSpPr txBox="1"/>
              <p:nvPr/>
            </p:nvSpPr>
            <p:spPr>
              <a:xfrm>
                <a:off x="7984390" y="1207874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</a:p>
            </p:txBody>
          </p:sp>
          <p:sp>
            <p:nvSpPr>
              <p:cNvPr id="227" name="ZoneTexte 226">
                <a:extLst>
                  <a:ext uri="{FF2B5EF4-FFF2-40B4-BE49-F238E27FC236}">
                    <a16:creationId xmlns:a16="http://schemas.microsoft.com/office/drawing/2014/main" id="{5F97BC36-0EAE-4AB6-BAAB-D1C3187B5EF0}"/>
                  </a:ext>
                </a:extLst>
              </p:cNvPr>
              <p:cNvSpPr txBox="1"/>
              <p:nvPr/>
            </p:nvSpPr>
            <p:spPr>
              <a:xfrm>
                <a:off x="7311348" y="2409843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</a:p>
            </p:txBody>
          </p:sp>
          <p:sp>
            <p:nvSpPr>
              <p:cNvPr id="228" name="ZoneTexte 227">
                <a:extLst>
                  <a:ext uri="{FF2B5EF4-FFF2-40B4-BE49-F238E27FC236}">
                    <a16:creationId xmlns:a16="http://schemas.microsoft.com/office/drawing/2014/main" id="{5F97BC36-0EAE-4AB6-BAAB-D1C3187B5EF0}"/>
                  </a:ext>
                </a:extLst>
              </p:cNvPr>
              <p:cNvSpPr txBox="1"/>
              <p:nvPr/>
            </p:nvSpPr>
            <p:spPr>
              <a:xfrm>
                <a:off x="7311348" y="1663758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</a:p>
            </p:txBody>
          </p:sp>
          <p:sp>
            <p:nvSpPr>
              <p:cNvPr id="280" name="Flèche courbée vers la droite 39"/>
              <p:cNvSpPr/>
              <p:nvPr/>
            </p:nvSpPr>
            <p:spPr>
              <a:xfrm rot="19133332" flipH="1">
                <a:off x="8515922" y="1781512"/>
                <a:ext cx="356799" cy="593939"/>
              </a:xfrm>
              <a:custGeom>
                <a:avLst/>
                <a:gdLst>
                  <a:gd name="connsiteX0" fmla="*/ 0 w 304484"/>
                  <a:gd name="connsiteY0" fmla="*/ 318488 h 751157"/>
                  <a:gd name="connsiteX1" fmla="*/ 228363 w 304484"/>
                  <a:gd name="connsiteY1" fmla="*/ 626863 h 751157"/>
                  <a:gd name="connsiteX2" fmla="*/ 228363 w 304484"/>
                  <a:gd name="connsiteY2" fmla="*/ 588802 h 751157"/>
                  <a:gd name="connsiteX3" fmla="*/ 304484 w 304484"/>
                  <a:gd name="connsiteY3" fmla="*/ 675036 h 751157"/>
                  <a:gd name="connsiteX4" fmla="*/ 228363 w 304484"/>
                  <a:gd name="connsiteY4" fmla="*/ 741044 h 751157"/>
                  <a:gd name="connsiteX5" fmla="*/ 228363 w 304484"/>
                  <a:gd name="connsiteY5" fmla="*/ 702983 h 751157"/>
                  <a:gd name="connsiteX6" fmla="*/ 0 w 304484"/>
                  <a:gd name="connsiteY6" fmla="*/ 394608 h 751157"/>
                  <a:gd name="connsiteX7" fmla="*/ 0 w 304484"/>
                  <a:gd name="connsiteY7" fmla="*/ 318488 h 751157"/>
                  <a:gd name="connsiteX0" fmla="*/ 304484 w 304484"/>
                  <a:gd name="connsiteY0" fmla="*/ 76121 h 751157"/>
                  <a:gd name="connsiteX1" fmla="*/ 2182 w 304484"/>
                  <a:gd name="connsiteY1" fmla="*/ 356548 h 751157"/>
                  <a:gd name="connsiteX2" fmla="*/ 71708 w 304484"/>
                  <a:gd name="connsiteY2" fmla="*/ 113180 h 751157"/>
                  <a:gd name="connsiteX3" fmla="*/ 304484 w 304484"/>
                  <a:gd name="connsiteY3" fmla="*/ -1 h 751157"/>
                  <a:gd name="connsiteX4" fmla="*/ 304484 w 304484"/>
                  <a:gd name="connsiteY4" fmla="*/ 76121 h 751157"/>
                  <a:gd name="connsiteX0" fmla="*/ 0 w 304484"/>
                  <a:gd name="connsiteY0" fmla="*/ 318488 h 751157"/>
                  <a:gd name="connsiteX1" fmla="*/ 228363 w 304484"/>
                  <a:gd name="connsiteY1" fmla="*/ 626863 h 751157"/>
                  <a:gd name="connsiteX2" fmla="*/ 228363 w 304484"/>
                  <a:gd name="connsiteY2" fmla="*/ 588802 h 751157"/>
                  <a:gd name="connsiteX3" fmla="*/ 304484 w 304484"/>
                  <a:gd name="connsiteY3" fmla="*/ 675036 h 751157"/>
                  <a:gd name="connsiteX4" fmla="*/ 228363 w 304484"/>
                  <a:gd name="connsiteY4" fmla="*/ 741044 h 751157"/>
                  <a:gd name="connsiteX5" fmla="*/ 228363 w 304484"/>
                  <a:gd name="connsiteY5" fmla="*/ 702983 h 751157"/>
                  <a:gd name="connsiteX6" fmla="*/ 0 w 304484"/>
                  <a:gd name="connsiteY6" fmla="*/ 394608 h 751157"/>
                  <a:gd name="connsiteX7" fmla="*/ 0 w 304484"/>
                  <a:gd name="connsiteY7" fmla="*/ 318488 h 751157"/>
                  <a:gd name="connsiteX8" fmla="*/ 304484 w 304484"/>
                  <a:gd name="connsiteY8" fmla="*/ 0 h 751157"/>
                  <a:gd name="connsiteX9" fmla="*/ 304484 w 304484"/>
                  <a:gd name="connsiteY9" fmla="*/ 76121 h 751157"/>
                  <a:gd name="connsiteX10" fmla="*/ 2182 w 304484"/>
                  <a:gd name="connsiteY10" fmla="*/ 356548 h 751157"/>
                  <a:gd name="connsiteX0" fmla="*/ 1 w 304485"/>
                  <a:gd name="connsiteY0" fmla="*/ 318489 h 741045"/>
                  <a:gd name="connsiteX1" fmla="*/ 228364 w 304485"/>
                  <a:gd name="connsiteY1" fmla="*/ 626864 h 741045"/>
                  <a:gd name="connsiteX2" fmla="*/ 228364 w 304485"/>
                  <a:gd name="connsiteY2" fmla="*/ 588803 h 741045"/>
                  <a:gd name="connsiteX3" fmla="*/ 304485 w 304485"/>
                  <a:gd name="connsiteY3" fmla="*/ 675037 h 741045"/>
                  <a:gd name="connsiteX4" fmla="*/ 228364 w 304485"/>
                  <a:gd name="connsiteY4" fmla="*/ 741045 h 741045"/>
                  <a:gd name="connsiteX5" fmla="*/ 228364 w 304485"/>
                  <a:gd name="connsiteY5" fmla="*/ 702984 h 741045"/>
                  <a:gd name="connsiteX6" fmla="*/ 1 w 304485"/>
                  <a:gd name="connsiteY6" fmla="*/ 394609 h 741045"/>
                  <a:gd name="connsiteX7" fmla="*/ 1 w 304485"/>
                  <a:gd name="connsiteY7" fmla="*/ 318489 h 741045"/>
                  <a:gd name="connsiteX0" fmla="*/ 304485 w 304485"/>
                  <a:gd name="connsiteY0" fmla="*/ 76122 h 741045"/>
                  <a:gd name="connsiteX1" fmla="*/ 2183 w 304485"/>
                  <a:gd name="connsiteY1" fmla="*/ 356549 h 741045"/>
                  <a:gd name="connsiteX2" fmla="*/ 71709 w 304485"/>
                  <a:gd name="connsiteY2" fmla="*/ 113181 h 741045"/>
                  <a:gd name="connsiteX3" fmla="*/ 304485 w 304485"/>
                  <a:gd name="connsiteY3" fmla="*/ 0 h 741045"/>
                  <a:gd name="connsiteX4" fmla="*/ 304485 w 304485"/>
                  <a:gd name="connsiteY4" fmla="*/ 76122 h 741045"/>
                  <a:gd name="connsiteX0" fmla="*/ 1 w 304485"/>
                  <a:gd name="connsiteY0" fmla="*/ 318489 h 741045"/>
                  <a:gd name="connsiteX1" fmla="*/ 228364 w 304485"/>
                  <a:gd name="connsiteY1" fmla="*/ 626864 h 741045"/>
                  <a:gd name="connsiteX2" fmla="*/ 228364 w 304485"/>
                  <a:gd name="connsiteY2" fmla="*/ 588803 h 741045"/>
                  <a:gd name="connsiteX3" fmla="*/ 304485 w 304485"/>
                  <a:gd name="connsiteY3" fmla="*/ 675037 h 741045"/>
                  <a:gd name="connsiteX4" fmla="*/ 228364 w 304485"/>
                  <a:gd name="connsiteY4" fmla="*/ 741045 h 741045"/>
                  <a:gd name="connsiteX5" fmla="*/ 228364 w 304485"/>
                  <a:gd name="connsiteY5" fmla="*/ 702984 h 741045"/>
                  <a:gd name="connsiteX6" fmla="*/ 1 w 304485"/>
                  <a:gd name="connsiteY6" fmla="*/ 394609 h 741045"/>
                  <a:gd name="connsiteX7" fmla="*/ 1 w 304485"/>
                  <a:gd name="connsiteY7" fmla="*/ 318489 h 741045"/>
                  <a:gd name="connsiteX8" fmla="*/ 304485 w 304485"/>
                  <a:gd name="connsiteY8" fmla="*/ 1 h 741045"/>
                  <a:gd name="connsiteX9" fmla="*/ 2183 w 304485"/>
                  <a:gd name="connsiteY9" fmla="*/ 356549 h 741045"/>
                  <a:gd name="connsiteX0" fmla="*/ 1 w 304485"/>
                  <a:gd name="connsiteY0" fmla="*/ 318489 h 741045"/>
                  <a:gd name="connsiteX1" fmla="*/ 228364 w 304485"/>
                  <a:gd name="connsiteY1" fmla="*/ 626864 h 741045"/>
                  <a:gd name="connsiteX2" fmla="*/ 228364 w 304485"/>
                  <a:gd name="connsiteY2" fmla="*/ 588803 h 741045"/>
                  <a:gd name="connsiteX3" fmla="*/ 304485 w 304485"/>
                  <a:gd name="connsiteY3" fmla="*/ 675037 h 741045"/>
                  <a:gd name="connsiteX4" fmla="*/ 228364 w 304485"/>
                  <a:gd name="connsiteY4" fmla="*/ 741045 h 741045"/>
                  <a:gd name="connsiteX5" fmla="*/ 228364 w 304485"/>
                  <a:gd name="connsiteY5" fmla="*/ 702984 h 741045"/>
                  <a:gd name="connsiteX6" fmla="*/ 1 w 304485"/>
                  <a:gd name="connsiteY6" fmla="*/ 394609 h 741045"/>
                  <a:gd name="connsiteX7" fmla="*/ 1 w 304485"/>
                  <a:gd name="connsiteY7" fmla="*/ 318489 h 741045"/>
                  <a:gd name="connsiteX0" fmla="*/ 304485 w 304485"/>
                  <a:gd name="connsiteY0" fmla="*/ 0 h 741045"/>
                  <a:gd name="connsiteX1" fmla="*/ 2183 w 304485"/>
                  <a:gd name="connsiteY1" fmla="*/ 356549 h 741045"/>
                  <a:gd name="connsiteX2" fmla="*/ 71709 w 304485"/>
                  <a:gd name="connsiteY2" fmla="*/ 113181 h 741045"/>
                  <a:gd name="connsiteX3" fmla="*/ 304485 w 304485"/>
                  <a:gd name="connsiteY3" fmla="*/ 0 h 741045"/>
                  <a:gd name="connsiteX0" fmla="*/ 1 w 304485"/>
                  <a:gd name="connsiteY0" fmla="*/ 318489 h 741045"/>
                  <a:gd name="connsiteX1" fmla="*/ 228364 w 304485"/>
                  <a:gd name="connsiteY1" fmla="*/ 626864 h 741045"/>
                  <a:gd name="connsiteX2" fmla="*/ 228364 w 304485"/>
                  <a:gd name="connsiteY2" fmla="*/ 588803 h 741045"/>
                  <a:gd name="connsiteX3" fmla="*/ 304485 w 304485"/>
                  <a:gd name="connsiteY3" fmla="*/ 675037 h 741045"/>
                  <a:gd name="connsiteX4" fmla="*/ 228364 w 304485"/>
                  <a:gd name="connsiteY4" fmla="*/ 741045 h 741045"/>
                  <a:gd name="connsiteX5" fmla="*/ 228364 w 304485"/>
                  <a:gd name="connsiteY5" fmla="*/ 702984 h 741045"/>
                  <a:gd name="connsiteX6" fmla="*/ 1 w 304485"/>
                  <a:gd name="connsiteY6" fmla="*/ 394609 h 741045"/>
                  <a:gd name="connsiteX7" fmla="*/ 1 w 304485"/>
                  <a:gd name="connsiteY7" fmla="*/ 318489 h 741045"/>
                  <a:gd name="connsiteX8" fmla="*/ 304485 w 304485"/>
                  <a:gd name="connsiteY8" fmla="*/ 1 h 741045"/>
                  <a:gd name="connsiteX9" fmla="*/ 2183 w 304485"/>
                  <a:gd name="connsiteY9" fmla="*/ 356549 h 741045"/>
                  <a:gd name="connsiteX0" fmla="*/ 0 w 304484"/>
                  <a:gd name="connsiteY0" fmla="*/ 318489 h 741045"/>
                  <a:gd name="connsiteX1" fmla="*/ 228363 w 304484"/>
                  <a:gd name="connsiteY1" fmla="*/ 626864 h 741045"/>
                  <a:gd name="connsiteX2" fmla="*/ 228363 w 304484"/>
                  <a:gd name="connsiteY2" fmla="*/ 588803 h 741045"/>
                  <a:gd name="connsiteX3" fmla="*/ 304484 w 304484"/>
                  <a:gd name="connsiteY3" fmla="*/ 675037 h 741045"/>
                  <a:gd name="connsiteX4" fmla="*/ 228363 w 304484"/>
                  <a:gd name="connsiteY4" fmla="*/ 741045 h 741045"/>
                  <a:gd name="connsiteX5" fmla="*/ 228363 w 304484"/>
                  <a:gd name="connsiteY5" fmla="*/ 702984 h 741045"/>
                  <a:gd name="connsiteX6" fmla="*/ 0 w 304484"/>
                  <a:gd name="connsiteY6" fmla="*/ 394609 h 741045"/>
                  <a:gd name="connsiteX7" fmla="*/ 0 w 304484"/>
                  <a:gd name="connsiteY7" fmla="*/ 318489 h 741045"/>
                  <a:gd name="connsiteX0" fmla="*/ 304484 w 304484"/>
                  <a:gd name="connsiteY0" fmla="*/ 0 h 741045"/>
                  <a:gd name="connsiteX1" fmla="*/ 2182 w 304484"/>
                  <a:gd name="connsiteY1" fmla="*/ 356549 h 741045"/>
                  <a:gd name="connsiteX2" fmla="*/ 304484 w 304484"/>
                  <a:gd name="connsiteY2" fmla="*/ 0 h 741045"/>
                  <a:gd name="connsiteX0" fmla="*/ 0 w 304484"/>
                  <a:gd name="connsiteY0" fmla="*/ 318489 h 741045"/>
                  <a:gd name="connsiteX1" fmla="*/ 228363 w 304484"/>
                  <a:gd name="connsiteY1" fmla="*/ 626864 h 741045"/>
                  <a:gd name="connsiteX2" fmla="*/ 228363 w 304484"/>
                  <a:gd name="connsiteY2" fmla="*/ 588803 h 741045"/>
                  <a:gd name="connsiteX3" fmla="*/ 304484 w 304484"/>
                  <a:gd name="connsiteY3" fmla="*/ 675037 h 741045"/>
                  <a:gd name="connsiteX4" fmla="*/ 228363 w 304484"/>
                  <a:gd name="connsiteY4" fmla="*/ 741045 h 741045"/>
                  <a:gd name="connsiteX5" fmla="*/ 228363 w 304484"/>
                  <a:gd name="connsiteY5" fmla="*/ 702984 h 741045"/>
                  <a:gd name="connsiteX6" fmla="*/ 0 w 304484"/>
                  <a:gd name="connsiteY6" fmla="*/ 394609 h 741045"/>
                  <a:gd name="connsiteX7" fmla="*/ 0 w 304484"/>
                  <a:gd name="connsiteY7" fmla="*/ 318489 h 741045"/>
                  <a:gd name="connsiteX8" fmla="*/ 304484 w 304484"/>
                  <a:gd name="connsiteY8" fmla="*/ 1 h 741045"/>
                  <a:gd name="connsiteX9" fmla="*/ 2182 w 304484"/>
                  <a:gd name="connsiteY9" fmla="*/ 356549 h 741045"/>
                  <a:gd name="connsiteX0" fmla="*/ 13577 w 318061"/>
                  <a:gd name="connsiteY0" fmla="*/ 318489 h 741045"/>
                  <a:gd name="connsiteX1" fmla="*/ 241940 w 318061"/>
                  <a:gd name="connsiteY1" fmla="*/ 626864 h 741045"/>
                  <a:gd name="connsiteX2" fmla="*/ 241940 w 318061"/>
                  <a:gd name="connsiteY2" fmla="*/ 588803 h 741045"/>
                  <a:gd name="connsiteX3" fmla="*/ 318061 w 318061"/>
                  <a:gd name="connsiteY3" fmla="*/ 675037 h 741045"/>
                  <a:gd name="connsiteX4" fmla="*/ 241940 w 318061"/>
                  <a:gd name="connsiteY4" fmla="*/ 741045 h 741045"/>
                  <a:gd name="connsiteX5" fmla="*/ 241940 w 318061"/>
                  <a:gd name="connsiteY5" fmla="*/ 702984 h 741045"/>
                  <a:gd name="connsiteX6" fmla="*/ 13577 w 318061"/>
                  <a:gd name="connsiteY6" fmla="*/ 394609 h 741045"/>
                  <a:gd name="connsiteX7" fmla="*/ 13577 w 318061"/>
                  <a:gd name="connsiteY7" fmla="*/ 318489 h 741045"/>
                  <a:gd name="connsiteX0" fmla="*/ 318061 w 318061"/>
                  <a:gd name="connsiteY0" fmla="*/ 0 h 741045"/>
                  <a:gd name="connsiteX1" fmla="*/ 15759 w 318061"/>
                  <a:gd name="connsiteY1" fmla="*/ 356549 h 741045"/>
                  <a:gd name="connsiteX2" fmla="*/ 318061 w 318061"/>
                  <a:gd name="connsiteY2" fmla="*/ 0 h 741045"/>
                  <a:gd name="connsiteX0" fmla="*/ 13577 w 318061"/>
                  <a:gd name="connsiteY0" fmla="*/ 318489 h 741045"/>
                  <a:gd name="connsiteX1" fmla="*/ 241940 w 318061"/>
                  <a:gd name="connsiteY1" fmla="*/ 626864 h 741045"/>
                  <a:gd name="connsiteX2" fmla="*/ 241940 w 318061"/>
                  <a:gd name="connsiteY2" fmla="*/ 588803 h 741045"/>
                  <a:gd name="connsiteX3" fmla="*/ 318061 w 318061"/>
                  <a:gd name="connsiteY3" fmla="*/ 675037 h 741045"/>
                  <a:gd name="connsiteX4" fmla="*/ 241940 w 318061"/>
                  <a:gd name="connsiteY4" fmla="*/ 741045 h 741045"/>
                  <a:gd name="connsiteX5" fmla="*/ 241940 w 318061"/>
                  <a:gd name="connsiteY5" fmla="*/ 702984 h 741045"/>
                  <a:gd name="connsiteX6" fmla="*/ 13577 w 318061"/>
                  <a:gd name="connsiteY6" fmla="*/ 394609 h 741045"/>
                  <a:gd name="connsiteX7" fmla="*/ 13577 w 318061"/>
                  <a:gd name="connsiteY7" fmla="*/ 318489 h 741045"/>
                  <a:gd name="connsiteX8" fmla="*/ 113780 w 318061"/>
                  <a:gd name="connsiteY8" fmla="*/ 243193 h 741045"/>
                  <a:gd name="connsiteX9" fmla="*/ 15759 w 318061"/>
                  <a:gd name="connsiteY9" fmla="*/ 356549 h 741045"/>
                  <a:gd name="connsiteX0" fmla="*/ 13577 w 318061"/>
                  <a:gd name="connsiteY0" fmla="*/ 103935 h 526491"/>
                  <a:gd name="connsiteX1" fmla="*/ 241940 w 318061"/>
                  <a:gd name="connsiteY1" fmla="*/ 412310 h 526491"/>
                  <a:gd name="connsiteX2" fmla="*/ 241940 w 318061"/>
                  <a:gd name="connsiteY2" fmla="*/ 374249 h 526491"/>
                  <a:gd name="connsiteX3" fmla="*/ 318061 w 318061"/>
                  <a:gd name="connsiteY3" fmla="*/ 460483 h 526491"/>
                  <a:gd name="connsiteX4" fmla="*/ 241940 w 318061"/>
                  <a:gd name="connsiteY4" fmla="*/ 526491 h 526491"/>
                  <a:gd name="connsiteX5" fmla="*/ 241940 w 318061"/>
                  <a:gd name="connsiteY5" fmla="*/ 488430 h 526491"/>
                  <a:gd name="connsiteX6" fmla="*/ 13577 w 318061"/>
                  <a:gd name="connsiteY6" fmla="*/ 180055 h 526491"/>
                  <a:gd name="connsiteX7" fmla="*/ 13577 w 318061"/>
                  <a:gd name="connsiteY7" fmla="*/ 103935 h 526491"/>
                  <a:gd name="connsiteX0" fmla="*/ 16504 w 318061"/>
                  <a:gd name="connsiteY0" fmla="*/ 38366 h 526491"/>
                  <a:gd name="connsiteX1" fmla="*/ 15759 w 318061"/>
                  <a:gd name="connsiteY1" fmla="*/ 141995 h 526491"/>
                  <a:gd name="connsiteX2" fmla="*/ 16504 w 318061"/>
                  <a:gd name="connsiteY2" fmla="*/ 38366 h 526491"/>
                  <a:gd name="connsiteX0" fmla="*/ 13577 w 318061"/>
                  <a:gd name="connsiteY0" fmla="*/ 103935 h 526491"/>
                  <a:gd name="connsiteX1" fmla="*/ 241940 w 318061"/>
                  <a:gd name="connsiteY1" fmla="*/ 412310 h 526491"/>
                  <a:gd name="connsiteX2" fmla="*/ 241940 w 318061"/>
                  <a:gd name="connsiteY2" fmla="*/ 374249 h 526491"/>
                  <a:gd name="connsiteX3" fmla="*/ 318061 w 318061"/>
                  <a:gd name="connsiteY3" fmla="*/ 460483 h 526491"/>
                  <a:gd name="connsiteX4" fmla="*/ 241940 w 318061"/>
                  <a:gd name="connsiteY4" fmla="*/ 526491 h 526491"/>
                  <a:gd name="connsiteX5" fmla="*/ 241940 w 318061"/>
                  <a:gd name="connsiteY5" fmla="*/ 488430 h 526491"/>
                  <a:gd name="connsiteX6" fmla="*/ 13577 w 318061"/>
                  <a:gd name="connsiteY6" fmla="*/ 180055 h 526491"/>
                  <a:gd name="connsiteX7" fmla="*/ 13577 w 318061"/>
                  <a:gd name="connsiteY7" fmla="*/ 103935 h 526491"/>
                  <a:gd name="connsiteX8" fmla="*/ 113780 w 318061"/>
                  <a:gd name="connsiteY8" fmla="*/ 28639 h 526491"/>
                  <a:gd name="connsiteX9" fmla="*/ 15759 w 318061"/>
                  <a:gd name="connsiteY9" fmla="*/ 141995 h 526491"/>
                  <a:gd name="connsiteX0" fmla="*/ 45535 w 350019"/>
                  <a:gd name="connsiteY0" fmla="*/ 92225 h 514781"/>
                  <a:gd name="connsiteX1" fmla="*/ 273898 w 350019"/>
                  <a:gd name="connsiteY1" fmla="*/ 400600 h 514781"/>
                  <a:gd name="connsiteX2" fmla="*/ 273898 w 350019"/>
                  <a:gd name="connsiteY2" fmla="*/ 362539 h 514781"/>
                  <a:gd name="connsiteX3" fmla="*/ 350019 w 350019"/>
                  <a:gd name="connsiteY3" fmla="*/ 448773 h 514781"/>
                  <a:gd name="connsiteX4" fmla="*/ 273898 w 350019"/>
                  <a:gd name="connsiteY4" fmla="*/ 514781 h 514781"/>
                  <a:gd name="connsiteX5" fmla="*/ 273898 w 350019"/>
                  <a:gd name="connsiteY5" fmla="*/ 476720 h 514781"/>
                  <a:gd name="connsiteX6" fmla="*/ 45535 w 350019"/>
                  <a:gd name="connsiteY6" fmla="*/ 168345 h 514781"/>
                  <a:gd name="connsiteX7" fmla="*/ 45535 w 350019"/>
                  <a:gd name="connsiteY7" fmla="*/ 92225 h 514781"/>
                  <a:gd name="connsiteX0" fmla="*/ 48462 w 350019"/>
                  <a:gd name="connsiteY0" fmla="*/ 26656 h 514781"/>
                  <a:gd name="connsiteX1" fmla="*/ 47717 w 350019"/>
                  <a:gd name="connsiteY1" fmla="*/ 130285 h 514781"/>
                  <a:gd name="connsiteX2" fmla="*/ 48462 w 350019"/>
                  <a:gd name="connsiteY2" fmla="*/ 26656 h 514781"/>
                  <a:gd name="connsiteX0" fmla="*/ 45535 w 350019"/>
                  <a:gd name="connsiteY0" fmla="*/ 92225 h 514781"/>
                  <a:gd name="connsiteX1" fmla="*/ 273898 w 350019"/>
                  <a:gd name="connsiteY1" fmla="*/ 400600 h 514781"/>
                  <a:gd name="connsiteX2" fmla="*/ 273898 w 350019"/>
                  <a:gd name="connsiteY2" fmla="*/ 362539 h 514781"/>
                  <a:gd name="connsiteX3" fmla="*/ 350019 w 350019"/>
                  <a:gd name="connsiteY3" fmla="*/ 448773 h 514781"/>
                  <a:gd name="connsiteX4" fmla="*/ 273898 w 350019"/>
                  <a:gd name="connsiteY4" fmla="*/ 514781 h 514781"/>
                  <a:gd name="connsiteX5" fmla="*/ 273898 w 350019"/>
                  <a:gd name="connsiteY5" fmla="*/ 476720 h 514781"/>
                  <a:gd name="connsiteX6" fmla="*/ 45535 w 350019"/>
                  <a:gd name="connsiteY6" fmla="*/ 168345 h 514781"/>
                  <a:gd name="connsiteX7" fmla="*/ 45535 w 350019"/>
                  <a:gd name="connsiteY7" fmla="*/ 92225 h 514781"/>
                  <a:gd name="connsiteX8" fmla="*/ 87372 w 350019"/>
                  <a:gd name="connsiteY8" fmla="*/ 46112 h 514781"/>
                  <a:gd name="connsiteX9" fmla="*/ 47717 w 350019"/>
                  <a:gd name="connsiteY9" fmla="*/ 130285 h 514781"/>
                  <a:gd name="connsiteX0" fmla="*/ 709 w 305193"/>
                  <a:gd name="connsiteY0" fmla="*/ 98121 h 520677"/>
                  <a:gd name="connsiteX1" fmla="*/ 229072 w 305193"/>
                  <a:gd name="connsiteY1" fmla="*/ 406496 h 520677"/>
                  <a:gd name="connsiteX2" fmla="*/ 229072 w 305193"/>
                  <a:gd name="connsiteY2" fmla="*/ 368435 h 520677"/>
                  <a:gd name="connsiteX3" fmla="*/ 305193 w 305193"/>
                  <a:gd name="connsiteY3" fmla="*/ 454669 h 520677"/>
                  <a:gd name="connsiteX4" fmla="*/ 229072 w 305193"/>
                  <a:gd name="connsiteY4" fmla="*/ 520677 h 520677"/>
                  <a:gd name="connsiteX5" fmla="*/ 229072 w 305193"/>
                  <a:gd name="connsiteY5" fmla="*/ 482616 h 520677"/>
                  <a:gd name="connsiteX6" fmla="*/ 709 w 305193"/>
                  <a:gd name="connsiteY6" fmla="*/ 174241 h 520677"/>
                  <a:gd name="connsiteX7" fmla="*/ 709 w 305193"/>
                  <a:gd name="connsiteY7" fmla="*/ 98121 h 520677"/>
                  <a:gd name="connsiteX0" fmla="*/ 3636 w 305193"/>
                  <a:gd name="connsiteY0" fmla="*/ 32552 h 520677"/>
                  <a:gd name="connsiteX1" fmla="*/ 2891 w 305193"/>
                  <a:gd name="connsiteY1" fmla="*/ 136181 h 520677"/>
                  <a:gd name="connsiteX2" fmla="*/ 3636 w 305193"/>
                  <a:gd name="connsiteY2" fmla="*/ 32552 h 520677"/>
                  <a:gd name="connsiteX0" fmla="*/ 709 w 305193"/>
                  <a:gd name="connsiteY0" fmla="*/ 98121 h 520677"/>
                  <a:gd name="connsiteX1" fmla="*/ 229072 w 305193"/>
                  <a:gd name="connsiteY1" fmla="*/ 406496 h 520677"/>
                  <a:gd name="connsiteX2" fmla="*/ 229072 w 305193"/>
                  <a:gd name="connsiteY2" fmla="*/ 368435 h 520677"/>
                  <a:gd name="connsiteX3" fmla="*/ 305193 w 305193"/>
                  <a:gd name="connsiteY3" fmla="*/ 454669 h 520677"/>
                  <a:gd name="connsiteX4" fmla="*/ 229072 w 305193"/>
                  <a:gd name="connsiteY4" fmla="*/ 520677 h 520677"/>
                  <a:gd name="connsiteX5" fmla="*/ 229072 w 305193"/>
                  <a:gd name="connsiteY5" fmla="*/ 482616 h 520677"/>
                  <a:gd name="connsiteX6" fmla="*/ 709 w 305193"/>
                  <a:gd name="connsiteY6" fmla="*/ 174241 h 520677"/>
                  <a:gd name="connsiteX7" fmla="*/ 709 w 305193"/>
                  <a:gd name="connsiteY7" fmla="*/ 98121 h 520677"/>
                  <a:gd name="connsiteX8" fmla="*/ 42546 w 305193"/>
                  <a:gd name="connsiteY8" fmla="*/ 52008 h 520677"/>
                  <a:gd name="connsiteX9" fmla="*/ 2891 w 305193"/>
                  <a:gd name="connsiteY9" fmla="*/ 136181 h 520677"/>
                  <a:gd name="connsiteX0" fmla="*/ 13356 w 317840"/>
                  <a:gd name="connsiteY0" fmla="*/ 98327 h 520883"/>
                  <a:gd name="connsiteX1" fmla="*/ 241719 w 317840"/>
                  <a:gd name="connsiteY1" fmla="*/ 406702 h 520883"/>
                  <a:gd name="connsiteX2" fmla="*/ 241719 w 317840"/>
                  <a:gd name="connsiteY2" fmla="*/ 368641 h 520883"/>
                  <a:gd name="connsiteX3" fmla="*/ 317840 w 317840"/>
                  <a:gd name="connsiteY3" fmla="*/ 454875 h 520883"/>
                  <a:gd name="connsiteX4" fmla="*/ 241719 w 317840"/>
                  <a:gd name="connsiteY4" fmla="*/ 520883 h 520883"/>
                  <a:gd name="connsiteX5" fmla="*/ 241719 w 317840"/>
                  <a:gd name="connsiteY5" fmla="*/ 482822 h 520883"/>
                  <a:gd name="connsiteX6" fmla="*/ 13356 w 317840"/>
                  <a:gd name="connsiteY6" fmla="*/ 174447 h 520883"/>
                  <a:gd name="connsiteX7" fmla="*/ 13356 w 317840"/>
                  <a:gd name="connsiteY7" fmla="*/ 98327 h 520883"/>
                  <a:gd name="connsiteX0" fmla="*/ 16283 w 317840"/>
                  <a:gd name="connsiteY0" fmla="*/ 32758 h 520883"/>
                  <a:gd name="connsiteX1" fmla="*/ 15538 w 317840"/>
                  <a:gd name="connsiteY1" fmla="*/ 136387 h 520883"/>
                  <a:gd name="connsiteX2" fmla="*/ 16283 w 317840"/>
                  <a:gd name="connsiteY2" fmla="*/ 32758 h 520883"/>
                  <a:gd name="connsiteX0" fmla="*/ 13356 w 317840"/>
                  <a:gd name="connsiteY0" fmla="*/ 98327 h 520883"/>
                  <a:gd name="connsiteX1" fmla="*/ 241719 w 317840"/>
                  <a:gd name="connsiteY1" fmla="*/ 406702 h 520883"/>
                  <a:gd name="connsiteX2" fmla="*/ 241719 w 317840"/>
                  <a:gd name="connsiteY2" fmla="*/ 368641 h 520883"/>
                  <a:gd name="connsiteX3" fmla="*/ 317840 w 317840"/>
                  <a:gd name="connsiteY3" fmla="*/ 454875 h 520883"/>
                  <a:gd name="connsiteX4" fmla="*/ 241719 w 317840"/>
                  <a:gd name="connsiteY4" fmla="*/ 520883 h 520883"/>
                  <a:gd name="connsiteX5" fmla="*/ 241719 w 317840"/>
                  <a:gd name="connsiteY5" fmla="*/ 482822 h 520883"/>
                  <a:gd name="connsiteX6" fmla="*/ 13356 w 317840"/>
                  <a:gd name="connsiteY6" fmla="*/ 174447 h 520883"/>
                  <a:gd name="connsiteX7" fmla="*/ 13356 w 317840"/>
                  <a:gd name="connsiteY7" fmla="*/ 98327 h 520883"/>
                  <a:gd name="connsiteX8" fmla="*/ 27035 w 317840"/>
                  <a:gd name="connsiteY8" fmla="*/ 51690 h 520883"/>
                  <a:gd name="connsiteX9" fmla="*/ 15538 w 317840"/>
                  <a:gd name="connsiteY9" fmla="*/ 136387 h 520883"/>
                  <a:gd name="connsiteX0" fmla="*/ 0 w 304484"/>
                  <a:gd name="connsiteY0" fmla="*/ 113400 h 535956"/>
                  <a:gd name="connsiteX1" fmla="*/ 228363 w 304484"/>
                  <a:gd name="connsiteY1" fmla="*/ 421775 h 535956"/>
                  <a:gd name="connsiteX2" fmla="*/ 228363 w 304484"/>
                  <a:gd name="connsiteY2" fmla="*/ 383714 h 535956"/>
                  <a:gd name="connsiteX3" fmla="*/ 304484 w 304484"/>
                  <a:gd name="connsiteY3" fmla="*/ 469948 h 535956"/>
                  <a:gd name="connsiteX4" fmla="*/ 228363 w 304484"/>
                  <a:gd name="connsiteY4" fmla="*/ 535956 h 535956"/>
                  <a:gd name="connsiteX5" fmla="*/ 228363 w 304484"/>
                  <a:gd name="connsiteY5" fmla="*/ 497895 h 535956"/>
                  <a:gd name="connsiteX6" fmla="*/ 0 w 304484"/>
                  <a:gd name="connsiteY6" fmla="*/ 189520 h 535956"/>
                  <a:gd name="connsiteX7" fmla="*/ 0 w 304484"/>
                  <a:gd name="connsiteY7" fmla="*/ 113400 h 535956"/>
                  <a:gd name="connsiteX0" fmla="*/ 2927 w 304484"/>
                  <a:gd name="connsiteY0" fmla="*/ 47831 h 535956"/>
                  <a:gd name="connsiteX1" fmla="*/ 2182 w 304484"/>
                  <a:gd name="connsiteY1" fmla="*/ 151460 h 535956"/>
                  <a:gd name="connsiteX2" fmla="*/ 2927 w 304484"/>
                  <a:gd name="connsiteY2" fmla="*/ 47831 h 535956"/>
                  <a:gd name="connsiteX0" fmla="*/ 0 w 304484"/>
                  <a:gd name="connsiteY0" fmla="*/ 113400 h 535956"/>
                  <a:gd name="connsiteX1" fmla="*/ 228363 w 304484"/>
                  <a:gd name="connsiteY1" fmla="*/ 421775 h 535956"/>
                  <a:gd name="connsiteX2" fmla="*/ 228363 w 304484"/>
                  <a:gd name="connsiteY2" fmla="*/ 383714 h 535956"/>
                  <a:gd name="connsiteX3" fmla="*/ 304484 w 304484"/>
                  <a:gd name="connsiteY3" fmla="*/ 469948 h 535956"/>
                  <a:gd name="connsiteX4" fmla="*/ 228363 w 304484"/>
                  <a:gd name="connsiteY4" fmla="*/ 535956 h 535956"/>
                  <a:gd name="connsiteX5" fmla="*/ 228363 w 304484"/>
                  <a:gd name="connsiteY5" fmla="*/ 497895 h 535956"/>
                  <a:gd name="connsiteX6" fmla="*/ 0 w 304484"/>
                  <a:gd name="connsiteY6" fmla="*/ 189520 h 535956"/>
                  <a:gd name="connsiteX7" fmla="*/ 0 w 304484"/>
                  <a:gd name="connsiteY7" fmla="*/ 113400 h 535956"/>
                  <a:gd name="connsiteX8" fmla="*/ 13679 w 304484"/>
                  <a:gd name="connsiteY8" fmla="*/ 66763 h 535956"/>
                  <a:gd name="connsiteX9" fmla="*/ 2182 w 304484"/>
                  <a:gd name="connsiteY9" fmla="*/ 151460 h 535956"/>
                  <a:gd name="connsiteX0" fmla="*/ 0 w 304484"/>
                  <a:gd name="connsiteY0" fmla="*/ 111056 h 533612"/>
                  <a:gd name="connsiteX1" fmla="*/ 228363 w 304484"/>
                  <a:gd name="connsiteY1" fmla="*/ 419431 h 533612"/>
                  <a:gd name="connsiteX2" fmla="*/ 228363 w 304484"/>
                  <a:gd name="connsiteY2" fmla="*/ 381370 h 533612"/>
                  <a:gd name="connsiteX3" fmla="*/ 304484 w 304484"/>
                  <a:gd name="connsiteY3" fmla="*/ 467604 h 533612"/>
                  <a:gd name="connsiteX4" fmla="*/ 228363 w 304484"/>
                  <a:gd name="connsiteY4" fmla="*/ 533612 h 533612"/>
                  <a:gd name="connsiteX5" fmla="*/ 228363 w 304484"/>
                  <a:gd name="connsiteY5" fmla="*/ 495551 h 533612"/>
                  <a:gd name="connsiteX6" fmla="*/ 0 w 304484"/>
                  <a:gd name="connsiteY6" fmla="*/ 187176 h 533612"/>
                  <a:gd name="connsiteX7" fmla="*/ 0 w 304484"/>
                  <a:gd name="connsiteY7" fmla="*/ 111056 h 533612"/>
                  <a:gd name="connsiteX0" fmla="*/ 2927 w 304484"/>
                  <a:gd name="connsiteY0" fmla="*/ 45487 h 533612"/>
                  <a:gd name="connsiteX1" fmla="*/ 2182 w 304484"/>
                  <a:gd name="connsiteY1" fmla="*/ 149116 h 533612"/>
                  <a:gd name="connsiteX2" fmla="*/ 2927 w 304484"/>
                  <a:gd name="connsiteY2" fmla="*/ 45487 h 533612"/>
                  <a:gd name="connsiteX0" fmla="*/ 0 w 304484"/>
                  <a:gd name="connsiteY0" fmla="*/ 111056 h 533612"/>
                  <a:gd name="connsiteX1" fmla="*/ 228363 w 304484"/>
                  <a:gd name="connsiteY1" fmla="*/ 419431 h 533612"/>
                  <a:gd name="connsiteX2" fmla="*/ 228363 w 304484"/>
                  <a:gd name="connsiteY2" fmla="*/ 381370 h 533612"/>
                  <a:gd name="connsiteX3" fmla="*/ 304484 w 304484"/>
                  <a:gd name="connsiteY3" fmla="*/ 467604 h 533612"/>
                  <a:gd name="connsiteX4" fmla="*/ 228363 w 304484"/>
                  <a:gd name="connsiteY4" fmla="*/ 533612 h 533612"/>
                  <a:gd name="connsiteX5" fmla="*/ 228363 w 304484"/>
                  <a:gd name="connsiteY5" fmla="*/ 495551 h 533612"/>
                  <a:gd name="connsiteX6" fmla="*/ 0 w 304484"/>
                  <a:gd name="connsiteY6" fmla="*/ 187176 h 533612"/>
                  <a:gd name="connsiteX7" fmla="*/ 0 w 304484"/>
                  <a:gd name="connsiteY7" fmla="*/ 111056 h 533612"/>
                  <a:gd name="connsiteX8" fmla="*/ 2303 w 304484"/>
                  <a:gd name="connsiteY8" fmla="*/ 69474 h 533612"/>
                  <a:gd name="connsiteX9" fmla="*/ 2182 w 304484"/>
                  <a:gd name="connsiteY9" fmla="*/ 149116 h 533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4484" h="533612" stroke="0" extrusionOk="0">
                    <a:moveTo>
                      <a:pt x="0" y="111056"/>
                    </a:moveTo>
                    <a:cubicBezTo>
                      <a:pt x="0" y="256286"/>
                      <a:pt x="93928" y="383123"/>
                      <a:pt x="228363" y="419431"/>
                    </a:cubicBezTo>
                    <a:lnTo>
                      <a:pt x="228363" y="381370"/>
                    </a:lnTo>
                    <a:lnTo>
                      <a:pt x="304484" y="467604"/>
                    </a:lnTo>
                    <a:lnTo>
                      <a:pt x="228363" y="533612"/>
                    </a:lnTo>
                    <a:lnTo>
                      <a:pt x="228363" y="495551"/>
                    </a:lnTo>
                    <a:cubicBezTo>
                      <a:pt x="93928" y="459243"/>
                      <a:pt x="0" y="332406"/>
                      <a:pt x="0" y="187176"/>
                    </a:cubicBezTo>
                    <a:lnTo>
                      <a:pt x="0" y="111056"/>
                    </a:lnTo>
                    <a:close/>
                  </a:path>
                  <a:path w="304484" h="533612" fill="darkenLess" stroke="0" extrusionOk="0">
                    <a:moveTo>
                      <a:pt x="2927" y="45487"/>
                    </a:moveTo>
                    <a:cubicBezTo>
                      <a:pt x="2679" y="80030"/>
                      <a:pt x="2430" y="114573"/>
                      <a:pt x="2182" y="149116"/>
                    </a:cubicBezTo>
                    <a:cubicBezTo>
                      <a:pt x="2430" y="114573"/>
                      <a:pt x="2679" y="80030"/>
                      <a:pt x="2927" y="45487"/>
                    </a:cubicBezTo>
                    <a:close/>
                  </a:path>
                  <a:path w="304484" h="533612" fill="none" extrusionOk="0">
                    <a:moveTo>
                      <a:pt x="0" y="111056"/>
                    </a:moveTo>
                    <a:cubicBezTo>
                      <a:pt x="0" y="256286"/>
                      <a:pt x="93928" y="383123"/>
                      <a:pt x="228363" y="419431"/>
                    </a:cubicBezTo>
                    <a:lnTo>
                      <a:pt x="228363" y="381370"/>
                    </a:lnTo>
                    <a:lnTo>
                      <a:pt x="304484" y="467604"/>
                    </a:lnTo>
                    <a:lnTo>
                      <a:pt x="228363" y="533612"/>
                    </a:lnTo>
                    <a:lnTo>
                      <a:pt x="228363" y="495551"/>
                    </a:lnTo>
                    <a:cubicBezTo>
                      <a:pt x="93928" y="459243"/>
                      <a:pt x="0" y="332406"/>
                      <a:pt x="0" y="187176"/>
                    </a:cubicBezTo>
                    <a:lnTo>
                      <a:pt x="0" y="111056"/>
                    </a:lnTo>
                    <a:cubicBezTo>
                      <a:pt x="0" y="-64840"/>
                      <a:pt x="11915" y="5509"/>
                      <a:pt x="2303" y="69474"/>
                    </a:cubicBezTo>
                    <a:cubicBezTo>
                      <a:pt x="2263" y="96021"/>
                      <a:pt x="2222" y="122569"/>
                      <a:pt x="2182" y="149116"/>
                    </a:cubicBezTo>
                  </a:path>
                </a:pathLst>
              </a:custGeom>
              <a:solidFill>
                <a:srgbClr val="08141E"/>
              </a:solidFill>
              <a:ln>
                <a:solidFill>
                  <a:schemeClr val="tx2">
                    <a:lumMod val="50000"/>
                    <a:alpha val="2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83" name="Groupe 282"/>
            <p:cNvGrpSpPr/>
            <p:nvPr/>
          </p:nvGrpSpPr>
          <p:grpSpPr>
            <a:xfrm>
              <a:off x="3344951" y="1228199"/>
              <a:ext cx="2124291" cy="1841088"/>
              <a:chOff x="3344951" y="1228199"/>
              <a:chExt cx="2124291" cy="1841088"/>
            </a:xfrm>
          </p:grpSpPr>
          <p:grpSp>
            <p:nvGrpSpPr>
              <p:cNvPr id="204" name="Groupe 203"/>
              <p:cNvGrpSpPr/>
              <p:nvPr/>
            </p:nvGrpSpPr>
            <p:grpSpPr>
              <a:xfrm>
                <a:off x="3344951" y="1228199"/>
                <a:ext cx="2124291" cy="1841088"/>
                <a:chOff x="3344951" y="1228199"/>
                <a:chExt cx="2124291" cy="1841088"/>
              </a:xfrm>
            </p:grpSpPr>
            <p:sp>
              <p:nvSpPr>
                <p:cNvPr id="2" name="Organigramme : Connecteur 1"/>
                <p:cNvSpPr/>
                <p:nvPr/>
              </p:nvSpPr>
              <p:spPr>
                <a:xfrm>
                  <a:off x="4236370" y="1777013"/>
                  <a:ext cx="817319" cy="780207"/>
                </a:xfrm>
                <a:prstGeom prst="flowChartConnector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bg2">
                      <a:lumMod val="50000"/>
                      <a:alpha val="27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" name="Connecteur droit 4"/>
                <p:cNvCxnSpPr/>
                <p:nvPr/>
              </p:nvCxnSpPr>
              <p:spPr>
                <a:xfrm>
                  <a:off x="4144599" y="1854505"/>
                  <a:ext cx="504000" cy="321590"/>
                </a:xfrm>
                <a:prstGeom prst="line">
                  <a:avLst/>
                </a:prstGeom>
                <a:ln w="1905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Connecteur droit 52"/>
                <p:cNvCxnSpPr/>
                <p:nvPr/>
              </p:nvCxnSpPr>
              <p:spPr>
                <a:xfrm flipV="1">
                  <a:off x="4640019" y="1862151"/>
                  <a:ext cx="578904" cy="321590"/>
                </a:xfrm>
                <a:prstGeom prst="line">
                  <a:avLst/>
                </a:prstGeom>
                <a:ln w="1905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Connecteur droit 53"/>
                <p:cNvCxnSpPr/>
                <p:nvPr/>
              </p:nvCxnSpPr>
              <p:spPr>
                <a:xfrm flipV="1">
                  <a:off x="4646598" y="2167922"/>
                  <a:ext cx="3714" cy="649865"/>
                </a:xfrm>
                <a:prstGeom prst="line">
                  <a:avLst/>
                </a:prstGeom>
                <a:ln w="1905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Connecteur droit 54"/>
                <p:cNvCxnSpPr/>
                <p:nvPr/>
              </p:nvCxnSpPr>
              <p:spPr>
                <a:xfrm flipH="1">
                  <a:off x="4651525" y="1504532"/>
                  <a:ext cx="5292" cy="278742"/>
                </a:xfrm>
                <a:prstGeom prst="line">
                  <a:avLst/>
                </a:prstGeom>
                <a:ln w="1905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necteur droit 56"/>
                <p:cNvCxnSpPr/>
                <p:nvPr/>
              </p:nvCxnSpPr>
              <p:spPr>
                <a:xfrm flipH="1" flipV="1">
                  <a:off x="4965251" y="2393215"/>
                  <a:ext cx="243572" cy="148924"/>
                </a:xfrm>
                <a:prstGeom prst="line">
                  <a:avLst/>
                </a:prstGeom>
                <a:ln w="1905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Connecteur droit 61"/>
                <p:cNvCxnSpPr/>
                <p:nvPr/>
              </p:nvCxnSpPr>
              <p:spPr>
                <a:xfrm flipH="1">
                  <a:off x="4118626" y="2372727"/>
                  <a:ext cx="180000" cy="128956"/>
                </a:xfrm>
                <a:prstGeom prst="line">
                  <a:avLst/>
                </a:prstGeom>
                <a:ln w="1905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Connecteur droit 21"/>
                <p:cNvCxnSpPr/>
                <p:nvPr/>
              </p:nvCxnSpPr>
              <p:spPr>
                <a:xfrm rot="21180000" flipV="1">
                  <a:off x="3507786" y="1880078"/>
                  <a:ext cx="496075" cy="261753"/>
                </a:xfrm>
                <a:prstGeom prst="line">
                  <a:avLst/>
                </a:prstGeom>
                <a:ln w="19050">
                  <a:solidFill>
                    <a:schemeClr val="tx2">
                      <a:lumMod val="50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Connecteur droit 65"/>
                <p:cNvCxnSpPr/>
                <p:nvPr/>
              </p:nvCxnSpPr>
              <p:spPr>
                <a:xfrm rot="780000">
                  <a:off x="3515737" y="2282929"/>
                  <a:ext cx="477437" cy="176797"/>
                </a:xfrm>
                <a:prstGeom prst="line">
                  <a:avLst/>
                </a:prstGeom>
                <a:ln w="19050">
                  <a:solidFill>
                    <a:schemeClr val="tx2">
                      <a:lumMod val="50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77" name="Image 76">
                  <a:extLst>
                    <a:ext uri="{FF2B5EF4-FFF2-40B4-BE49-F238E27FC236}">
                      <a16:creationId xmlns:a16="http://schemas.microsoft.com/office/drawing/2014/main" id="{CF4AA44F-7371-47E0-9AEF-89FF5BDF3A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198" t="35942" r="33236" b="36957"/>
                <a:stretch/>
              </p:blipFill>
              <p:spPr>
                <a:xfrm>
                  <a:off x="3408416" y="2102076"/>
                  <a:ext cx="214642" cy="196755"/>
                </a:xfrm>
                <a:prstGeom prst="rect">
                  <a:avLst/>
                </a:prstGeom>
              </p:spPr>
            </p:pic>
            <p:sp>
              <p:nvSpPr>
                <p:cNvPr id="78" name="ZoneTexte 77">
                  <a:extLst>
                    <a:ext uri="{FF2B5EF4-FFF2-40B4-BE49-F238E27FC236}">
                      <a16:creationId xmlns:a16="http://schemas.microsoft.com/office/drawing/2014/main" id="{5F97BC36-0EAE-4AB6-BAAB-D1C3187B5EF0}"/>
                    </a:ext>
                  </a:extLst>
                </p:cNvPr>
                <p:cNvSpPr txBox="1"/>
                <p:nvPr/>
              </p:nvSpPr>
              <p:spPr>
                <a:xfrm>
                  <a:off x="3344951" y="1824888"/>
                  <a:ext cx="33374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</a:t>
                  </a:r>
                </a:p>
              </p:txBody>
            </p:sp>
            <p:sp>
              <p:nvSpPr>
                <p:cNvPr id="166" name="ZoneTexte 165"/>
                <p:cNvSpPr txBox="1"/>
                <p:nvPr/>
              </p:nvSpPr>
              <p:spPr>
                <a:xfrm>
                  <a:off x="3901167" y="1654497"/>
                  <a:ext cx="30027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b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</a:t>
                  </a:r>
                  <a:endParaRPr lang="en-US" sz="1400" b="1" baseline="-25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5" name="ZoneTexte 174">
                  <a:extLst>
                    <a:ext uri="{FF2B5EF4-FFF2-40B4-BE49-F238E27FC236}">
                      <a16:creationId xmlns:a16="http://schemas.microsoft.com/office/drawing/2014/main" id="{5F97BC36-0EAE-4AB6-BAAB-D1C3187B5EF0}"/>
                    </a:ext>
                  </a:extLst>
                </p:cNvPr>
                <p:cNvSpPr txBox="1"/>
                <p:nvPr/>
              </p:nvSpPr>
              <p:spPr>
                <a:xfrm>
                  <a:off x="4499104" y="2761510"/>
                  <a:ext cx="31451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</a:p>
              </p:txBody>
            </p:sp>
            <p:sp>
              <p:nvSpPr>
                <p:cNvPr id="176" name="ZoneTexte 175">
                  <a:extLst>
                    <a:ext uri="{FF2B5EF4-FFF2-40B4-BE49-F238E27FC236}">
                      <a16:creationId xmlns:a16="http://schemas.microsoft.com/office/drawing/2014/main" id="{5F97BC36-0EAE-4AB6-BAAB-D1C3187B5EF0}"/>
                    </a:ext>
                  </a:extLst>
                </p:cNvPr>
                <p:cNvSpPr txBox="1"/>
                <p:nvPr/>
              </p:nvSpPr>
              <p:spPr>
                <a:xfrm>
                  <a:off x="4499104" y="1228199"/>
                  <a:ext cx="31451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</a:p>
              </p:txBody>
            </p:sp>
            <p:sp>
              <p:nvSpPr>
                <p:cNvPr id="177" name="ZoneTexte 176">
                  <a:extLst>
                    <a:ext uri="{FF2B5EF4-FFF2-40B4-BE49-F238E27FC236}">
                      <a16:creationId xmlns:a16="http://schemas.microsoft.com/office/drawing/2014/main" id="{5F97BC36-0EAE-4AB6-BAAB-D1C3187B5EF0}"/>
                    </a:ext>
                  </a:extLst>
                </p:cNvPr>
                <p:cNvSpPr txBox="1"/>
                <p:nvPr/>
              </p:nvSpPr>
              <p:spPr>
                <a:xfrm>
                  <a:off x="5154732" y="2439266"/>
                  <a:ext cx="31451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</a:p>
              </p:txBody>
            </p:sp>
            <p:sp>
              <p:nvSpPr>
                <p:cNvPr id="178" name="ZoneTexte 177">
                  <a:extLst>
                    <a:ext uri="{FF2B5EF4-FFF2-40B4-BE49-F238E27FC236}">
                      <a16:creationId xmlns:a16="http://schemas.microsoft.com/office/drawing/2014/main" id="{5F97BC36-0EAE-4AB6-BAAB-D1C3187B5EF0}"/>
                    </a:ext>
                  </a:extLst>
                </p:cNvPr>
                <p:cNvSpPr txBox="1"/>
                <p:nvPr/>
              </p:nvSpPr>
              <p:spPr>
                <a:xfrm>
                  <a:off x="5154732" y="1693181"/>
                  <a:ext cx="31451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</a:p>
              </p:txBody>
            </p:sp>
            <p:sp>
              <p:nvSpPr>
                <p:cNvPr id="179" name="ZoneTexte 178"/>
                <p:cNvSpPr txBox="1"/>
                <p:nvPr/>
              </p:nvSpPr>
              <p:spPr>
                <a:xfrm>
                  <a:off x="3901167" y="2366543"/>
                  <a:ext cx="30027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>
                      <a:solidFill>
                        <a:schemeClr val="bg1">
                          <a:lumMod val="6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</a:t>
                  </a:r>
                  <a:endParaRPr lang="en-US" sz="1400" baseline="-25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81" name="Flèche courbée vers la droite 39"/>
              <p:cNvSpPr/>
              <p:nvPr/>
            </p:nvSpPr>
            <p:spPr>
              <a:xfrm rot="2466668">
                <a:off x="3890958" y="1808422"/>
                <a:ext cx="356799" cy="593939"/>
              </a:xfrm>
              <a:custGeom>
                <a:avLst/>
                <a:gdLst>
                  <a:gd name="connsiteX0" fmla="*/ 0 w 304484"/>
                  <a:gd name="connsiteY0" fmla="*/ 318488 h 751157"/>
                  <a:gd name="connsiteX1" fmla="*/ 228363 w 304484"/>
                  <a:gd name="connsiteY1" fmla="*/ 626863 h 751157"/>
                  <a:gd name="connsiteX2" fmla="*/ 228363 w 304484"/>
                  <a:gd name="connsiteY2" fmla="*/ 588802 h 751157"/>
                  <a:gd name="connsiteX3" fmla="*/ 304484 w 304484"/>
                  <a:gd name="connsiteY3" fmla="*/ 675036 h 751157"/>
                  <a:gd name="connsiteX4" fmla="*/ 228363 w 304484"/>
                  <a:gd name="connsiteY4" fmla="*/ 741044 h 751157"/>
                  <a:gd name="connsiteX5" fmla="*/ 228363 w 304484"/>
                  <a:gd name="connsiteY5" fmla="*/ 702983 h 751157"/>
                  <a:gd name="connsiteX6" fmla="*/ 0 w 304484"/>
                  <a:gd name="connsiteY6" fmla="*/ 394608 h 751157"/>
                  <a:gd name="connsiteX7" fmla="*/ 0 w 304484"/>
                  <a:gd name="connsiteY7" fmla="*/ 318488 h 751157"/>
                  <a:gd name="connsiteX0" fmla="*/ 304484 w 304484"/>
                  <a:gd name="connsiteY0" fmla="*/ 76121 h 751157"/>
                  <a:gd name="connsiteX1" fmla="*/ 2182 w 304484"/>
                  <a:gd name="connsiteY1" fmla="*/ 356548 h 751157"/>
                  <a:gd name="connsiteX2" fmla="*/ 71708 w 304484"/>
                  <a:gd name="connsiteY2" fmla="*/ 113180 h 751157"/>
                  <a:gd name="connsiteX3" fmla="*/ 304484 w 304484"/>
                  <a:gd name="connsiteY3" fmla="*/ -1 h 751157"/>
                  <a:gd name="connsiteX4" fmla="*/ 304484 w 304484"/>
                  <a:gd name="connsiteY4" fmla="*/ 76121 h 751157"/>
                  <a:gd name="connsiteX0" fmla="*/ 0 w 304484"/>
                  <a:gd name="connsiteY0" fmla="*/ 318488 h 751157"/>
                  <a:gd name="connsiteX1" fmla="*/ 228363 w 304484"/>
                  <a:gd name="connsiteY1" fmla="*/ 626863 h 751157"/>
                  <a:gd name="connsiteX2" fmla="*/ 228363 w 304484"/>
                  <a:gd name="connsiteY2" fmla="*/ 588802 h 751157"/>
                  <a:gd name="connsiteX3" fmla="*/ 304484 w 304484"/>
                  <a:gd name="connsiteY3" fmla="*/ 675036 h 751157"/>
                  <a:gd name="connsiteX4" fmla="*/ 228363 w 304484"/>
                  <a:gd name="connsiteY4" fmla="*/ 741044 h 751157"/>
                  <a:gd name="connsiteX5" fmla="*/ 228363 w 304484"/>
                  <a:gd name="connsiteY5" fmla="*/ 702983 h 751157"/>
                  <a:gd name="connsiteX6" fmla="*/ 0 w 304484"/>
                  <a:gd name="connsiteY6" fmla="*/ 394608 h 751157"/>
                  <a:gd name="connsiteX7" fmla="*/ 0 w 304484"/>
                  <a:gd name="connsiteY7" fmla="*/ 318488 h 751157"/>
                  <a:gd name="connsiteX8" fmla="*/ 304484 w 304484"/>
                  <a:gd name="connsiteY8" fmla="*/ 0 h 751157"/>
                  <a:gd name="connsiteX9" fmla="*/ 304484 w 304484"/>
                  <a:gd name="connsiteY9" fmla="*/ 76121 h 751157"/>
                  <a:gd name="connsiteX10" fmla="*/ 2182 w 304484"/>
                  <a:gd name="connsiteY10" fmla="*/ 356548 h 751157"/>
                  <a:gd name="connsiteX0" fmla="*/ 1 w 304485"/>
                  <a:gd name="connsiteY0" fmla="*/ 318489 h 741045"/>
                  <a:gd name="connsiteX1" fmla="*/ 228364 w 304485"/>
                  <a:gd name="connsiteY1" fmla="*/ 626864 h 741045"/>
                  <a:gd name="connsiteX2" fmla="*/ 228364 w 304485"/>
                  <a:gd name="connsiteY2" fmla="*/ 588803 h 741045"/>
                  <a:gd name="connsiteX3" fmla="*/ 304485 w 304485"/>
                  <a:gd name="connsiteY3" fmla="*/ 675037 h 741045"/>
                  <a:gd name="connsiteX4" fmla="*/ 228364 w 304485"/>
                  <a:gd name="connsiteY4" fmla="*/ 741045 h 741045"/>
                  <a:gd name="connsiteX5" fmla="*/ 228364 w 304485"/>
                  <a:gd name="connsiteY5" fmla="*/ 702984 h 741045"/>
                  <a:gd name="connsiteX6" fmla="*/ 1 w 304485"/>
                  <a:gd name="connsiteY6" fmla="*/ 394609 h 741045"/>
                  <a:gd name="connsiteX7" fmla="*/ 1 w 304485"/>
                  <a:gd name="connsiteY7" fmla="*/ 318489 h 741045"/>
                  <a:gd name="connsiteX0" fmla="*/ 304485 w 304485"/>
                  <a:gd name="connsiteY0" fmla="*/ 76122 h 741045"/>
                  <a:gd name="connsiteX1" fmla="*/ 2183 w 304485"/>
                  <a:gd name="connsiteY1" fmla="*/ 356549 h 741045"/>
                  <a:gd name="connsiteX2" fmla="*/ 71709 w 304485"/>
                  <a:gd name="connsiteY2" fmla="*/ 113181 h 741045"/>
                  <a:gd name="connsiteX3" fmla="*/ 304485 w 304485"/>
                  <a:gd name="connsiteY3" fmla="*/ 0 h 741045"/>
                  <a:gd name="connsiteX4" fmla="*/ 304485 w 304485"/>
                  <a:gd name="connsiteY4" fmla="*/ 76122 h 741045"/>
                  <a:gd name="connsiteX0" fmla="*/ 1 w 304485"/>
                  <a:gd name="connsiteY0" fmla="*/ 318489 h 741045"/>
                  <a:gd name="connsiteX1" fmla="*/ 228364 w 304485"/>
                  <a:gd name="connsiteY1" fmla="*/ 626864 h 741045"/>
                  <a:gd name="connsiteX2" fmla="*/ 228364 w 304485"/>
                  <a:gd name="connsiteY2" fmla="*/ 588803 h 741045"/>
                  <a:gd name="connsiteX3" fmla="*/ 304485 w 304485"/>
                  <a:gd name="connsiteY3" fmla="*/ 675037 h 741045"/>
                  <a:gd name="connsiteX4" fmla="*/ 228364 w 304485"/>
                  <a:gd name="connsiteY4" fmla="*/ 741045 h 741045"/>
                  <a:gd name="connsiteX5" fmla="*/ 228364 w 304485"/>
                  <a:gd name="connsiteY5" fmla="*/ 702984 h 741045"/>
                  <a:gd name="connsiteX6" fmla="*/ 1 w 304485"/>
                  <a:gd name="connsiteY6" fmla="*/ 394609 h 741045"/>
                  <a:gd name="connsiteX7" fmla="*/ 1 w 304485"/>
                  <a:gd name="connsiteY7" fmla="*/ 318489 h 741045"/>
                  <a:gd name="connsiteX8" fmla="*/ 304485 w 304485"/>
                  <a:gd name="connsiteY8" fmla="*/ 1 h 741045"/>
                  <a:gd name="connsiteX9" fmla="*/ 2183 w 304485"/>
                  <a:gd name="connsiteY9" fmla="*/ 356549 h 741045"/>
                  <a:gd name="connsiteX0" fmla="*/ 1 w 304485"/>
                  <a:gd name="connsiteY0" fmla="*/ 318489 h 741045"/>
                  <a:gd name="connsiteX1" fmla="*/ 228364 w 304485"/>
                  <a:gd name="connsiteY1" fmla="*/ 626864 h 741045"/>
                  <a:gd name="connsiteX2" fmla="*/ 228364 w 304485"/>
                  <a:gd name="connsiteY2" fmla="*/ 588803 h 741045"/>
                  <a:gd name="connsiteX3" fmla="*/ 304485 w 304485"/>
                  <a:gd name="connsiteY3" fmla="*/ 675037 h 741045"/>
                  <a:gd name="connsiteX4" fmla="*/ 228364 w 304485"/>
                  <a:gd name="connsiteY4" fmla="*/ 741045 h 741045"/>
                  <a:gd name="connsiteX5" fmla="*/ 228364 w 304485"/>
                  <a:gd name="connsiteY5" fmla="*/ 702984 h 741045"/>
                  <a:gd name="connsiteX6" fmla="*/ 1 w 304485"/>
                  <a:gd name="connsiteY6" fmla="*/ 394609 h 741045"/>
                  <a:gd name="connsiteX7" fmla="*/ 1 w 304485"/>
                  <a:gd name="connsiteY7" fmla="*/ 318489 h 741045"/>
                  <a:gd name="connsiteX0" fmla="*/ 304485 w 304485"/>
                  <a:gd name="connsiteY0" fmla="*/ 0 h 741045"/>
                  <a:gd name="connsiteX1" fmla="*/ 2183 w 304485"/>
                  <a:gd name="connsiteY1" fmla="*/ 356549 h 741045"/>
                  <a:gd name="connsiteX2" fmla="*/ 71709 w 304485"/>
                  <a:gd name="connsiteY2" fmla="*/ 113181 h 741045"/>
                  <a:gd name="connsiteX3" fmla="*/ 304485 w 304485"/>
                  <a:gd name="connsiteY3" fmla="*/ 0 h 741045"/>
                  <a:gd name="connsiteX0" fmla="*/ 1 w 304485"/>
                  <a:gd name="connsiteY0" fmla="*/ 318489 h 741045"/>
                  <a:gd name="connsiteX1" fmla="*/ 228364 w 304485"/>
                  <a:gd name="connsiteY1" fmla="*/ 626864 h 741045"/>
                  <a:gd name="connsiteX2" fmla="*/ 228364 w 304485"/>
                  <a:gd name="connsiteY2" fmla="*/ 588803 h 741045"/>
                  <a:gd name="connsiteX3" fmla="*/ 304485 w 304485"/>
                  <a:gd name="connsiteY3" fmla="*/ 675037 h 741045"/>
                  <a:gd name="connsiteX4" fmla="*/ 228364 w 304485"/>
                  <a:gd name="connsiteY4" fmla="*/ 741045 h 741045"/>
                  <a:gd name="connsiteX5" fmla="*/ 228364 w 304485"/>
                  <a:gd name="connsiteY5" fmla="*/ 702984 h 741045"/>
                  <a:gd name="connsiteX6" fmla="*/ 1 w 304485"/>
                  <a:gd name="connsiteY6" fmla="*/ 394609 h 741045"/>
                  <a:gd name="connsiteX7" fmla="*/ 1 w 304485"/>
                  <a:gd name="connsiteY7" fmla="*/ 318489 h 741045"/>
                  <a:gd name="connsiteX8" fmla="*/ 304485 w 304485"/>
                  <a:gd name="connsiteY8" fmla="*/ 1 h 741045"/>
                  <a:gd name="connsiteX9" fmla="*/ 2183 w 304485"/>
                  <a:gd name="connsiteY9" fmla="*/ 356549 h 741045"/>
                  <a:gd name="connsiteX0" fmla="*/ 0 w 304484"/>
                  <a:gd name="connsiteY0" fmla="*/ 318489 h 741045"/>
                  <a:gd name="connsiteX1" fmla="*/ 228363 w 304484"/>
                  <a:gd name="connsiteY1" fmla="*/ 626864 h 741045"/>
                  <a:gd name="connsiteX2" fmla="*/ 228363 w 304484"/>
                  <a:gd name="connsiteY2" fmla="*/ 588803 h 741045"/>
                  <a:gd name="connsiteX3" fmla="*/ 304484 w 304484"/>
                  <a:gd name="connsiteY3" fmla="*/ 675037 h 741045"/>
                  <a:gd name="connsiteX4" fmla="*/ 228363 w 304484"/>
                  <a:gd name="connsiteY4" fmla="*/ 741045 h 741045"/>
                  <a:gd name="connsiteX5" fmla="*/ 228363 w 304484"/>
                  <a:gd name="connsiteY5" fmla="*/ 702984 h 741045"/>
                  <a:gd name="connsiteX6" fmla="*/ 0 w 304484"/>
                  <a:gd name="connsiteY6" fmla="*/ 394609 h 741045"/>
                  <a:gd name="connsiteX7" fmla="*/ 0 w 304484"/>
                  <a:gd name="connsiteY7" fmla="*/ 318489 h 741045"/>
                  <a:gd name="connsiteX0" fmla="*/ 304484 w 304484"/>
                  <a:gd name="connsiteY0" fmla="*/ 0 h 741045"/>
                  <a:gd name="connsiteX1" fmla="*/ 2182 w 304484"/>
                  <a:gd name="connsiteY1" fmla="*/ 356549 h 741045"/>
                  <a:gd name="connsiteX2" fmla="*/ 304484 w 304484"/>
                  <a:gd name="connsiteY2" fmla="*/ 0 h 741045"/>
                  <a:gd name="connsiteX0" fmla="*/ 0 w 304484"/>
                  <a:gd name="connsiteY0" fmla="*/ 318489 h 741045"/>
                  <a:gd name="connsiteX1" fmla="*/ 228363 w 304484"/>
                  <a:gd name="connsiteY1" fmla="*/ 626864 h 741045"/>
                  <a:gd name="connsiteX2" fmla="*/ 228363 w 304484"/>
                  <a:gd name="connsiteY2" fmla="*/ 588803 h 741045"/>
                  <a:gd name="connsiteX3" fmla="*/ 304484 w 304484"/>
                  <a:gd name="connsiteY3" fmla="*/ 675037 h 741045"/>
                  <a:gd name="connsiteX4" fmla="*/ 228363 w 304484"/>
                  <a:gd name="connsiteY4" fmla="*/ 741045 h 741045"/>
                  <a:gd name="connsiteX5" fmla="*/ 228363 w 304484"/>
                  <a:gd name="connsiteY5" fmla="*/ 702984 h 741045"/>
                  <a:gd name="connsiteX6" fmla="*/ 0 w 304484"/>
                  <a:gd name="connsiteY6" fmla="*/ 394609 h 741045"/>
                  <a:gd name="connsiteX7" fmla="*/ 0 w 304484"/>
                  <a:gd name="connsiteY7" fmla="*/ 318489 h 741045"/>
                  <a:gd name="connsiteX8" fmla="*/ 304484 w 304484"/>
                  <a:gd name="connsiteY8" fmla="*/ 1 h 741045"/>
                  <a:gd name="connsiteX9" fmla="*/ 2182 w 304484"/>
                  <a:gd name="connsiteY9" fmla="*/ 356549 h 741045"/>
                  <a:gd name="connsiteX0" fmla="*/ 13577 w 318061"/>
                  <a:gd name="connsiteY0" fmla="*/ 318489 h 741045"/>
                  <a:gd name="connsiteX1" fmla="*/ 241940 w 318061"/>
                  <a:gd name="connsiteY1" fmla="*/ 626864 h 741045"/>
                  <a:gd name="connsiteX2" fmla="*/ 241940 w 318061"/>
                  <a:gd name="connsiteY2" fmla="*/ 588803 h 741045"/>
                  <a:gd name="connsiteX3" fmla="*/ 318061 w 318061"/>
                  <a:gd name="connsiteY3" fmla="*/ 675037 h 741045"/>
                  <a:gd name="connsiteX4" fmla="*/ 241940 w 318061"/>
                  <a:gd name="connsiteY4" fmla="*/ 741045 h 741045"/>
                  <a:gd name="connsiteX5" fmla="*/ 241940 w 318061"/>
                  <a:gd name="connsiteY5" fmla="*/ 702984 h 741045"/>
                  <a:gd name="connsiteX6" fmla="*/ 13577 w 318061"/>
                  <a:gd name="connsiteY6" fmla="*/ 394609 h 741045"/>
                  <a:gd name="connsiteX7" fmla="*/ 13577 w 318061"/>
                  <a:gd name="connsiteY7" fmla="*/ 318489 h 741045"/>
                  <a:gd name="connsiteX0" fmla="*/ 318061 w 318061"/>
                  <a:gd name="connsiteY0" fmla="*/ 0 h 741045"/>
                  <a:gd name="connsiteX1" fmla="*/ 15759 w 318061"/>
                  <a:gd name="connsiteY1" fmla="*/ 356549 h 741045"/>
                  <a:gd name="connsiteX2" fmla="*/ 318061 w 318061"/>
                  <a:gd name="connsiteY2" fmla="*/ 0 h 741045"/>
                  <a:gd name="connsiteX0" fmla="*/ 13577 w 318061"/>
                  <a:gd name="connsiteY0" fmla="*/ 318489 h 741045"/>
                  <a:gd name="connsiteX1" fmla="*/ 241940 w 318061"/>
                  <a:gd name="connsiteY1" fmla="*/ 626864 h 741045"/>
                  <a:gd name="connsiteX2" fmla="*/ 241940 w 318061"/>
                  <a:gd name="connsiteY2" fmla="*/ 588803 h 741045"/>
                  <a:gd name="connsiteX3" fmla="*/ 318061 w 318061"/>
                  <a:gd name="connsiteY3" fmla="*/ 675037 h 741045"/>
                  <a:gd name="connsiteX4" fmla="*/ 241940 w 318061"/>
                  <a:gd name="connsiteY4" fmla="*/ 741045 h 741045"/>
                  <a:gd name="connsiteX5" fmla="*/ 241940 w 318061"/>
                  <a:gd name="connsiteY5" fmla="*/ 702984 h 741045"/>
                  <a:gd name="connsiteX6" fmla="*/ 13577 w 318061"/>
                  <a:gd name="connsiteY6" fmla="*/ 394609 h 741045"/>
                  <a:gd name="connsiteX7" fmla="*/ 13577 w 318061"/>
                  <a:gd name="connsiteY7" fmla="*/ 318489 h 741045"/>
                  <a:gd name="connsiteX8" fmla="*/ 113780 w 318061"/>
                  <a:gd name="connsiteY8" fmla="*/ 243193 h 741045"/>
                  <a:gd name="connsiteX9" fmla="*/ 15759 w 318061"/>
                  <a:gd name="connsiteY9" fmla="*/ 356549 h 741045"/>
                  <a:gd name="connsiteX0" fmla="*/ 13577 w 318061"/>
                  <a:gd name="connsiteY0" fmla="*/ 103935 h 526491"/>
                  <a:gd name="connsiteX1" fmla="*/ 241940 w 318061"/>
                  <a:gd name="connsiteY1" fmla="*/ 412310 h 526491"/>
                  <a:gd name="connsiteX2" fmla="*/ 241940 w 318061"/>
                  <a:gd name="connsiteY2" fmla="*/ 374249 h 526491"/>
                  <a:gd name="connsiteX3" fmla="*/ 318061 w 318061"/>
                  <a:gd name="connsiteY3" fmla="*/ 460483 h 526491"/>
                  <a:gd name="connsiteX4" fmla="*/ 241940 w 318061"/>
                  <a:gd name="connsiteY4" fmla="*/ 526491 h 526491"/>
                  <a:gd name="connsiteX5" fmla="*/ 241940 w 318061"/>
                  <a:gd name="connsiteY5" fmla="*/ 488430 h 526491"/>
                  <a:gd name="connsiteX6" fmla="*/ 13577 w 318061"/>
                  <a:gd name="connsiteY6" fmla="*/ 180055 h 526491"/>
                  <a:gd name="connsiteX7" fmla="*/ 13577 w 318061"/>
                  <a:gd name="connsiteY7" fmla="*/ 103935 h 526491"/>
                  <a:gd name="connsiteX0" fmla="*/ 16504 w 318061"/>
                  <a:gd name="connsiteY0" fmla="*/ 38366 h 526491"/>
                  <a:gd name="connsiteX1" fmla="*/ 15759 w 318061"/>
                  <a:gd name="connsiteY1" fmla="*/ 141995 h 526491"/>
                  <a:gd name="connsiteX2" fmla="*/ 16504 w 318061"/>
                  <a:gd name="connsiteY2" fmla="*/ 38366 h 526491"/>
                  <a:gd name="connsiteX0" fmla="*/ 13577 w 318061"/>
                  <a:gd name="connsiteY0" fmla="*/ 103935 h 526491"/>
                  <a:gd name="connsiteX1" fmla="*/ 241940 w 318061"/>
                  <a:gd name="connsiteY1" fmla="*/ 412310 h 526491"/>
                  <a:gd name="connsiteX2" fmla="*/ 241940 w 318061"/>
                  <a:gd name="connsiteY2" fmla="*/ 374249 h 526491"/>
                  <a:gd name="connsiteX3" fmla="*/ 318061 w 318061"/>
                  <a:gd name="connsiteY3" fmla="*/ 460483 h 526491"/>
                  <a:gd name="connsiteX4" fmla="*/ 241940 w 318061"/>
                  <a:gd name="connsiteY4" fmla="*/ 526491 h 526491"/>
                  <a:gd name="connsiteX5" fmla="*/ 241940 w 318061"/>
                  <a:gd name="connsiteY5" fmla="*/ 488430 h 526491"/>
                  <a:gd name="connsiteX6" fmla="*/ 13577 w 318061"/>
                  <a:gd name="connsiteY6" fmla="*/ 180055 h 526491"/>
                  <a:gd name="connsiteX7" fmla="*/ 13577 w 318061"/>
                  <a:gd name="connsiteY7" fmla="*/ 103935 h 526491"/>
                  <a:gd name="connsiteX8" fmla="*/ 113780 w 318061"/>
                  <a:gd name="connsiteY8" fmla="*/ 28639 h 526491"/>
                  <a:gd name="connsiteX9" fmla="*/ 15759 w 318061"/>
                  <a:gd name="connsiteY9" fmla="*/ 141995 h 526491"/>
                  <a:gd name="connsiteX0" fmla="*/ 45535 w 350019"/>
                  <a:gd name="connsiteY0" fmla="*/ 92225 h 514781"/>
                  <a:gd name="connsiteX1" fmla="*/ 273898 w 350019"/>
                  <a:gd name="connsiteY1" fmla="*/ 400600 h 514781"/>
                  <a:gd name="connsiteX2" fmla="*/ 273898 w 350019"/>
                  <a:gd name="connsiteY2" fmla="*/ 362539 h 514781"/>
                  <a:gd name="connsiteX3" fmla="*/ 350019 w 350019"/>
                  <a:gd name="connsiteY3" fmla="*/ 448773 h 514781"/>
                  <a:gd name="connsiteX4" fmla="*/ 273898 w 350019"/>
                  <a:gd name="connsiteY4" fmla="*/ 514781 h 514781"/>
                  <a:gd name="connsiteX5" fmla="*/ 273898 w 350019"/>
                  <a:gd name="connsiteY5" fmla="*/ 476720 h 514781"/>
                  <a:gd name="connsiteX6" fmla="*/ 45535 w 350019"/>
                  <a:gd name="connsiteY6" fmla="*/ 168345 h 514781"/>
                  <a:gd name="connsiteX7" fmla="*/ 45535 w 350019"/>
                  <a:gd name="connsiteY7" fmla="*/ 92225 h 514781"/>
                  <a:gd name="connsiteX0" fmla="*/ 48462 w 350019"/>
                  <a:gd name="connsiteY0" fmla="*/ 26656 h 514781"/>
                  <a:gd name="connsiteX1" fmla="*/ 47717 w 350019"/>
                  <a:gd name="connsiteY1" fmla="*/ 130285 h 514781"/>
                  <a:gd name="connsiteX2" fmla="*/ 48462 w 350019"/>
                  <a:gd name="connsiteY2" fmla="*/ 26656 h 514781"/>
                  <a:gd name="connsiteX0" fmla="*/ 45535 w 350019"/>
                  <a:gd name="connsiteY0" fmla="*/ 92225 h 514781"/>
                  <a:gd name="connsiteX1" fmla="*/ 273898 w 350019"/>
                  <a:gd name="connsiteY1" fmla="*/ 400600 h 514781"/>
                  <a:gd name="connsiteX2" fmla="*/ 273898 w 350019"/>
                  <a:gd name="connsiteY2" fmla="*/ 362539 h 514781"/>
                  <a:gd name="connsiteX3" fmla="*/ 350019 w 350019"/>
                  <a:gd name="connsiteY3" fmla="*/ 448773 h 514781"/>
                  <a:gd name="connsiteX4" fmla="*/ 273898 w 350019"/>
                  <a:gd name="connsiteY4" fmla="*/ 514781 h 514781"/>
                  <a:gd name="connsiteX5" fmla="*/ 273898 w 350019"/>
                  <a:gd name="connsiteY5" fmla="*/ 476720 h 514781"/>
                  <a:gd name="connsiteX6" fmla="*/ 45535 w 350019"/>
                  <a:gd name="connsiteY6" fmla="*/ 168345 h 514781"/>
                  <a:gd name="connsiteX7" fmla="*/ 45535 w 350019"/>
                  <a:gd name="connsiteY7" fmla="*/ 92225 h 514781"/>
                  <a:gd name="connsiteX8" fmla="*/ 87372 w 350019"/>
                  <a:gd name="connsiteY8" fmla="*/ 46112 h 514781"/>
                  <a:gd name="connsiteX9" fmla="*/ 47717 w 350019"/>
                  <a:gd name="connsiteY9" fmla="*/ 130285 h 514781"/>
                  <a:gd name="connsiteX0" fmla="*/ 709 w 305193"/>
                  <a:gd name="connsiteY0" fmla="*/ 98121 h 520677"/>
                  <a:gd name="connsiteX1" fmla="*/ 229072 w 305193"/>
                  <a:gd name="connsiteY1" fmla="*/ 406496 h 520677"/>
                  <a:gd name="connsiteX2" fmla="*/ 229072 w 305193"/>
                  <a:gd name="connsiteY2" fmla="*/ 368435 h 520677"/>
                  <a:gd name="connsiteX3" fmla="*/ 305193 w 305193"/>
                  <a:gd name="connsiteY3" fmla="*/ 454669 h 520677"/>
                  <a:gd name="connsiteX4" fmla="*/ 229072 w 305193"/>
                  <a:gd name="connsiteY4" fmla="*/ 520677 h 520677"/>
                  <a:gd name="connsiteX5" fmla="*/ 229072 w 305193"/>
                  <a:gd name="connsiteY5" fmla="*/ 482616 h 520677"/>
                  <a:gd name="connsiteX6" fmla="*/ 709 w 305193"/>
                  <a:gd name="connsiteY6" fmla="*/ 174241 h 520677"/>
                  <a:gd name="connsiteX7" fmla="*/ 709 w 305193"/>
                  <a:gd name="connsiteY7" fmla="*/ 98121 h 520677"/>
                  <a:gd name="connsiteX0" fmla="*/ 3636 w 305193"/>
                  <a:gd name="connsiteY0" fmla="*/ 32552 h 520677"/>
                  <a:gd name="connsiteX1" fmla="*/ 2891 w 305193"/>
                  <a:gd name="connsiteY1" fmla="*/ 136181 h 520677"/>
                  <a:gd name="connsiteX2" fmla="*/ 3636 w 305193"/>
                  <a:gd name="connsiteY2" fmla="*/ 32552 h 520677"/>
                  <a:gd name="connsiteX0" fmla="*/ 709 w 305193"/>
                  <a:gd name="connsiteY0" fmla="*/ 98121 h 520677"/>
                  <a:gd name="connsiteX1" fmla="*/ 229072 w 305193"/>
                  <a:gd name="connsiteY1" fmla="*/ 406496 h 520677"/>
                  <a:gd name="connsiteX2" fmla="*/ 229072 w 305193"/>
                  <a:gd name="connsiteY2" fmla="*/ 368435 h 520677"/>
                  <a:gd name="connsiteX3" fmla="*/ 305193 w 305193"/>
                  <a:gd name="connsiteY3" fmla="*/ 454669 h 520677"/>
                  <a:gd name="connsiteX4" fmla="*/ 229072 w 305193"/>
                  <a:gd name="connsiteY4" fmla="*/ 520677 h 520677"/>
                  <a:gd name="connsiteX5" fmla="*/ 229072 w 305193"/>
                  <a:gd name="connsiteY5" fmla="*/ 482616 h 520677"/>
                  <a:gd name="connsiteX6" fmla="*/ 709 w 305193"/>
                  <a:gd name="connsiteY6" fmla="*/ 174241 h 520677"/>
                  <a:gd name="connsiteX7" fmla="*/ 709 w 305193"/>
                  <a:gd name="connsiteY7" fmla="*/ 98121 h 520677"/>
                  <a:gd name="connsiteX8" fmla="*/ 42546 w 305193"/>
                  <a:gd name="connsiteY8" fmla="*/ 52008 h 520677"/>
                  <a:gd name="connsiteX9" fmla="*/ 2891 w 305193"/>
                  <a:gd name="connsiteY9" fmla="*/ 136181 h 520677"/>
                  <a:gd name="connsiteX0" fmla="*/ 13356 w 317840"/>
                  <a:gd name="connsiteY0" fmla="*/ 98327 h 520883"/>
                  <a:gd name="connsiteX1" fmla="*/ 241719 w 317840"/>
                  <a:gd name="connsiteY1" fmla="*/ 406702 h 520883"/>
                  <a:gd name="connsiteX2" fmla="*/ 241719 w 317840"/>
                  <a:gd name="connsiteY2" fmla="*/ 368641 h 520883"/>
                  <a:gd name="connsiteX3" fmla="*/ 317840 w 317840"/>
                  <a:gd name="connsiteY3" fmla="*/ 454875 h 520883"/>
                  <a:gd name="connsiteX4" fmla="*/ 241719 w 317840"/>
                  <a:gd name="connsiteY4" fmla="*/ 520883 h 520883"/>
                  <a:gd name="connsiteX5" fmla="*/ 241719 w 317840"/>
                  <a:gd name="connsiteY5" fmla="*/ 482822 h 520883"/>
                  <a:gd name="connsiteX6" fmla="*/ 13356 w 317840"/>
                  <a:gd name="connsiteY6" fmla="*/ 174447 h 520883"/>
                  <a:gd name="connsiteX7" fmla="*/ 13356 w 317840"/>
                  <a:gd name="connsiteY7" fmla="*/ 98327 h 520883"/>
                  <a:gd name="connsiteX0" fmla="*/ 16283 w 317840"/>
                  <a:gd name="connsiteY0" fmla="*/ 32758 h 520883"/>
                  <a:gd name="connsiteX1" fmla="*/ 15538 w 317840"/>
                  <a:gd name="connsiteY1" fmla="*/ 136387 h 520883"/>
                  <a:gd name="connsiteX2" fmla="*/ 16283 w 317840"/>
                  <a:gd name="connsiteY2" fmla="*/ 32758 h 520883"/>
                  <a:gd name="connsiteX0" fmla="*/ 13356 w 317840"/>
                  <a:gd name="connsiteY0" fmla="*/ 98327 h 520883"/>
                  <a:gd name="connsiteX1" fmla="*/ 241719 w 317840"/>
                  <a:gd name="connsiteY1" fmla="*/ 406702 h 520883"/>
                  <a:gd name="connsiteX2" fmla="*/ 241719 w 317840"/>
                  <a:gd name="connsiteY2" fmla="*/ 368641 h 520883"/>
                  <a:gd name="connsiteX3" fmla="*/ 317840 w 317840"/>
                  <a:gd name="connsiteY3" fmla="*/ 454875 h 520883"/>
                  <a:gd name="connsiteX4" fmla="*/ 241719 w 317840"/>
                  <a:gd name="connsiteY4" fmla="*/ 520883 h 520883"/>
                  <a:gd name="connsiteX5" fmla="*/ 241719 w 317840"/>
                  <a:gd name="connsiteY5" fmla="*/ 482822 h 520883"/>
                  <a:gd name="connsiteX6" fmla="*/ 13356 w 317840"/>
                  <a:gd name="connsiteY6" fmla="*/ 174447 h 520883"/>
                  <a:gd name="connsiteX7" fmla="*/ 13356 w 317840"/>
                  <a:gd name="connsiteY7" fmla="*/ 98327 h 520883"/>
                  <a:gd name="connsiteX8" fmla="*/ 27035 w 317840"/>
                  <a:gd name="connsiteY8" fmla="*/ 51690 h 520883"/>
                  <a:gd name="connsiteX9" fmla="*/ 15538 w 317840"/>
                  <a:gd name="connsiteY9" fmla="*/ 136387 h 520883"/>
                  <a:gd name="connsiteX0" fmla="*/ 0 w 304484"/>
                  <a:gd name="connsiteY0" fmla="*/ 113400 h 535956"/>
                  <a:gd name="connsiteX1" fmla="*/ 228363 w 304484"/>
                  <a:gd name="connsiteY1" fmla="*/ 421775 h 535956"/>
                  <a:gd name="connsiteX2" fmla="*/ 228363 w 304484"/>
                  <a:gd name="connsiteY2" fmla="*/ 383714 h 535956"/>
                  <a:gd name="connsiteX3" fmla="*/ 304484 w 304484"/>
                  <a:gd name="connsiteY3" fmla="*/ 469948 h 535956"/>
                  <a:gd name="connsiteX4" fmla="*/ 228363 w 304484"/>
                  <a:gd name="connsiteY4" fmla="*/ 535956 h 535956"/>
                  <a:gd name="connsiteX5" fmla="*/ 228363 w 304484"/>
                  <a:gd name="connsiteY5" fmla="*/ 497895 h 535956"/>
                  <a:gd name="connsiteX6" fmla="*/ 0 w 304484"/>
                  <a:gd name="connsiteY6" fmla="*/ 189520 h 535956"/>
                  <a:gd name="connsiteX7" fmla="*/ 0 w 304484"/>
                  <a:gd name="connsiteY7" fmla="*/ 113400 h 535956"/>
                  <a:gd name="connsiteX0" fmla="*/ 2927 w 304484"/>
                  <a:gd name="connsiteY0" fmla="*/ 47831 h 535956"/>
                  <a:gd name="connsiteX1" fmla="*/ 2182 w 304484"/>
                  <a:gd name="connsiteY1" fmla="*/ 151460 h 535956"/>
                  <a:gd name="connsiteX2" fmla="*/ 2927 w 304484"/>
                  <a:gd name="connsiteY2" fmla="*/ 47831 h 535956"/>
                  <a:gd name="connsiteX0" fmla="*/ 0 w 304484"/>
                  <a:gd name="connsiteY0" fmla="*/ 113400 h 535956"/>
                  <a:gd name="connsiteX1" fmla="*/ 228363 w 304484"/>
                  <a:gd name="connsiteY1" fmla="*/ 421775 h 535956"/>
                  <a:gd name="connsiteX2" fmla="*/ 228363 w 304484"/>
                  <a:gd name="connsiteY2" fmla="*/ 383714 h 535956"/>
                  <a:gd name="connsiteX3" fmla="*/ 304484 w 304484"/>
                  <a:gd name="connsiteY3" fmla="*/ 469948 h 535956"/>
                  <a:gd name="connsiteX4" fmla="*/ 228363 w 304484"/>
                  <a:gd name="connsiteY4" fmla="*/ 535956 h 535956"/>
                  <a:gd name="connsiteX5" fmla="*/ 228363 w 304484"/>
                  <a:gd name="connsiteY5" fmla="*/ 497895 h 535956"/>
                  <a:gd name="connsiteX6" fmla="*/ 0 w 304484"/>
                  <a:gd name="connsiteY6" fmla="*/ 189520 h 535956"/>
                  <a:gd name="connsiteX7" fmla="*/ 0 w 304484"/>
                  <a:gd name="connsiteY7" fmla="*/ 113400 h 535956"/>
                  <a:gd name="connsiteX8" fmla="*/ 13679 w 304484"/>
                  <a:gd name="connsiteY8" fmla="*/ 66763 h 535956"/>
                  <a:gd name="connsiteX9" fmla="*/ 2182 w 304484"/>
                  <a:gd name="connsiteY9" fmla="*/ 151460 h 535956"/>
                  <a:gd name="connsiteX0" fmla="*/ 0 w 304484"/>
                  <a:gd name="connsiteY0" fmla="*/ 111056 h 533612"/>
                  <a:gd name="connsiteX1" fmla="*/ 228363 w 304484"/>
                  <a:gd name="connsiteY1" fmla="*/ 419431 h 533612"/>
                  <a:gd name="connsiteX2" fmla="*/ 228363 w 304484"/>
                  <a:gd name="connsiteY2" fmla="*/ 381370 h 533612"/>
                  <a:gd name="connsiteX3" fmla="*/ 304484 w 304484"/>
                  <a:gd name="connsiteY3" fmla="*/ 467604 h 533612"/>
                  <a:gd name="connsiteX4" fmla="*/ 228363 w 304484"/>
                  <a:gd name="connsiteY4" fmla="*/ 533612 h 533612"/>
                  <a:gd name="connsiteX5" fmla="*/ 228363 w 304484"/>
                  <a:gd name="connsiteY5" fmla="*/ 495551 h 533612"/>
                  <a:gd name="connsiteX6" fmla="*/ 0 w 304484"/>
                  <a:gd name="connsiteY6" fmla="*/ 187176 h 533612"/>
                  <a:gd name="connsiteX7" fmla="*/ 0 w 304484"/>
                  <a:gd name="connsiteY7" fmla="*/ 111056 h 533612"/>
                  <a:gd name="connsiteX0" fmla="*/ 2927 w 304484"/>
                  <a:gd name="connsiteY0" fmla="*/ 45487 h 533612"/>
                  <a:gd name="connsiteX1" fmla="*/ 2182 w 304484"/>
                  <a:gd name="connsiteY1" fmla="*/ 149116 h 533612"/>
                  <a:gd name="connsiteX2" fmla="*/ 2927 w 304484"/>
                  <a:gd name="connsiteY2" fmla="*/ 45487 h 533612"/>
                  <a:gd name="connsiteX0" fmla="*/ 0 w 304484"/>
                  <a:gd name="connsiteY0" fmla="*/ 111056 h 533612"/>
                  <a:gd name="connsiteX1" fmla="*/ 228363 w 304484"/>
                  <a:gd name="connsiteY1" fmla="*/ 419431 h 533612"/>
                  <a:gd name="connsiteX2" fmla="*/ 228363 w 304484"/>
                  <a:gd name="connsiteY2" fmla="*/ 381370 h 533612"/>
                  <a:gd name="connsiteX3" fmla="*/ 304484 w 304484"/>
                  <a:gd name="connsiteY3" fmla="*/ 467604 h 533612"/>
                  <a:gd name="connsiteX4" fmla="*/ 228363 w 304484"/>
                  <a:gd name="connsiteY4" fmla="*/ 533612 h 533612"/>
                  <a:gd name="connsiteX5" fmla="*/ 228363 w 304484"/>
                  <a:gd name="connsiteY5" fmla="*/ 495551 h 533612"/>
                  <a:gd name="connsiteX6" fmla="*/ 0 w 304484"/>
                  <a:gd name="connsiteY6" fmla="*/ 187176 h 533612"/>
                  <a:gd name="connsiteX7" fmla="*/ 0 w 304484"/>
                  <a:gd name="connsiteY7" fmla="*/ 111056 h 533612"/>
                  <a:gd name="connsiteX8" fmla="*/ 2303 w 304484"/>
                  <a:gd name="connsiteY8" fmla="*/ 69474 h 533612"/>
                  <a:gd name="connsiteX9" fmla="*/ 2182 w 304484"/>
                  <a:gd name="connsiteY9" fmla="*/ 149116 h 533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4484" h="533612" stroke="0" extrusionOk="0">
                    <a:moveTo>
                      <a:pt x="0" y="111056"/>
                    </a:moveTo>
                    <a:cubicBezTo>
                      <a:pt x="0" y="256286"/>
                      <a:pt x="93928" y="383123"/>
                      <a:pt x="228363" y="419431"/>
                    </a:cubicBezTo>
                    <a:lnTo>
                      <a:pt x="228363" y="381370"/>
                    </a:lnTo>
                    <a:lnTo>
                      <a:pt x="304484" y="467604"/>
                    </a:lnTo>
                    <a:lnTo>
                      <a:pt x="228363" y="533612"/>
                    </a:lnTo>
                    <a:lnTo>
                      <a:pt x="228363" y="495551"/>
                    </a:lnTo>
                    <a:cubicBezTo>
                      <a:pt x="93928" y="459243"/>
                      <a:pt x="0" y="332406"/>
                      <a:pt x="0" y="187176"/>
                    </a:cubicBezTo>
                    <a:lnTo>
                      <a:pt x="0" y="111056"/>
                    </a:lnTo>
                    <a:close/>
                  </a:path>
                  <a:path w="304484" h="533612" fill="darkenLess" stroke="0" extrusionOk="0">
                    <a:moveTo>
                      <a:pt x="2927" y="45487"/>
                    </a:moveTo>
                    <a:cubicBezTo>
                      <a:pt x="2679" y="80030"/>
                      <a:pt x="2430" y="114573"/>
                      <a:pt x="2182" y="149116"/>
                    </a:cubicBezTo>
                    <a:cubicBezTo>
                      <a:pt x="2430" y="114573"/>
                      <a:pt x="2679" y="80030"/>
                      <a:pt x="2927" y="45487"/>
                    </a:cubicBezTo>
                    <a:close/>
                  </a:path>
                  <a:path w="304484" h="533612" fill="none" extrusionOk="0">
                    <a:moveTo>
                      <a:pt x="0" y="111056"/>
                    </a:moveTo>
                    <a:cubicBezTo>
                      <a:pt x="0" y="256286"/>
                      <a:pt x="93928" y="383123"/>
                      <a:pt x="228363" y="419431"/>
                    </a:cubicBezTo>
                    <a:lnTo>
                      <a:pt x="228363" y="381370"/>
                    </a:lnTo>
                    <a:lnTo>
                      <a:pt x="304484" y="467604"/>
                    </a:lnTo>
                    <a:lnTo>
                      <a:pt x="228363" y="533612"/>
                    </a:lnTo>
                    <a:lnTo>
                      <a:pt x="228363" y="495551"/>
                    </a:lnTo>
                    <a:cubicBezTo>
                      <a:pt x="93928" y="459243"/>
                      <a:pt x="0" y="332406"/>
                      <a:pt x="0" y="187176"/>
                    </a:cubicBezTo>
                    <a:lnTo>
                      <a:pt x="0" y="111056"/>
                    </a:lnTo>
                    <a:cubicBezTo>
                      <a:pt x="0" y="-64840"/>
                      <a:pt x="11915" y="5509"/>
                      <a:pt x="2303" y="69474"/>
                    </a:cubicBezTo>
                    <a:cubicBezTo>
                      <a:pt x="2263" y="96021"/>
                      <a:pt x="2222" y="122569"/>
                      <a:pt x="2182" y="149116"/>
                    </a:cubicBezTo>
                  </a:path>
                </a:pathLst>
              </a:custGeom>
              <a:solidFill>
                <a:srgbClr val="08141E"/>
              </a:solidFill>
              <a:ln>
                <a:solidFill>
                  <a:schemeClr val="tx2">
                    <a:lumMod val="50000"/>
                    <a:alpha val="2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45338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Chart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86912"/>
              </p:ext>
            </p:extLst>
          </p:nvPr>
        </p:nvGraphicFramePr>
        <p:xfrm>
          <a:off x="3605914" y="3456564"/>
          <a:ext cx="3833519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42118"/>
              </p:ext>
            </p:extLst>
          </p:nvPr>
        </p:nvGraphicFramePr>
        <p:xfrm>
          <a:off x="3571569" y="215897"/>
          <a:ext cx="3833519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4" name="Group 23"/>
          <p:cNvGrpSpPr/>
          <p:nvPr/>
        </p:nvGrpSpPr>
        <p:grpSpPr>
          <a:xfrm>
            <a:off x="3381463" y="0"/>
            <a:ext cx="4601782" cy="6728454"/>
            <a:chOff x="6124663" y="821001"/>
            <a:chExt cx="4601782" cy="6728454"/>
          </a:xfrm>
        </p:grpSpPr>
        <p:grpSp>
          <p:nvGrpSpPr>
            <p:cNvPr id="14" name="Group 13"/>
            <p:cNvGrpSpPr/>
            <p:nvPr/>
          </p:nvGrpSpPr>
          <p:grpSpPr>
            <a:xfrm>
              <a:off x="6124663" y="942459"/>
              <a:ext cx="4600451" cy="3313951"/>
              <a:chOff x="6124663" y="942459"/>
              <a:chExt cx="4600451" cy="3313951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7892147" y="942459"/>
                <a:ext cx="134684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Cr(</a:t>
                </a:r>
                <a:r>
                  <a:rPr lang="fr-CH" sz="16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fr-CH" sz="1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</a:t>
                </a:r>
                <a:r>
                  <a:rPr lang="fr-CH" sz="16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24</a:t>
                </a:r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A</a:t>
                </a:r>
                <a:r>
                  <a:rPr lang="fr-CH" sz="1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2</a:t>
                </a:r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)</a:t>
                </a:r>
                <a:endParaRPr lang="fr-CH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632485" y="3917856"/>
                <a:ext cx="153401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Wavelength</a:t>
                </a:r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/nm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 rot="16200000">
                <a:off x="5683035" y="2264096"/>
                <a:ext cx="122180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dirty="0">
                    <a:latin typeface="Symbol" panose="05050102010706020507" pitchFamily="18" charset="2"/>
                    <a:cs typeface="Times New Roman" panose="02020603050405020304" pitchFamily="18" charset="0"/>
                  </a:rPr>
                  <a:t>D</a:t>
                </a:r>
                <a:r>
                  <a:rPr lang="fr-CH" sz="1600" dirty="0">
                    <a:latin typeface="Symbol" panose="05050102010706020507" pitchFamily="18" charset="2"/>
                    <a:cs typeface="Times New Roman" panose="02020603050405020304" pitchFamily="18" charset="0"/>
                    <a:sym typeface="Symbol" panose="05050102010706020507" pitchFamily="18" charset="2"/>
                  </a:rPr>
                  <a:t></a:t>
                </a:r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/M</a:t>
                </a:r>
                <a:r>
                  <a:rPr lang="fr-CH" sz="16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cm</a:t>
                </a:r>
                <a:r>
                  <a:rPr lang="fr-CH" sz="16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-1</a:t>
                </a:r>
                <a:endParaRPr lang="fr-CH" sz="16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8849279" y="1530433"/>
                <a:ext cx="182934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</a:t>
                </a:r>
                <a:r>
                  <a:rPr lang="fr-CH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-(+)-[Cr(</a:t>
                </a:r>
                <a:r>
                  <a:rPr lang="fr-CH" sz="16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dqp</a:t>
                </a:r>
                <a:r>
                  <a:rPr lang="fr-CH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fr-CH" sz="16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</a:t>
                </a:r>
                <a:r>
                  <a:rPr lang="fr-CH" sz="1600" baseline="30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3+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8849279" y="2909522"/>
                <a:ext cx="18758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i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MM</a:t>
                </a:r>
                <a:r>
                  <a:rPr lang="fr-CH" sz="16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-(-)-[Cr(</a:t>
                </a:r>
                <a:r>
                  <a:rPr lang="fr-CH" sz="1600" dirty="0" err="1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dqp</a:t>
                </a:r>
                <a:r>
                  <a:rPr lang="fr-CH" sz="16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fr-CH" sz="1600" baseline="-25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sz="16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</a:t>
                </a:r>
                <a:r>
                  <a:rPr lang="fr-CH" sz="1600" baseline="30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3+</a:t>
                </a:r>
              </a:p>
            </p:txBody>
          </p:sp>
          <p:cxnSp>
            <p:nvCxnSpPr>
              <p:cNvPr id="5" name="Straight Connector 4"/>
              <p:cNvCxnSpPr/>
              <p:nvPr/>
            </p:nvCxnSpPr>
            <p:spPr>
              <a:xfrm flipH="1">
                <a:off x="6941490" y="2433374"/>
                <a:ext cx="2916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6133945" y="4424436"/>
              <a:ext cx="4592500" cy="3125019"/>
              <a:chOff x="6133945" y="4798133"/>
              <a:chExt cx="4592500" cy="3125019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8060625" y="4798133"/>
                <a:ext cx="12089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Cr(</a:t>
                </a:r>
                <a:r>
                  <a:rPr lang="fr-CH" sz="16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</a:t>
                </a:r>
                <a:r>
                  <a:rPr lang="fr-CH" sz="16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4</a:t>
                </a:r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A</a:t>
                </a:r>
                <a:r>
                  <a:rPr lang="fr-CH" sz="1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2</a:t>
                </a:r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)</a:t>
                </a:r>
                <a:endParaRPr lang="fr-CH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7110355" y="6519446"/>
                <a:ext cx="12891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Cr(</a:t>
                </a:r>
                <a:r>
                  <a:rPr lang="fr-CH" sz="16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fr-CH" sz="1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</a:t>
                </a:r>
                <a:r>
                  <a:rPr lang="fr-CH" sz="16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4</a:t>
                </a:r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A</a:t>
                </a:r>
                <a:r>
                  <a:rPr lang="fr-CH" sz="16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2</a:t>
                </a:r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/>
                  </a:rPr>
                  <a:t>)</a:t>
                </a:r>
                <a:endParaRPr lang="fr-CH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 rot="16200000">
                <a:off x="6027345" y="5851799"/>
                <a:ext cx="55175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fr-CH" sz="16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lum</a:t>
                </a:r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fr-CH" sz="16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633816" y="7584598"/>
                <a:ext cx="153401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Wavelength</a:t>
                </a:r>
                <a:r>
                  <a:rPr lang="fr-CH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/nm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850610" y="5173322"/>
                <a:ext cx="182934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</a:t>
                </a:r>
                <a:r>
                  <a:rPr lang="fr-CH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-(+)-[Cr(</a:t>
                </a:r>
                <a:r>
                  <a:rPr lang="fr-CH" sz="16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dqp</a:t>
                </a:r>
                <a:r>
                  <a:rPr lang="fr-CH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fr-CH" sz="16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sz="1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</a:t>
                </a:r>
                <a:r>
                  <a:rPr lang="fr-CH" sz="1600" baseline="30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3+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8850610" y="6449048"/>
                <a:ext cx="18758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600" i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MM</a:t>
                </a:r>
                <a:r>
                  <a:rPr lang="fr-CH" sz="16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-(-)-[Cr(</a:t>
                </a:r>
                <a:r>
                  <a:rPr lang="fr-CH" sz="1600" dirty="0" err="1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dqp</a:t>
                </a:r>
                <a:r>
                  <a:rPr lang="fr-CH" sz="16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fr-CH" sz="1600" baseline="-25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sz="16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</a:t>
                </a:r>
                <a:r>
                  <a:rPr lang="fr-CH" sz="1600" baseline="30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3+</a:t>
                </a:r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 flipH="1">
                <a:off x="6942821" y="6060361"/>
                <a:ext cx="2916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TextBox 22"/>
            <p:cNvSpPr txBox="1"/>
            <p:nvPr/>
          </p:nvSpPr>
          <p:spPr>
            <a:xfrm>
              <a:off x="6162686" y="821001"/>
              <a:ext cx="3449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a)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162686" y="4066469"/>
              <a:ext cx="3561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1394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07152" y="2179348"/>
            <a:ext cx="3536059" cy="3312228"/>
            <a:chOff x="1107152" y="2179348"/>
            <a:chExt cx="3536059" cy="3312228"/>
          </a:xfrm>
        </p:grpSpPr>
        <p:sp>
          <p:nvSpPr>
            <p:cNvPr id="20" name="ZoneTexte 178">
              <a:extLst>
                <a:ext uri="{FF2B5EF4-FFF2-40B4-BE49-F238E27FC236}">
                  <a16:creationId xmlns:a16="http://schemas.microsoft.com/office/drawing/2014/main" id="{25AE7E99-3642-40E7-A4E1-1883E45EA006}"/>
                </a:ext>
              </a:extLst>
            </p:cNvPr>
            <p:cNvSpPr txBox="1"/>
            <p:nvPr/>
          </p:nvSpPr>
          <p:spPr>
            <a:xfrm>
              <a:off x="1114758" y="5112606"/>
              <a:ext cx="48763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t</a:t>
              </a:r>
              <a:r>
                <a:rPr lang="fr-CH" sz="1400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2g</a:t>
              </a:r>
            </a:p>
          </p:txBody>
        </p:sp>
        <p:sp>
          <p:nvSpPr>
            <p:cNvPr id="47" name="ZoneTexte 178">
              <a:extLst>
                <a:ext uri="{FF2B5EF4-FFF2-40B4-BE49-F238E27FC236}">
                  <a16:creationId xmlns:a16="http://schemas.microsoft.com/office/drawing/2014/main" id="{25AE7E99-3642-40E7-A4E1-1883E45EA006}"/>
                </a:ext>
              </a:extLst>
            </p:cNvPr>
            <p:cNvSpPr txBox="1"/>
            <p:nvPr/>
          </p:nvSpPr>
          <p:spPr>
            <a:xfrm>
              <a:off x="1107152" y="3713484"/>
              <a:ext cx="48763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t</a:t>
              </a:r>
              <a:r>
                <a:rPr lang="fr-CH" sz="1400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2g</a:t>
              </a:r>
            </a:p>
          </p:txBody>
        </p:sp>
        <p:sp>
          <p:nvSpPr>
            <p:cNvPr id="49" name="ZoneTexte 178">
              <a:extLst>
                <a:ext uri="{FF2B5EF4-FFF2-40B4-BE49-F238E27FC236}">
                  <a16:creationId xmlns:a16="http://schemas.microsoft.com/office/drawing/2014/main" id="{25AE7E99-3642-40E7-A4E1-1883E45EA006}"/>
                </a:ext>
              </a:extLst>
            </p:cNvPr>
            <p:cNvSpPr txBox="1"/>
            <p:nvPr/>
          </p:nvSpPr>
          <p:spPr>
            <a:xfrm>
              <a:off x="1112259" y="2912134"/>
              <a:ext cx="48763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t</a:t>
              </a:r>
              <a:r>
                <a:rPr lang="fr-CH" sz="1400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2g</a:t>
              </a:r>
            </a:p>
          </p:txBody>
        </p:sp>
        <p:cxnSp>
          <p:nvCxnSpPr>
            <p:cNvPr id="4" name="Conector recto 16">
              <a:extLst>
                <a:ext uri="{FF2B5EF4-FFF2-40B4-BE49-F238E27FC236}">
                  <a16:creationId xmlns:a16="http://schemas.microsoft.com/office/drawing/2014/main" id="{E8A3E86D-E247-4706-9003-F2926F3C4BB8}"/>
                </a:ext>
              </a:extLst>
            </p:cNvPr>
            <p:cNvCxnSpPr>
              <a:cxnSpLocks/>
            </p:cNvCxnSpPr>
            <p:nvPr/>
          </p:nvCxnSpPr>
          <p:spPr>
            <a:xfrm>
              <a:off x="1426957" y="5323087"/>
              <a:ext cx="2160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Conector recto de flecha 17">
              <a:extLst>
                <a:ext uri="{FF2B5EF4-FFF2-40B4-BE49-F238E27FC236}">
                  <a16:creationId xmlns:a16="http://schemas.microsoft.com/office/drawing/2014/main" id="{7A56A268-403E-4A94-930C-2951700312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32419" y="5168545"/>
              <a:ext cx="0" cy="28800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Conector recto 19">
              <a:extLst>
                <a:ext uri="{FF2B5EF4-FFF2-40B4-BE49-F238E27FC236}">
                  <a16:creationId xmlns:a16="http://schemas.microsoft.com/office/drawing/2014/main" id="{8C899A4A-DE90-4506-9286-E09B7A07FE00}"/>
                </a:ext>
              </a:extLst>
            </p:cNvPr>
            <p:cNvCxnSpPr>
              <a:cxnSpLocks/>
            </p:cNvCxnSpPr>
            <p:nvPr/>
          </p:nvCxnSpPr>
          <p:spPr>
            <a:xfrm>
              <a:off x="1723819" y="5323087"/>
              <a:ext cx="2160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Conector recto de flecha 20">
              <a:extLst>
                <a:ext uri="{FF2B5EF4-FFF2-40B4-BE49-F238E27FC236}">
                  <a16:creationId xmlns:a16="http://schemas.microsoft.com/office/drawing/2014/main" id="{2B2BF3CC-863D-4B4D-87F5-330DBDBD88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36965" y="5168545"/>
              <a:ext cx="0" cy="28800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Conector recto 21">
              <a:extLst>
                <a:ext uri="{FF2B5EF4-FFF2-40B4-BE49-F238E27FC236}">
                  <a16:creationId xmlns:a16="http://schemas.microsoft.com/office/drawing/2014/main" id="{F3C4CAB7-57EB-43E9-931E-9DBE2D2F9C47}"/>
                </a:ext>
              </a:extLst>
            </p:cNvPr>
            <p:cNvCxnSpPr>
              <a:cxnSpLocks/>
            </p:cNvCxnSpPr>
            <p:nvPr/>
          </p:nvCxnSpPr>
          <p:spPr>
            <a:xfrm>
              <a:off x="2015919" y="5323087"/>
              <a:ext cx="2160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Conector recto de flecha 22">
              <a:extLst>
                <a:ext uri="{FF2B5EF4-FFF2-40B4-BE49-F238E27FC236}">
                  <a16:creationId xmlns:a16="http://schemas.microsoft.com/office/drawing/2014/main" id="{0EE4E4B1-B7D3-442C-BAE5-E78B2B6F7F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19540" y="5168545"/>
              <a:ext cx="0" cy="288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Conector recto 23">
              <a:extLst>
                <a:ext uri="{FF2B5EF4-FFF2-40B4-BE49-F238E27FC236}">
                  <a16:creationId xmlns:a16="http://schemas.microsoft.com/office/drawing/2014/main" id="{858A269F-037A-48C0-A483-271A97B7FAFE}"/>
                </a:ext>
              </a:extLst>
            </p:cNvPr>
            <p:cNvCxnSpPr>
              <a:cxnSpLocks/>
            </p:cNvCxnSpPr>
            <p:nvPr/>
          </p:nvCxnSpPr>
          <p:spPr>
            <a:xfrm>
              <a:off x="1577769" y="4903987"/>
              <a:ext cx="2160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Conector recto 24">
              <a:extLst>
                <a:ext uri="{FF2B5EF4-FFF2-40B4-BE49-F238E27FC236}">
                  <a16:creationId xmlns:a16="http://schemas.microsoft.com/office/drawing/2014/main" id="{0AAB8FED-1C0F-41A8-A123-8BD347AAF37D}"/>
                </a:ext>
              </a:extLst>
            </p:cNvPr>
            <p:cNvCxnSpPr>
              <a:cxnSpLocks/>
            </p:cNvCxnSpPr>
            <p:nvPr/>
          </p:nvCxnSpPr>
          <p:spPr>
            <a:xfrm>
              <a:off x="1923708" y="4903987"/>
              <a:ext cx="2160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ector recto 33">
              <a:extLst>
                <a:ext uri="{FF2B5EF4-FFF2-40B4-BE49-F238E27FC236}">
                  <a16:creationId xmlns:a16="http://schemas.microsoft.com/office/drawing/2014/main" id="{FCD00421-5E2A-494C-847A-93A7D5ED87B9}"/>
                </a:ext>
              </a:extLst>
            </p:cNvPr>
            <p:cNvCxnSpPr>
              <a:cxnSpLocks/>
            </p:cNvCxnSpPr>
            <p:nvPr/>
          </p:nvCxnSpPr>
          <p:spPr>
            <a:xfrm>
              <a:off x="1426957" y="3911278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Conector recto de flecha 34">
              <a:extLst>
                <a:ext uri="{FF2B5EF4-FFF2-40B4-BE49-F238E27FC236}">
                  <a16:creationId xmlns:a16="http://schemas.microsoft.com/office/drawing/2014/main" id="{4D0E202F-955F-4AA1-B4B5-8791A0C787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32419" y="3756736"/>
              <a:ext cx="0" cy="2880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ector recto 35">
              <a:extLst>
                <a:ext uri="{FF2B5EF4-FFF2-40B4-BE49-F238E27FC236}">
                  <a16:creationId xmlns:a16="http://schemas.microsoft.com/office/drawing/2014/main" id="{96625D03-1F18-4B46-AE68-C55F4BE8F44B}"/>
                </a:ext>
              </a:extLst>
            </p:cNvPr>
            <p:cNvCxnSpPr>
              <a:cxnSpLocks/>
            </p:cNvCxnSpPr>
            <p:nvPr/>
          </p:nvCxnSpPr>
          <p:spPr>
            <a:xfrm>
              <a:off x="1723819" y="3911278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ector recto de flecha 36">
              <a:extLst>
                <a:ext uri="{FF2B5EF4-FFF2-40B4-BE49-F238E27FC236}">
                  <a16:creationId xmlns:a16="http://schemas.microsoft.com/office/drawing/2014/main" id="{ECCF2855-095F-43E7-8185-7A3F0B9182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36965" y="3756736"/>
              <a:ext cx="0" cy="2880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Conector recto 37">
              <a:extLst>
                <a:ext uri="{FF2B5EF4-FFF2-40B4-BE49-F238E27FC236}">
                  <a16:creationId xmlns:a16="http://schemas.microsoft.com/office/drawing/2014/main" id="{99612B57-13C7-4A14-839F-31A576473DD6}"/>
                </a:ext>
              </a:extLst>
            </p:cNvPr>
            <p:cNvCxnSpPr>
              <a:cxnSpLocks/>
            </p:cNvCxnSpPr>
            <p:nvPr/>
          </p:nvCxnSpPr>
          <p:spPr>
            <a:xfrm>
              <a:off x="2015919" y="3911278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Conector recto de flecha 38">
              <a:extLst>
                <a:ext uri="{FF2B5EF4-FFF2-40B4-BE49-F238E27FC236}">
                  <a16:creationId xmlns:a16="http://schemas.microsoft.com/office/drawing/2014/main" id="{797F3CA8-ADF6-423A-9CB6-1C6D210C1041}"/>
                </a:ext>
              </a:extLst>
            </p:cNvPr>
            <p:cNvCxnSpPr>
              <a:cxnSpLocks/>
            </p:cNvCxnSpPr>
            <p:nvPr/>
          </p:nvCxnSpPr>
          <p:spPr>
            <a:xfrm>
              <a:off x="2119540" y="3759958"/>
              <a:ext cx="0" cy="288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Conector recto 39">
              <a:extLst>
                <a:ext uri="{FF2B5EF4-FFF2-40B4-BE49-F238E27FC236}">
                  <a16:creationId xmlns:a16="http://schemas.microsoft.com/office/drawing/2014/main" id="{85F2CC9D-8C76-43D9-9E06-ED720071F415}"/>
                </a:ext>
              </a:extLst>
            </p:cNvPr>
            <p:cNvCxnSpPr>
              <a:cxnSpLocks/>
            </p:cNvCxnSpPr>
            <p:nvPr/>
          </p:nvCxnSpPr>
          <p:spPr>
            <a:xfrm>
              <a:off x="1577769" y="3492178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Conector recto 40">
              <a:extLst>
                <a:ext uri="{FF2B5EF4-FFF2-40B4-BE49-F238E27FC236}">
                  <a16:creationId xmlns:a16="http://schemas.microsoft.com/office/drawing/2014/main" id="{91292B08-7460-4CF3-9C17-EAC78632AD39}"/>
                </a:ext>
              </a:extLst>
            </p:cNvPr>
            <p:cNvCxnSpPr>
              <a:cxnSpLocks/>
            </p:cNvCxnSpPr>
            <p:nvPr/>
          </p:nvCxnSpPr>
          <p:spPr>
            <a:xfrm>
              <a:off x="1923708" y="3492178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ZoneTexte 178">
              <a:extLst>
                <a:ext uri="{FF2B5EF4-FFF2-40B4-BE49-F238E27FC236}">
                  <a16:creationId xmlns:a16="http://schemas.microsoft.com/office/drawing/2014/main" id="{77AEB98D-44C6-421C-B524-9E0D90A2A17A}"/>
                </a:ext>
              </a:extLst>
            </p:cNvPr>
            <p:cNvSpPr txBox="1"/>
            <p:nvPr/>
          </p:nvSpPr>
          <p:spPr>
            <a:xfrm>
              <a:off x="1237702" y="4698639"/>
              <a:ext cx="48763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e</a:t>
              </a:r>
              <a:r>
                <a:rPr lang="fr-CH" sz="1400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g</a:t>
              </a:r>
              <a:r>
                <a:rPr lang="fr-CH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*</a:t>
              </a:r>
              <a:endParaRPr lang="fr-CH" sz="14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 corps"/>
                <a:cs typeface="Times New Roman" panose="02020603050405020304" pitchFamily="18" charset="0"/>
              </a:endParaRPr>
            </a:p>
          </p:txBody>
        </p:sp>
        <p:sp>
          <p:nvSpPr>
            <p:cNvPr id="22" name="Rectángulo 51">
              <a:extLst>
                <a:ext uri="{FF2B5EF4-FFF2-40B4-BE49-F238E27FC236}">
                  <a16:creationId xmlns:a16="http://schemas.microsoft.com/office/drawing/2014/main" id="{E89F93D0-AC92-4CDA-B8B6-E47CAE539DA1}"/>
                </a:ext>
              </a:extLst>
            </p:cNvPr>
            <p:cNvSpPr/>
            <p:nvPr/>
          </p:nvSpPr>
          <p:spPr>
            <a:xfrm>
              <a:off x="2374726" y="4958280"/>
              <a:ext cx="5629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fr-CH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s-ES" dirty="0"/>
            </a:p>
          </p:txBody>
        </p:sp>
        <p:sp>
          <p:nvSpPr>
            <p:cNvPr id="23" name="Rectángulo 43">
              <a:extLst>
                <a:ext uri="{FF2B5EF4-FFF2-40B4-BE49-F238E27FC236}">
                  <a16:creationId xmlns:a16="http://schemas.microsoft.com/office/drawing/2014/main" id="{7E367BA7-1FD4-4B76-B674-D63C8BEBD11F}"/>
                </a:ext>
              </a:extLst>
            </p:cNvPr>
            <p:cNvSpPr/>
            <p:nvPr/>
          </p:nvSpPr>
          <p:spPr>
            <a:xfrm>
              <a:off x="2383065" y="3510589"/>
              <a:ext cx="4732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 </a:t>
              </a:r>
              <a:endParaRPr lang="es-ES" dirty="0"/>
            </a:p>
          </p:txBody>
        </p:sp>
        <p:cxnSp>
          <p:nvCxnSpPr>
            <p:cNvPr id="26" name="Conector recto 33">
              <a:extLst>
                <a:ext uri="{FF2B5EF4-FFF2-40B4-BE49-F238E27FC236}">
                  <a16:creationId xmlns:a16="http://schemas.microsoft.com/office/drawing/2014/main" id="{64930CE1-4327-4665-A67A-A77FF2D05F47}"/>
                </a:ext>
              </a:extLst>
            </p:cNvPr>
            <p:cNvCxnSpPr>
              <a:cxnSpLocks/>
            </p:cNvCxnSpPr>
            <p:nvPr/>
          </p:nvCxnSpPr>
          <p:spPr>
            <a:xfrm>
              <a:off x="1426957" y="3114620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Conector recto de flecha 34">
              <a:extLst>
                <a:ext uri="{FF2B5EF4-FFF2-40B4-BE49-F238E27FC236}">
                  <a16:creationId xmlns:a16="http://schemas.microsoft.com/office/drawing/2014/main" id="{E3C7EECB-50CB-413B-85A1-880148E219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92975" y="2941046"/>
              <a:ext cx="0" cy="2880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Conector recto 35">
              <a:extLst>
                <a:ext uri="{FF2B5EF4-FFF2-40B4-BE49-F238E27FC236}">
                  <a16:creationId xmlns:a16="http://schemas.microsoft.com/office/drawing/2014/main" id="{C9C40DD1-BC8C-4224-B7B3-83B3D42EEDCB}"/>
                </a:ext>
              </a:extLst>
            </p:cNvPr>
            <p:cNvCxnSpPr>
              <a:cxnSpLocks/>
            </p:cNvCxnSpPr>
            <p:nvPr/>
          </p:nvCxnSpPr>
          <p:spPr>
            <a:xfrm>
              <a:off x="1723819" y="3114620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ector recto de flecha 36">
              <a:extLst>
                <a:ext uri="{FF2B5EF4-FFF2-40B4-BE49-F238E27FC236}">
                  <a16:creationId xmlns:a16="http://schemas.microsoft.com/office/drawing/2014/main" id="{E9732365-9F3A-4D8C-A9B0-6287749878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36965" y="2960078"/>
              <a:ext cx="0" cy="2880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Conector recto 37">
              <a:extLst>
                <a:ext uri="{FF2B5EF4-FFF2-40B4-BE49-F238E27FC236}">
                  <a16:creationId xmlns:a16="http://schemas.microsoft.com/office/drawing/2014/main" id="{5FA1BACE-9FF6-419D-A705-A087E4EBFFEA}"/>
                </a:ext>
              </a:extLst>
            </p:cNvPr>
            <p:cNvCxnSpPr>
              <a:cxnSpLocks/>
            </p:cNvCxnSpPr>
            <p:nvPr/>
          </p:nvCxnSpPr>
          <p:spPr>
            <a:xfrm>
              <a:off x="2015919" y="3114620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Conector recto de flecha 38">
              <a:extLst>
                <a:ext uri="{FF2B5EF4-FFF2-40B4-BE49-F238E27FC236}">
                  <a16:creationId xmlns:a16="http://schemas.microsoft.com/office/drawing/2014/main" id="{E987FA6A-EDB0-41FB-BC65-023CA28B8FE1}"/>
                </a:ext>
              </a:extLst>
            </p:cNvPr>
            <p:cNvCxnSpPr>
              <a:cxnSpLocks/>
            </p:cNvCxnSpPr>
            <p:nvPr/>
          </p:nvCxnSpPr>
          <p:spPr>
            <a:xfrm>
              <a:off x="1565746" y="2941046"/>
              <a:ext cx="0" cy="288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Conector recto 39">
              <a:extLst>
                <a:ext uri="{FF2B5EF4-FFF2-40B4-BE49-F238E27FC236}">
                  <a16:creationId xmlns:a16="http://schemas.microsoft.com/office/drawing/2014/main" id="{8E265E16-4959-4323-AEDC-3C5467A355C2}"/>
                </a:ext>
              </a:extLst>
            </p:cNvPr>
            <p:cNvCxnSpPr>
              <a:cxnSpLocks/>
            </p:cNvCxnSpPr>
            <p:nvPr/>
          </p:nvCxnSpPr>
          <p:spPr>
            <a:xfrm>
              <a:off x="1577769" y="2695520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Conector recto 40">
              <a:extLst>
                <a:ext uri="{FF2B5EF4-FFF2-40B4-BE49-F238E27FC236}">
                  <a16:creationId xmlns:a16="http://schemas.microsoft.com/office/drawing/2014/main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1923708" y="2695520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Rectángulo 43">
              <a:extLst>
                <a:ext uri="{FF2B5EF4-FFF2-40B4-BE49-F238E27FC236}">
                  <a16:creationId xmlns:a16="http://schemas.microsoft.com/office/drawing/2014/main" id="{6F3782DF-B665-4BD4-A9AB-76DF43530C61}"/>
                </a:ext>
              </a:extLst>
            </p:cNvPr>
            <p:cNvSpPr/>
            <p:nvPr/>
          </p:nvSpPr>
          <p:spPr>
            <a:xfrm>
              <a:off x="2351004" y="2705506"/>
              <a:ext cx="5373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fr-CH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s-ES" dirty="0"/>
            </a:p>
          </p:txBody>
        </p:sp>
        <p:sp>
          <p:nvSpPr>
            <p:cNvPr id="48" name="ZoneTexte 178">
              <a:extLst>
                <a:ext uri="{FF2B5EF4-FFF2-40B4-BE49-F238E27FC236}">
                  <a16:creationId xmlns:a16="http://schemas.microsoft.com/office/drawing/2014/main" id="{77AEB98D-44C6-421C-B524-9E0D90A2A17A}"/>
                </a:ext>
              </a:extLst>
            </p:cNvPr>
            <p:cNvSpPr txBox="1"/>
            <p:nvPr/>
          </p:nvSpPr>
          <p:spPr>
            <a:xfrm>
              <a:off x="1230096" y="3299517"/>
              <a:ext cx="48763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e</a:t>
              </a:r>
              <a:r>
                <a:rPr lang="fr-CH" sz="1400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g</a:t>
              </a:r>
              <a:r>
                <a:rPr lang="fr-CH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*</a:t>
              </a:r>
              <a:endParaRPr lang="fr-CH" sz="14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 corps"/>
                <a:cs typeface="Times New Roman" panose="02020603050405020304" pitchFamily="18" charset="0"/>
              </a:endParaRPr>
            </a:p>
          </p:txBody>
        </p:sp>
        <p:sp>
          <p:nvSpPr>
            <p:cNvPr id="50" name="ZoneTexte 178">
              <a:extLst>
                <a:ext uri="{FF2B5EF4-FFF2-40B4-BE49-F238E27FC236}">
                  <a16:creationId xmlns:a16="http://schemas.microsoft.com/office/drawing/2014/main" id="{77AEB98D-44C6-421C-B524-9E0D90A2A17A}"/>
                </a:ext>
              </a:extLst>
            </p:cNvPr>
            <p:cNvSpPr txBox="1"/>
            <p:nvPr/>
          </p:nvSpPr>
          <p:spPr>
            <a:xfrm>
              <a:off x="1235203" y="2498167"/>
              <a:ext cx="48763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e</a:t>
              </a:r>
              <a:r>
                <a:rPr lang="fr-CH" sz="1400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g</a:t>
              </a:r>
              <a:r>
                <a:rPr lang="fr-CH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*</a:t>
              </a:r>
              <a:endParaRPr lang="fr-CH" sz="14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 corps"/>
                <a:cs typeface="Times New Roman" panose="02020603050405020304" pitchFamily="18" charset="0"/>
              </a:endParaRPr>
            </a:p>
          </p:txBody>
        </p:sp>
        <p:cxnSp>
          <p:nvCxnSpPr>
            <p:cNvPr id="3" name="Connecteur droit avec flèche 2"/>
            <p:cNvCxnSpPr/>
            <p:nvPr/>
          </p:nvCxnSpPr>
          <p:spPr>
            <a:xfrm flipV="1">
              <a:off x="3024118" y="2496893"/>
              <a:ext cx="0" cy="299468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/>
            <p:cNvSpPr/>
            <p:nvPr/>
          </p:nvSpPr>
          <p:spPr>
            <a:xfrm>
              <a:off x="2597103" y="2179348"/>
              <a:ext cx="84734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Energy</a:t>
              </a:r>
              <a:endParaRPr lang="fr-CH" dirty="0"/>
            </a:p>
          </p:txBody>
        </p:sp>
        <p:cxnSp>
          <p:nvCxnSpPr>
            <p:cNvPr id="52" name="Conector recto 40">
              <a:extLst>
                <a:ext uri="{FF2B5EF4-FFF2-40B4-BE49-F238E27FC236}">
                  <a16:creationId xmlns:a16="http://schemas.microsoft.com/office/drawing/2014/main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2912777" y="3170892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Conector recto 40">
              <a:extLst>
                <a:ext uri="{FF2B5EF4-FFF2-40B4-BE49-F238E27FC236}">
                  <a16:creationId xmlns:a16="http://schemas.microsoft.com/office/drawing/2014/main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2912777" y="3492179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Conector recto 40">
              <a:extLst>
                <a:ext uri="{FF2B5EF4-FFF2-40B4-BE49-F238E27FC236}">
                  <a16:creationId xmlns:a16="http://schemas.microsoft.com/office/drawing/2014/main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2912777" y="5105935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Conector recto 40">
              <a:extLst>
                <a:ext uri="{FF2B5EF4-FFF2-40B4-BE49-F238E27FC236}">
                  <a16:creationId xmlns:a16="http://schemas.microsoft.com/office/drawing/2014/main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3349849" y="5105935"/>
              <a:ext cx="41586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Conector recto 40">
              <a:extLst>
                <a:ext uri="{FF2B5EF4-FFF2-40B4-BE49-F238E27FC236}">
                  <a16:creationId xmlns:a16="http://schemas.microsoft.com/office/drawing/2014/main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73781" y="3497417"/>
              <a:ext cx="148275" cy="101288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Conector recto 40">
              <a:extLst>
                <a:ext uri="{FF2B5EF4-FFF2-40B4-BE49-F238E27FC236}">
                  <a16:creationId xmlns:a16="http://schemas.microsoft.com/office/drawing/2014/main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2773781" y="3043786"/>
              <a:ext cx="148802" cy="13072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Connecteur droit avec flèche 78"/>
            <p:cNvCxnSpPr/>
            <p:nvPr/>
          </p:nvCxnSpPr>
          <p:spPr>
            <a:xfrm>
              <a:off x="3475142" y="3170892"/>
              <a:ext cx="0" cy="193504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avec flèche 80"/>
            <p:cNvCxnSpPr/>
            <p:nvPr/>
          </p:nvCxnSpPr>
          <p:spPr>
            <a:xfrm>
              <a:off x="3647440" y="3501384"/>
              <a:ext cx="0" cy="160455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ector recto 40">
              <a:extLst>
                <a:ext uri="{FF2B5EF4-FFF2-40B4-BE49-F238E27FC236}">
                  <a16:creationId xmlns:a16="http://schemas.microsoft.com/office/drawing/2014/main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3349849" y="3172340"/>
              <a:ext cx="42538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Conector recto 40">
              <a:extLst>
                <a:ext uri="{FF2B5EF4-FFF2-40B4-BE49-F238E27FC236}">
                  <a16:creationId xmlns:a16="http://schemas.microsoft.com/office/drawing/2014/main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3349849" y="3492178"/>
              <a:ext cx="41586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2" name="Rectangle 81"/>
            <p:cNvSpPr/>
            <p:nvPr/>
          </p:nvSpPr>
          <p:spPr>
            <a:xfrm>
              <a:off x="3816318" y="3978065"/>
              <a:ext cx="8268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fr-CH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 0</a:t>
              </a:r>
              <a:endParaRPr lang="fr-CH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3816318" y="4283203"/>
              <a:ext cx="8194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fr-CH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≠ 0</a:t>
              </a:r>
              <a:endParaRPr lang="fr-CH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6119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>
            <a:extLst>
              <a:ext uri="{FF2B5EF4-FFF2-40B4-BE49-F238E27FC236}">
                <a16:creationId xmlns:a16="http://schemas.microsoft.com/office/drawing/2014/main" id="{AB817F2F-FEA3-411E-9AFF-1243F76B8AD3}"/>
              </a:ext>
            </a:extLst>
          </p:cNvPr>
          <p:cNvGrpSpPr/>
          <p:nvPr/>
        </p:nvGrpSpPr>
        <p:grpSpPr>
          <a:xfrm>
            <a:off x="2045950" y="857250"/>
            <a:ext cx="7586645" cy="5143500"/>
            <a:chOff x="521949" y="857250"/>
            <a:chExt cx="7586645" cy="5143500"/>
          </a:xfrm>
        </p:grpSpPr>
        <p:sp>
          <p:nvSpPr>
            <p:cNvPr id="5" name="Rectangle 4"/>
            <p:cNvSpPr/>
            <p:nvPr/>
          </p:nvSpPr>
          <p:spPr>
            <a:xfrm>
              <a:off x="521949" y="857250"/>
              <a:ext cx="7586645" cy="51435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grpSp>
          <p:nvGrpSpPr>
            <p:cNvPr id="20" name="Groupe 19"/>
            <p:cNvGrpSpPr/>
            <p:nvPr/>
          </p:nvGrpSpPr>
          <p:grpSpPr>
            <a:xfrm>
              <a:off x="981665" y="859693"/>
              <a:ext cx="7074353" cy="4963643"/>
              <a:chOff x="1361221" y="52036"/>
              <a:chExt cx="9432470" cy="6618191"/>
            </a:xfrm>
          </p:grpSpPr>
          <p:grpSp>
            <p:nvGrpSpPr>
              <p:cNvPr id="8" name="Groupe 7"/>
              <p:cNvGrpSpPr/>
              <p:nvPr/>
            </p:nvGrpSpPr>
            <p:grpSpPr>
              <a:xfrm>
                <a:off x="1425155" y="452485"/>
                <a:ext cx="9302548" cy="6137983"/>
                <a:chOff x="1406301" y="461912"/>
                <a:chExt cx="9302548" cy="6137983"/>
              </a:xfrm>
            </p:grpSpPr>
            <p:pic>
              <p:nvPicPr>
                <p:cNvPr id="3" name="Image 2"/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582" t="3213" r="1310"/>
                <a:stretch/>
              </p:blipFill>
              <p:spPr>
                <a:xfrm>
                  <a:off x="1414021" y="461912"/>
                  <a:ext cx="9294828" cy="6137983"/>
                </a:xfrm>
                <a:prstGeom prst="rect">
                  <a:avLst/>
                </a:prstGeom>
              </p:spPr>
            </p:pic>
            <p:sp>
              <p:nvSpPr>
                <p:cNvPr id="6" name="Forme libre 5"/>
                <p:cNvSpPr/>
                <p:nvPr/>
              </p:nvSpPr>
              <p:spPr>
                <a:xfrm>
                  <a:off x="1406301" y="480767"/>
                  <a:ext cx="5607241" cy="6089715"/>
                </a:xfrm>
                <a:custGeom>
                  <a:avLst/>
                  <a:gdLst>
                    <a:gd name="connsiteX0" fmla="*/ 64280 w 5607241"/>
                    <a:gd name="connsiteY0" fmla="*/ 6089715 h 6089715"/>
                    <a:gd name="connsiteX1" fmla="*/ 7719 w 5607241"/>
                    <a:gd name="connsiteY1" fmla="*/ 3902697 h 6089715"/>
                    <a:gd name="connsiteX2" fmla="*/ 215109 w 5607241"/>
                    <a:gd name="connsiteY2" fmla="*/ 2356701 h 6089715"/>
                    <a:gd name="connsiteX3" fmla="*/ 752437 w 5607241"/>
                    <a:gd name="connsiteY3" fmla="*/ 1432874 h 6089715"/>
                    <a:gd name="connsiteX4" fmla="*/ 1506581 w 5607241"/>
                    <a:gd name="connsiteY4" fmla="*/ 801278 h 6089715"/>
                    <a:gd name="connsiteX5" fmla="*/ 2694358 w 5607241"/>
                    <a:gd name="connsiteY5" fmla="*/ 358219 h 6089715"/>
                    <a:gd name="connsiteX6" fmla="*/ 4193220 w 5607241"/>
                    <a:gd name="connsiteY6" fmla="*/ 103695 h 6089715"/>
                    <a:gd name="connsiteX7" fmla="*/ 5607241 w 5607241"/>
                    <a:gd name="connsiteY7" fmla="*/ 0 h 6089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607241" h="6089715">
                      <a:moveTo>
                        <a:pt x="64280" y="6089715"/>
                      </a:moveTo>
                      <a:cubicBezTo>
                        <a:pt x="23430" y="5307290"/>
                        <a:pt x="-17419" y="4524866"/>
                        <a:pt x="7719" y="3902697"/>
                      </a:cubicBezTo>
                      <a:cubicBezTo>
                        <a:pt x="32857" y="3280528"/>
                        <a:pt x="90989" y="2768338"/>
                        <a:pt x="215109" y="2356701"/>
                      </a:cubicBezTo>
                      <a:cubicBezTo>
                        <a:pt x="339229" y="1945064"/>
                        <a:pt x="537192" y="1692111"/>
                        <a:pt x="752437" y="1432874"/>
                      </a:cubicBezTo>
                      <a:cubicBezTo>
                        <a:pt x="967682" y="1173637"/>
                        <a:pt x="1182927" y="980387"/>
                        <a:pt x="1506581" y="801278"/>
                      </a:cubicBezTo>
                      <a:cubicBezTo>
                        <a:pt x="1830235" y="622169"/>
                        <a:pt x="2246585" y="474483"/>
                        <a:pt x="2694358" y="358219"/>
                      </a:cubicBezTo>
                      <a:cubicBezTo>
                        <a:pt x="3142131" y="241955"/>
                        <a:pt x="3707740" y="163398"/>
                        <a:pt x="4193220" y="103695"/>
                      </a:cubicBezTo>
                      <a:cubicBezTo>
                        <a:pt x="4678700" y="43992"/>
                        <a:pt x="5142970" y="21996"/>
                        <a:pt x="5607241" y="0"/>
                      </a:cubicBezTo>
                    </a:path>
                  </a:pathLst>
                </a:custGeom>
                <a:noFill/>
                <a:ln w="4762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 sz="1350"/>
                </a:p>
              </p:txBody>
            </p:sp>
            <p:sp>
              <p:nvSpPr>
                <p:cNvPr id="7" name="Forme libre 6"/>
                <p:cNvSpPr/>
                <p:nvPr/>
              </p:nvSpPr>
              <p:spPr>
                <a:xfrm>
                  <a:off x="6202300" y="659876"/>
                  <a:ext cx="4506549" cy="3808429"/>
                </a:xfrm>
                <a:custGeom>
                  <a:avLst/>
                  <a:gdLst>
                    <a:gd name="connsiteX0" fmla="*/ 4506202 w 4506202"/>
                    <a:gd name="connsiteY0" fmla="*/ 3808429 h 3808429"/>
                    <a:gd name="connsiteX1" fmla="*/ 1536759 w 4506202"/>
                    <a:gd name="connsiteY1" fmla="*/ 2177592 h 3808429"/>
                    <a:gd name="connsiteX2" fmla="*/ 254714 w 4506202"/>
                    <a:gd name="connsiteY2" fmla="*/ 1168924 h 3808429"/>
                    <a:gd name="connsiteX3" fmla="*/ 75605 w 4506202"/>
                    <a:gd name="connsiteY3" fmla="*/ 886120 h 3808429"/>
                    <a:gd name="connsiteX4" fmla="*/ 190 w 4506202"/>
                    <a:gd name="connsiteY4" fmla="*/ 669303 h 3808429"/>
                    <a:gd name="connsiteX5" fmla="*/ 94458 w 4506202"/>
                    <a:gd name="connsiteY5" fmla="*/ 443060 h 3808429"/>
                    <a:gd name="connsiteX6" fmla="*/ 377262 w 4506202"/>
                    <a:gd name="connsiteY6" fmla="*/ 235670 h 3808429"/>
                    <a:gd name="connsiteX7" fmla="*/ 999431 w 4506202"/>
                    <a:gd name="connsiteY7" fmla="*/ 56561 h 3808429"/>
                    <a:gd name="connsiteX8" fmla="*/ 1225675 w 4506202"/>
                    <a:gd name="connsiteY8" fmla="*/ 0 h 3808429"/>
                    <a:gd name="connsiteX0" fmla="*/ 4506237 w 4506237"/>
                    <a:gd name="connsiteY0" fmla="*/ 3808429 h 3808429"/>
                    <a:gd name="connsiteX1" fmla="*/ 1536794 w 4506237"/>
                    <a:gd name="connsiteY1" fmla="*/ 2177592 h 3808429"/>
                    <a:gd name="connsiteX2" fmla="*/ 292457 w 4506237"/>
                    <a:gd name="connsiteY2" fmla="*/ 1159497 h 3808429"/>
                    <a:gd name="connsiteX3" fmla="*/ 75640 w 4506237"/>
                    <a:gd name="connsiteY3" fmla="*/ 886120 h 3808429"/>
                    <a:gd name="connsiteX4" fmla="*/ 225 w 4506237"/>
                    <a:gd name="connsiteY4" fmla="*/ 669303 h 3808429"/>
                    <a:gd name="connsiteX5" fmla="*/ 94493 w 4506237"/>
                    <a:gd name="connsiteY5" fmla="*/ 443060 h 3808429"/>
                    <a:gd name="connsiteX6" fmla="*/ 377297 w 4506237"/>
                    <a:gd name="connsiteY6" fmla="*/ 235670 h 3808429"/>
                    <a:gd name="connsiteX7" fmla="*/ 999466 w 4506237"/>
                    <a:gd name="connsiteY7" fmla="*/ 56561 h 3808429"/>
                    <a:gd name="connsiteX8" fmla="*/ 1225710 w 4506237"/>
                    <a:gd name="connsiteY8" fmla="*/ 0 h 3808429"/>
                    <a:gd name="connsiteX0" fmla="*/ 4506635 w 4506635"/>
                    <a:gd name="connsiteY0" fmla="*/ 3808429 h 3808429"/>
                    <a:gd name="connsiteX1" fmla="*/ 1537192 w 4506635"/>
                    <a:gd name="connsiteY1" fmla="*/ 2177592 h 3808429"/>
                    <a:gd name="connsiteX2" fmla="*/ 292855 w 4506635"/>
                    <a:gd name="connsiteY2" fmla="*/ 1159497 h 3808429"/>
                    <a:gd name="connsiteX3" fmla="*/ 66611 w 4506635"/>
                    <a:gd name="connsiteY3" fmla="*/ 857839 h 3808429"/>
                    <a:gd name="connsiteX4" fmla="*/ 623 w 4506635"/>
                    <a:gd name="connsiteY4" fmla="*/ 669303 h 3808429"/>
                    <a:gd name="connsiteX5" fmla="*/ 94891 w 4506635"/>
                    <a:gd name="connsiteY5" fmla="*/ 443060 h 3808429"/>
                    <a:gd name="connsiteX6" fmla="*/ 377695 w 4506635"/>
                    <a:gd name="connsiteY6" fmla="*/ 235670 h 3808429"/>
                    <a:gd name="connsiteX7" fmla="*/ 999864 w 4506635"/>
                    <a:gd name="connsiteY7" fmla="*/ 56561 h 3808429"/>
                    <a:gd name="connsiteX8" fmla="*/ 1226108 w 4506635"/>
                    <a:gd name="connsiteY8" fmla="*/ 0 h 3808429"/>
                    <a:gd name="connsiteX0" fmla="*/ 4506635 w 4506635"/>
                    <a:gd name="connsiteY0" fmla="*/ 3808429 h 3808429"/>
                    <a:gd name="connsiteX1" fmla="*/ 1537192 w 4506635"/>
                    <a:gd name="connsiteY1" fmla="*/ 2177592 h 3808429"/>
                    <a:gd name="connsiteX2" fmla="*/ 292855 w 4506635"/>
                    <a:gd name="connsiteY2" fmla="*/ 1159497 h 3808429"/>
                    <a:gd name="connsiteX3" fmla="*/ 66611 w 4506635"/>
                    <a:gd name="connsiteY3" fmla="*/ 857839 h 3808429"/>
                    <a:gd name="connsiteX4" fmla="*/ 623 w 4506635"/>
                    <a:gd name="connsiteY4" fmla="*/ 669303 h 3808429"/>
                    <a:gd name="connsiteX5" fmla="*/ 94891 w 4506635"/>
                    <a:gd name="connsiteY5" fmla="*/ 443060 h 3808429"/>
                    <a:gd name="connsiteX6" fmla="*/ 377695 w 4506635"/>
                    <a:gd name="connsiteY6" fmla="*/ 235670 h 3808429"/>
                    <a:gd name="connsiteX7" fmla="*/ 999864 w 4506635"/>
                    <a:gd name="connsiteY7" fmla="*/ 56561 h 3808429"/>
                    <a:gd name="connsiteX8" fmla="*/ 1226108 w 4506635"/>
                    <a:gd name="connsiteY8" fmla="*/ 0 h 3808429"/>
                    <a:gd name="connsiteX0" fmla="*/ 4506549 w 4506549"/>
                    <a:gd name="connsiteY0" fmla="*/ 3808429 h 3808429"/>
                    <a:gd name="connsiteX1" fmla="*/ 1537106 w 4506549"/>
                    <a:gd name="connsiteY1" fmla="*/ 2177592 h 3808429"/>
                    <a:gd name="connsiteX2" fmla="*/ 264488 w 4506549"/>
                    <a:gd name="connsiteY2" fmla="*/ 1159497 h 3808429"/>
                    <a:gd name="connsiteX3" fmla="*/ 66525 w 4506549"/>
                    <a:gd name="connsiteY3" fmla="*/ 857839 h 3808429"/>
                    <a:gd name="connsiteX4" fmla="*/ 537 w 4506549"/>
                    <a:gd name="connsiteY4" fmla="*/ 669303 h 3808429"/>
                    <a:gd name="connsiteX5" fmla="*/ 94805 w 4506549"/>
                    <a:gd name="connsiteY5" fmla="*/ 443060 h 3808429"/>
                    <a:gd name="connsiteX6" fmla="*/ 377609 w 4506549"/>
                    <a:gd name="connsiteY6" fmla="*/ 235670 h 3808429"/>
                    <a:gd name="connsiteX7" fmla="*/ 999778 w 4506549"/>
                    <a:gd name="connsiteY7" fmla="*/ 56561 h 3808429"/>
                    <a:gd name="connsiteX8" fmla="*/ 1226022 w 4506549"/>
                    <a:gd name="connsiteY8" fmla="*/ 0 h 3808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06549" h="3808429">
                      <a:moveTo>
                        <a:pt x="4506549" y="3808429"/>
                      </a:moveTo>
                      <a:cubicBezTo>
                        <a:pt x="3376118" y="3212969"/>
                        <a:pt x="2244116" y="2619081"/>
                        <a:pt x="1537106" y="2177592"/>
                      </a:cubicBezTo>
                      <a:cubicBezTo>
                        <a:pt x="830096" y="1736103"/>
                        <a:pt x="368183" y="1256908"/>
                        <a:pt x="264488" y="1159497"/>
                      </a:cubicBezTo>
                      <a:cubicBezTo>
                        <a:pt x="160793" y="1062086"/>
                        <a:pt x="110517" y="939538"/>
                        <a:pt x="66525" y="857839"/>
                      </a:cubicBezTo>
                      <a:cubicBezTo>
                        <a:pt x="22533" y="776140"/>
                        <a:pt x="-4176" y="738433"/>
                        <a:pt x="537" y="669303"/>
                      </a:cubicBezTo>
                      <a:cubicBezTo>
                        <a:pt x="5250" y="600173"/>
                        <a:pt x="31960" y="515332"/>
                        <a:pt x="94805" y="443060"/>
                      </a:cubicBezTo>
                      <a:cubicBezTo>
                        <a:pt x="157650" y="370788"/>
                        <a:pt x="226780" y="300086"/>
                        <a:pt x="377609" y="235670"/>
                      </a:cubicBezTo>
                      <a:cubicBezTo>
                        <a:pt x="528438" y="171253"/>
                        <a:pt x="858376" y="95839"/>
                        <a:pt x="999778" y="56561"/>
                      </a:cubicBezTo>
                      <a:cubicBezTo>
                        <a:pt x="1141180" y="17283"/>
                        <a:pt x="1183601" y="8641"/>
                        <a:pt x="1226022" y="0"/>
                      </a:cubicBezTo>
                    </a:path>
                  </a:pathLst>
                </a:custGeom>
                <a:noFill/>
                <a:ln w="508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 sz="1350"/>
                </a:p>
              </p:txBody>
            </p:sp>
          </p:grpSp>
          <p:sp>
            <p:nvSpPr>
              <p:cNvPr id="11" name="Forme libre 10"/>
              <p:cNvSpPr/>
              <p:nvPr/>
            </p:nvSpPr>
            <p:spPr>
              <a:xfrm rot="245646">
                <a:off x="5753764" y="52036"/>
                <a:ext cx="2800029" cy="779783"/>
              </a:xfrm>
              <a:custGeom>
                <a:avLst/>
                <a:gdLst>
                  <a:gd name="connsiteX0" fmla="*/ 1800519 w 3733014"/>
                  <a:gd name="connsiteY0" fmla="*/ 367646 h 810705"/>
                  <a:gd name="connsiteX1" fmla="*/ 160255 w 3733014"/>
                  <a:gd name="connsiteY1" fmla="*/ 160256 h 810705"/>
                  <a:gd name="connsiteX2" fmla="*/ 0 w 3733014"/>
                  <a:gd name="connsiteY2" fmla="*/ 452487 h 810705"/>
                  <a:gd name="connsiteX3" fmla="*/ 3733014 w 3733014"/>
                  <a:gd name="connsiteY3" fmla="*/ 810705 h 810705"/>
                  <a:gd name="connsiteX4" fmla="*/ 2780907 w 3733014"/>
                  <a:gd name="connsiteY4" fmla="*/ 0 h 810705"/>
                  <a:gd name="connsiteX5" fmla="*/ 1800519 w 3733014"/>
                  <a:gd name="connsiteY5" fmla="*/ 367646 h 810705"/>
                  <a:gd name="connsiteX0" fmla="*/ 1800519 w 3733014"/>
                  <a:gd name="connsiteY0" fmla="*/ 367646 h 810705"/>
                  <a:gd name="connsiteX1" fmla="*/ 1222326 w 3733014"/>
                  <a:gd name="connsiteY1" fmla="*/ 350549 h 810705"/>
                  <a:gd name="connsiteX2" fmla="*/ 0 w 3733014"/>
                  <a:gd name="connsiteY2" fmla="*/ 452487 h 810705"/>
                  <a:gd name="connsiteX3" fmla="*/ 3733014 w 3733014"/>
                  <a:gd name="connsiteY3" fmla="*/ 810705 h 810705"/>
                  <a:gd name="connsiteX4" fmla="*/ 2780907 w 3733014"/>
                  <a:gd name="connsiteY4" fmla="*/ 0 h 810705"/>
                  <a:gd name="connsiteX5" fmla="*/ 1800519 w 3733014"/>
                  <a:gd name="connsiteY5" fmla="*/ 367646 h 810705"/>
                  <a:gd name="connsiteX0" fmla="*/ 1758822 w 3733014"/>
                  <a:gd name="connsiteY0" fmla="*/ 208128 h 810705"/>
                  <a:gd name="connsiteX1" fmla="*/ 1222326 w 3733014"/>
                  <a:gd name="connsiteY1" fmla="*/ 350549 h 810705"/>
                  <a:gd name="connsiteX2" fmla="*/ 0 w 3733014"/>
                  <a:gd name="connsiteY2" fmla="*/ 452487 h 810705"/>
                  <a:gd name="connsiteX3" fmla="*/ 3733014 w 3733014"/>
                  <a:gd name="connsiteY3" fmla="*/ 810705 h 810705"/>
                  <a:gd name="connsiteX4" fmla="*/ 2780907 w 3733014"/>
                  <a:gd name="connsiteY4" fmla="*/ 0 h 810705"/>
                  <a:gd name="connsiteX5" fmla="*/ 1758822 w 3733014"/>
                  <a:gd name="connsiteY5" fmla="*/ 208128 h 810705"/>
                  <a:gd name="connsiteX0" fmla="*/ 1758822 w 3733014"/>
                  <a:gd name="connsiteY0" fmla="*/ 188840 h 791417"/>
                  <a:gd name="connsiteX1" fmla="*/ 1222326 w 3733014"/>
                  <a:gd name="connsiteY1" fmla="*/ 331261 h 791417"/>
                  <a:gd name="connsiteX2" fmla="*/ 0 w 3733014"/>
                  <a:gd name="connsiteY2" fmla="*/ 433199 h 791417"/>
                  <a:gd name="connsiteX3" fmla="*/ 3733014 w 3733014"/>
                  <a:gd name="connsiteY3" fmla="*/ 791417 h 791417"/>
                  <a:gd name="connsiteX4" fmla="*/ 3490734 w 3733014"/>
                  <a:gd name="connsiteY4" fmla="*/ 0 h 791417"/>
                  <a:gd name="connsiteX5" fmla="*/ 1758822 w 3733014"/>
                  <a:gd name="connsiteY5" fmla="*/ 188840 h 791417"/>
                  <a:gd name="connsiteX0" fmla="*/ 1926421 w 3733014"/>
                  <a:gd name="connsiteY0" fmla="*/ 192716 h 791417"/>
                  <a:gd name="connsiteX1" fmla="*/ 1222326 w 3733014"/>
                  <a:gd name="connsiteY1" fmla="*/ 331261 h 791417"/>
                  <a:gd name="connsiteX2" fmla="*/ 0 w 3733014"/>
                  <a:gd name="connsiteY2" fmla="*/ 433199 h 791417"/>
                  <a:gd name="connsiteX3" fmla="*/ 3733014 w 3733014"/>
                  <a:gd name="connsiteY3" fmla="*/ 791417 h 791417"/>
                  <a:gd name="connsiteX4" fmla="*/ 3490734 w 3733014"/>
                  <a:gd name="connsiteY4" fmla="*/ 0 h 791417"/>
                  <a:gd name="connsiteX5" fmla="*/ 1926421 w 3733014"/>
                  <a:gd name="connsiteY5" fmla="*/ 192716 h 791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33014" h="791417">
                    <a:moveTo>
                      <a:pt x="1926421" y="192716"/>
                    </a:moveTo>
                    <a:lnTo>
                      <a:pt x="1222326" y="331261"/>
                    </a:lnTo>
                    <a:lnTo>
                      <a:pt x="0" y="433199"/>
                    </a:lnTo>
                    <a:lnTo>
                      <a:pt x="3733014" y="791417"/>
                    </a:lnTo>
                    <a:lnTo>
                      <a:pt x="3490734" y="0"/>
                    </a:lnTo>
                    <a:lnTo>
                      <a:pt x="1926421" y="19271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14" name="Forme libre 13"/>
              <p:cNvSpPr/>
              <p:nvPr/>
            </p:nvSpPr>
            <p:spPr>
              <a:xfrm>
                <a:off x="1366886" y="4454928"/>
                <a:ext cx="9426805" cy="2215299"/>
              </a:xfrm>
              <a:custGeom>
                <a:avLst/>
                <a:gdLst>
                  <a:gd name="connsiteX0" fmla="*/ 0 w 9426805"/>
                  <a:gd name="connsiteY0" fmla="*/ 2149311 h 2215299"/>
                  <a:gd name="connsiteX1" fmla="*/ 9426805 w 9426805"/>
                  <a:gd name="connsiteY1" fmla="*/ 0 h 2215299"/>
                  <a:gd name="connsiteX2" fmla="*/ 9389097 w 9426805"/>
                  <a:gd name="connsiteY2" fmla="*/ 2215299 h 2215299"/>
                  <a:gd name="connsiteX3" fmla="*/ 0 w 9426805"/>
                  <a:gd name="connsiteY3" fmla="*/ 2149311 h 2215299"/>
                  <a:gd name="connsiteX0" fmla="*/ 0 w 9426805"/>
                  <a:gd name="connsiteY0" fmla="*/ 2149311 h 2215299"/>
                  <a:gd name="connsiteX1" fmla="*/ 4440025 w 9426805"/>
                  <a:gd name="connsiteY1" fmla="*/ 1154217 h 2215299"/>
                  <a:gd name="connsiteX2" fmla="*/ 9426805 w 9426805"/>
                  <a:gd name="connsiteY2" fmla="*/ 0 h 2215299"/>
                  <a:gd name="connsiteX3" fmla="*/ 9389097 w 9426805"/>
                  <a:gd name="connsiteY3" fmla="*/ 2215299 h 2215299"/>
                  <a:gd name="connsiteX4" fmla="*/ 0 w 9426805"/>
                  <a:gd name="connsiteY4" fmla="*/ 2149311 h 2215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26805" h="2215299">
                    <a:moveTo>
                      <a:pt x="0" y="2149311"/>
                    </a:moveTo>
                    <a:lnTo>
                      <a:pt x="4440025" y="1154217"/>
                    </a:lnTo>
                    <a:lnTo>
                      <a:pt x="9426805" y="0"/>
                    </a:lnTo>
                    <a:lnTo>
                      <a:pt x="9389097" y="2215299"/>
                    </a:lnTo>
                    <a:lnTo>
                      <a:pt x="0" y="214931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 rot="4684189">
                <a:off x="7990110" y="3885067"/>
                <a:ext cx="610511" cy="954108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r>
                  <a:rPr lang="fr-CH" sz="4050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  <p:sp>
            <p:nvSpPr>
              <p:cNvPr id="17" name="ZoneTexte 16"/>
              <p:cNvSpPr txBox="1"/>
              <p:nvPr/>
            </p:nvSpPr>
            <p:spPr>
              <a:xfrm rot="4233198">
                <a:off x="5374470" y="4204082"/>
                <a:ext cx="610511" cy="1231107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r>
                  <a:rPr lang="fr-CH" sz="5400" dirty="0">
                    <a:solidFill>
                      <a:schemeClr val="bg1"/>
                    </a:solidFill>
                  </a:rPr>
                  <a:t>2</a:t>
                </a:r>
                <a:endParaRPr lang="fr-CH" sz="6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ZoneTexte 17"/>
              <p:cNvSpPr txBox="1"/>
              <p:nvPr/>
            </p:nvSpPr>
            <p:spPr>
              <a:xfrm rot="4747170">
                <a:off x="1794629" y="4796171"/>
                <a:ext cx="610511" cy="1477328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r>
                  <a:rPr lang="fr-CH" sz="6600" dirty="0">
                    <a:solidFill>
                      <a:schemeClr val="bg1"/>
                    </a:solidFill>
                  </a:rPr>
                  <a:t>3</a:t>
                </a:r>
              </a:p>
            </p:txBody>
          </p:sp>
        </p:grpSp>
        <p:pic>
          <p:nvPicPr>
            <p:cNvPr id="19" name="Image 1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18" t="15959" r="27534" b="20890"/>
            <a:stretch/>
          </p:blipFill>
          <p:spPr>
            <a:xfrm rot="19236321">
              <a:off x="4004014" y="1634219"/>
              <a:ext cx="863289" cy="94982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80000"/>
                </a:prstClr>
              </a:outerShdw>
            </a:effectLst>
          </p:spPr>
        </p:pic>
        <p:sp>
          <p:nvSpPr>
            <p:cNvPr id="22" name="ZoneTexte 21"/>
            <p:cNvSpPr txBox="1"/>
            <p:nvPr/>
          </p:nvSpPr>
          <p:spPr>
            <a:xfrm>
              <a:off x="1728943" y="4159163"/>
              <a:ext cx="1537565" cy="34624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fr-CH" sz="1650" dirty="0">
                  <a:solidFill>
                    <a:schemeClr val="bg1"/>
                  </a:solidFill>
                </a:rPr>
                <a:t>[Cr(dqp)</a:t>
              </a:r>
              <a:r>
                <a:rPr lang="en-GB" sz="1650" baseline="-25000" dirty="0">
                  <a:solidFill>
                    <a:schemeClr val="bg1"/>
                  </a:solidFill>
                </a:rPr>
                <a:t>2</a:t>
              </a:r>
              <a:r>
                <a:rPr lang="fr-CH" sz="1650" dirty="0">
                  <a:solidFill>
                    <a:schemeClr val="bg1"/>
                  </a:solidFill>
                </a:rPr>
                <a:t>]</a:t>
              </a: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4306007" y="2382840"/>
              <a:ext cx="1228775" cy="32316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fr-CH" sz="1500" dirty="0">
                  <a:solidFill>
                    <a:schemeClr val="bg1"/>
                  </a:solidFill>
                </a:rPr>
                <a:t>[</a:t>
              </a:r>
              <a:r>
                <a:rPr lang="fr-CH" sz="1400" dirty="0">
                  <a:solidFill>
                    <a:schemeClr val="bg1"/>
                  </a:solidFill>
                </a:rPr>
                <a:t>Cr</a:t>
              </a:r>
              <a:r>
                <a:rPr lang="fr-CH" sz="1500" dirty="0">
                  <a:solidFill>
                    <a:schemeClr val="bg1"/>
                  </a:solidFill>
                </a:rPr>
                <a:t>(en)</a:t>
              </a:r>
              <a:r>
                <a:rPr lang="en-GB" sz="1500" baseline="-25000" dirty="0">
                  <a:solidFill>
                    <a:schemeClr val="bg1"/>
                  </a:solidFill>
                </a:rPr>
                <a:t>3</a:t>
              </a:r>
              <a:r>
                <a:rPr lang="fr-CH" sz="1500" dirty="0">
                  <a:solidFill>
                    <a:schemeClr val="bg1"/>
                  </a:solidFill>
                </a:rPr>
                <a:t>]</a:t>
              </a:r>
            </a:p>
          </p:txBody>
        </p:sp>
        <p:sp>
          <p:nvSpPr>
            <p:cNvPr id="2" name="Forme libre 1"/>
            <p:cNvSpPr/>
            <p:nvPr/>
          </p:nvSpPr>
          <p:spPr>
            <a:xfrm>
              <a:off x="1102936" y="3975166"/>
              <a:ext cx="6582266" cy="1498862"/>
            </a:xfrm>
            <a:custGeom>
              <a:avLst/>
              <a:gdLst>
                <a:gd name="connsiteX0" fmla="*/ 0 w 8776355"/>
                <a:gd name="connsiteY0" fmla="*/ 1913641 h 1998482"/>
                <a:gd name="connsiteX1" fmla="*/ 8653807 w 8776355"/>
                <a:gd name="connsiteY1" fmla="*/ 0 h 1998482"/>
                <a:gd name="connsiteX2" fmla="*/ 8776355 w 8776355"/>
                <a:gd name="connsiteY2" fmla="*/ 47134 h 1998482"/>
                <a:gd name="connsiteX3" fmla="*/ 0 w 8776355"/>
                <a:gd name="connsiteY3" fmla="*/ 1998482 h 1998482"/>
                <a:gd name="connsiteX4" fmla="*/ 0 w 8776355"/>
                <a:gd name="connsiteY4" fmla="*/ 1913641 h 1998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76355" h="1998482">
                  <a:moveTo>
                    <a:pt x="0" y="1913641"/>
                  </a:moveTo>
                  <a:lnTo>
                    <a:pt x="8653807" y="0"/>
                  </a:lnTo>
                  <a:lnTo>
                    <a:pt x="8776355" y="47134"/>
                  </a:lnTo>
                  <a:lnTo>
                    <a:pt x="0" y="1998482"/>
                  </a:lnTo>
                  <a:lnTo>
                    <a:pt x="0" y="1913641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24" name="ZoneTexte 23"/>
            <p:cNvSpPr txBox="1"/>
            <p:nvPr/>
          </p:nvSpPr>
          <p:spPr>
            <a:xfrm rot="20864327">
              <a:off x="1279740" y="5218955"/>
              <a:ext cx="2109222" cy="323165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fr-CH" sz="1500" dirty="0">
                  <a:solidFill>
                    <a:schemeClr val="bg1"/>
                  </a:solidFill>
                </a:rPr>
                <a:t>FINISH LINE</a:t>
              </a:r>
            </a:p>
          </p:txBody>
        </p:sp>
        <p:pic>
          <p:nvPicPr>
            <p:cNvPr id="4" name="Image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580" t="19710" r="26477" b="26829"/>
            <a:stretch/>
          </p:blipFill>
          <p:spPr>
            <a:xfrm>
              <a:off x="3006512" y="1296502"/>
              <a:ext cx="903393" cy="93016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80000"/>
                </a:prstClr>
              </a:outerShdw>
            </a:effectLst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78" t="16667" r="25555" b="19445"/>
            <a:stretch/>
          </p:blipFill>
          <p:spPr>
            <a:xfrm>
              <a:off x="1189974" y="2203819"/>
              <a:ext cx="1968772" cy="202150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80000"/>
                </a:prstClr>
              </a:outerShdw>
            </a:effectLst>
          </p:spPr>
        </p:pic>
        <p:sp>
          <p:nvSpPr>
            <p:cNvPr id="21" name="ZoneTexte 20"/>
            <p:cNvSpPr txBox="1"/>
            <p:nvPr/>
          </p:nvSpPr>
          <p:spPr>
            <a:xfrm>
              <a:off x="2980411" y="2289454"/>
              <a:ext cx="1228775" cy="30777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fr-CH" sz="1350" dirty="0">
                  <a:solidFill>
                    <a:schemeClr val="bg1"/>
                  </a:solidFill>
                </a:rPr>
                <a:t>[Cr(</a:t>
              </a:r>
              <a:r>
                <a:rPr lang="fr-CH" sz="1400" dirty="0" err="1">
                  <a:solidFill>
                    <a:schemeClr val="bg1"/>
                  </a:solidFill>
                </a:rPr>
                <a:t>L-ala</a:t>
              </a:r>
              <a:r>
                <a:rPr lang="fr-CH" sz="1350" dirty="0">
                  <a:solidFill>
                    <a:schemeClr val="bg1"/>
                  </a:solidFill>
                </a:rPr>
                <a:t>)</a:t>
              </a:r>
              <a:r>
                <a:rPr lang="en-GB" sz="1350" baseline="-25000" dirty="0">
                  <a:solidFill>
                    <a:schemeClr val="bg1"/>
                  </a:solidFill>
                </a:rPr>
                <a:t>3</a:t>
              </a:r>
              <a:r>
                <a:rPr lang="fr-CH" sz="1350" dirty="0">
                  <a:solidFill>
                    <a:schemeClr val="bg1"/>
                  </a:solidFill>
                </a:rPr>
                <a:t>]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ZoneTexte 26"/>
                <p:cNvSpPr txBox="1"/>
                <p:nvPr/>
              </p:nvSpPr>
              <p:spPr>
                <a:xfrm>
                  <a:off x="1693720" y="4387566"/>
                  <a:ext cx="1864370" cy="346249"/>
                </a:xfrm>
                <a:prstGeom prst="rect">
                  <a:avLst/>
                </a:prstGeom>
                <a:noFill/>
                <a:effectLst>
                  <a:glow rad="533400">
                    <a:schemeClr val="accent4">
                      <a:satMod val="175000"/>
                    </a:schemeClr>
                  </a:glow>
                </a:effectLst>
                <a:scene3d>
                  <a:camera prst="orthographicFront">
                    <a:rot lat="0" lon="0" rev="0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fr-CH" sz="1650" i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50" i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de-DE" sz="1650" i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𝑙𝑢𝑚</m:t>
                          </m:r>
                        </m:sub>
                      </m:sSub>
                    </m:oMath>
                  </a14:m>
                  <a:r>
                    <a:rPr lang="fr-CH" sz="165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= 0.2</a:t>
                  </a:r>
                </a:p>
              </p:txBody>
            </p:sp>
          </mc:Choice>
          <mc:Fallback xmlns="">
            <p:sp>
              <p:nvSpPr>
                <p:cNvPr id="27" name="ZoneTexte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3720" y="4387566"/>
                  <a:ext cx="1864370" cy="346249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effectLst>
                  <a:glow rad="533400">
                    <a:schemeClr val="accent4">
                      <a:satMod val="175000"/>
                    </a:schemeClr>
                  </a:glow>
                </a:effec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ZoneTexte 27"/>
                <p:cNvSpPr txBox="1"/>
                <p:nvPr/>
              </p:nvSpPr>
              <p:spPr>
                <a:xfrm>
                  <a:off x="2933340" y="2522808"/>
                  <a:ext cx="1761094" cy="307777"/>
                </a:xfrm>
                <a:prstGeom prst="rect">
                  <a:avLst/>
                </a:prstGeom>
                <a:noFill/>
                <a:effectLst>
                  <a:glow rad="533400">
                    <a:schemeClr val="accent4">
                      <a:satMod val="175000"/>
                    </a:schemeClr>
                  </a:glow>
                </a:effectLst>
                <a:scene3d>
                  <a:camera prst="orthographicFront">
                    <a:rot lat="0" lon="0" rev="0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fr-CH" sz="1400" i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i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de-DE" sz="1400" i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𝑙𝑢𝑚</m:t>
                          </m:r>
                        </m:sub>
                      </m:sSub>
                    </m:oMath>
                  </a14:m>
                  <a:r>
                    <a:rPr lang="fr-CH" sz="140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= 0.021</a:t>
                  </a:r>
                </a:p>
              </p:txBody>
            </p:sp>
          </mc:Choice>
          <mc:Fallback xmlns="">
            <p:sp>
              <p:nvSpPr>
                <p:cNvPr id="28" name="ZoneTexte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3340" y="2522808"/>
                  <a:ext cx="1761094" cy="30777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effectLst>
                  <a:glow rad="533400">
                    <a:schemeClr val="accent4">
                      <a:satMod val="175000"/>
                    </a:schemeClr>
                  </a:glow>
                </a:effec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ZoneTexte 28"/>
                <p:cNvSpPr txBox="1"/>
                <p:nvPr/>
              </p:nvSpPr>
              <p:spPr>
                <a:xfrm>
                  <a:off x="4304193" y="2609854"/>
                  <a:ext cx="1761094" cy="307777"/>
                </a:xfrm>
                <a:prstGeom prst="rect">
                  <a:avLst/>
                </a:prstGeom>
                <a:noFill/>
                <a:effectLst>
                  <a:glow rad="533400">
                    <a:schemeClr val="accent4">
                      <a:satMod val="175000"/>
                    </a:schemeClr>
                  </a:glow>
                </a:effectLst>
                <a:scene3d>
                  <a:camera prst="orthographicFront">
                    <a:rot lat="0" lon="0" rev="0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fr-CH" sz="1400" i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i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de-DE" sz="1400" i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𝑙𝑢𝑚</m:t>
                          </m:r>
                        </m:sub>
                      </m:sSub>
                    </m:oMath>
                  </a14:m>
                  <a:r>
                    <a:rPr lang="fr-CH" sz="1400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 = 0.028</a:t>
                  </a:r>
                </a:p>
              </p:txBody>
            </p:sp>
          </mc:Choice>
          <mc:Fallback xmlns="">
            <p:sp>
              <p:nvSpPr>
                <p:cNvPr id="29" name="ZoneTexte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04193" y="2609854"/>
                  <a:ext cx="1761094" cy="30777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effectLst>
                  <a:glow rad="533400">
                    <a:schemeClr val="accent4">
                      <a:satMod val="175000"/>
                    </a:schemeClr>
                  </a:glow>
                </a:effectLst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8053992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2749</TotalTime>
  <Words>320</Words>
  <Application>Microsoft Office PowerPoint</Application>
  <PresentationFormat>Grand écran</PresentationFormat>
  <Paragraphs>109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corps</vt:lpstr>
      <vt:lpstr>Calibri Light</vt:lpstr>
      <vt:lpstr>Cambria Math</vt:lpstr>
      <vt:lpstr>Symbol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Maxime Arnaud Poncet</dc:creator>
  <cp:lastModifiedBy>Amina</cp:lastModifiedBy>
  <cp:revision>145</cp:revision>
  <cp:lastPrinted>2021-07-29T12:49:37Z</cp:lastPrinted>
  <dcterms:created xsi:type="dcterms:W3CDTF">2021-05-03T11:37:00Z</dcterms:created>
  <dcterms:modified xsi:type="dcterms:W3CDTF">2021-08-06T20:48:07Z</dcterms:modified>
</cp:coreProperties>
</file>