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8141E"/>
    <a:srgbClr val="F2FFF2"/>
    <a:srgbClr val="FF0000"/>
    <a:srgbClr val="00FF00"/>
    <a:srgbClr val="E0BFF3"/>
    <a:srgbClr val="C8A7E3"/>
    <a:srgbClr val="FFC1C1"/>
    <a:srgbClr val="D1C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65" autoAdjust="0"/>
    <p:restoredTop sz="96395" autoAdjust="0"/>
  </p:normalViewPr>
  <p:slideViewPr>
    <p:cSldViewPr snapToGrid="0">
      <p:cViewPr varScale="1">
        <p:scale>
          <a:sx n="122" d="100"/>
          <a:sy n="122" d="100"/>
        </p:scale>
        <p:origin x="186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E775B-7258-4C29-8DA9-B7171A88EC03}" type="datetimeFigureOut">
              <a:rPr lang="fr-CH" smtClean="0"/>
              <a:t>06.07.2021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FF5D2-3F70-4A30-9945-99F099C3938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069852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E775B-7258-4C29-8DA9-B7171A88EC03}" type="datetimeFigureOut">
              <a:rPr lang="fr-CH" smtClean="0"/>
              <a:t>06.07.2021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FF5D2-3F70-4A30-9945-99F099C3938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675929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E775B-7258-4C29-8DA9-B7171A88EC03}" type="datetimeFigureOut">
              <a:rPr lang="fr-CH" smtClean="0"/>
              <a:t>06.07.2021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FF5D2-3F70-4A30-9945-99F099C3938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039572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E775B-7258-4C29-8DA9-B7171A88EC03}" type="datetimeFigureOut">
              <a:rPr lang="fr-CH" smtClean="0"/>
              <a:t>06.07.2021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FF5D2-3F70-4A30-9945-99F099C3938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516470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E775B-7258-4C29-8DA9-B7171A88EC03}" type="datetimeFigureOut">
              <a:rPr lang="fr-CH" smtClean="0"/>
              <a:t>06.07.2021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FF5D2-3F70-4A30-9945-99F099C3938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51686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E775B-7258-4C29-8DA9-B7171A88EC03}" type="datetimeFigureOut">
              <a:rPr lang="fr-CH" smtClean="0"/>
              <a:t>06.07.2021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FF5D2-3F70-4A30-9945-99F099C3938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8977978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E775B-7258-4C29-8DA9-B7171A88EC03}" type="datetimeFigureOut">
              <a:rPr lang="fr-CH" smtClean="0"/>
              <a:t>06.07.2021</a:t>
            </a:fld>
            <a:endParaRPr lang="fr-CH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FF5D2-3F70-4A30-9945-99F099C3938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279094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E775B-7258-4C29-8DA9-B7171A88EC03}" type="datetimeFigureOut">
              <a:rPr lang="fr-CH" smtClean="0"/>
              <a:t>06.07.2021</a:t>
            </a:fld>
            <a:endParaRPr lang="fr-CH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FF5D2-3F70-4A30-9945-99F099C3938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19953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E775B-7258-4C29-8DA9-B7171A88EC03}" type="datetimeFigureOut">
              <a:rPr lang="fr-CH" smtClean="0"/>
              <a:t>06.07.2021</a:t>
            </a:fld>
            <a:endParaRPr lang="fr-CH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FF5D2-3F70-4A30-9945-99F099C3938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7434202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E775B-7258-4C29-8DA9-B7171A88EC03}" type="datetimeFigureOut">
              <a:rPr lang="fr-CH" smtClean="0"/>
              <a:t>06.07.2021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FF5D2-3F70-4A30-9945-99F099C3938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58402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E775B-7258-4C29-8DA9-B7171A88EC03}" type="datetimeFigureOut">
              <a:rPr lang="fr-CH" smtClean="0"/>
              <a:t>06.07.2021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FF5D2-3F70-4A30-9945-99F099C3938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20096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7E775B-7258-4C29-8DA9-B7171A88EC03}" type="datetimeFigureOut">
              <a:rPr lang="fr-CH" smtClean="0"/>
              <a:t>06.07.2021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6FF5D2-3F70-4A30-9945-99F099C3938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4313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590734" y="531722"/>
            <a:ext cx="10582260" cy="4754941"/>
            <a:chOff x="590734" y="531722"/>
            <a:chExt cx="10582260" cy="4754941"/>
          </a:xfrm>
        </p:grpSpPr>
        <p:sp>
          <p:nvSpPr>
            <p:cNvPr id="202" name="ZoneTexte 201"/>
            <p:cNvSpPr txBox="1"/>
            <p:nvPr/>
          </p:nvSpPr>
          <p:spPr>
            <a:xfrm>
              <a:off x="1439767" y="2375908"/>
              <a:ext cx="99949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100" dirty="0">
                  <a:latin typeface="Arial" panose="020B0604020202020204" pitchFamily="34" charset="0"/>
                  <a:cs typeface="Arial" panose="020B0604020202020204" pitchFamily="34" charset="0"/>
                </a:rPr>
                <a:t>Δ</a:t>
              </a:r>
              <a:r>
                <a:rPr lang="fr-CH" sz="1100" i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r>
                <a:rPr lang="fr-CH" sz="1100" dirty="0">
                  <a:latin typeface="Arial" panose="020B0604020202020204" pitchFamily="34" charset="0"/>
                  <a:cs typeface="Arial" panose="020B0604020202020204" pitchFamily="34" charset="0"/>
                </a:rPr>
                <a:t>[Cr(A</a:t>
              </a:r>
              <a:r>
                <a:rPr lang="hy-AM" sz="11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∩</a:t>
              </a:r>
              <a:r>
                <a:rPr lang="fr-FR" sz="1100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r>
                <a:rPr lang="fr-CH" sz="1100" dirty="0"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  <a:r>
                <a:rPr lang="fr-CH" sz="11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r>
                <a:rPr lang="fr-CH" sz="1100" dirty="0">
                  <a:latin typeface="Arial" panose="020B0604020202020204" pitchFamily="34" charset="0"/>
                  <a:cs typeface="Arial" panose="020B0604020202020204" pitchFamily="34" charset="0"/>
                </a:rPr>
                <a:t>]</a:t>
              </a:r>
            </a:p>
          </p:txBody>
        </p:sp>
        <p:sp>
          <p:nvSpPr>
            <p:cNvPr id="134" name="Rectangle 133"/>
            <p:cNvSpPr/>
            <p:nvPr/>
          </p:nvSpPr>
          <p:spPr>
            <a:xfrm>
              <a:off x="1028884" y="555568"/>
              <a:ext cx="10141249" cy="4731095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24" name="ZoneTexte 23"/>
            <p:cNvSpPr txBox="1"/>
            <p:nvPr/>
          </p:nvSpPr>
          <p:spPr>
            <a:xfrm>
              <a:off x="591703" y="1296714"/>
              <a:ext cx="430887" cy="1279873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fr-CH" sz="1600" dirty="0">
                  <a:latin typeface="Arial" panose="020B0604020202020204" pitchFamily="34" charset="0"/>
                  <a:cs typeface="Arial" panose="020B0604020202020204" pitchFamily="34" charset="0"/>
                </a:rPr>
                <a:t>Homoleptic</a:t>
              </a:r>
            </a:p>
          </p:txBody>
        </p:sp>
        <p:sp>
          <p:nvSpPr>
            <p:cNvPr id="137" name="ZoneTexte 136"/>
            <p:cNvSpPr txBox="1"/>
            <p:nvPr/>
          </p:nvSpPr>
          <p:spPr>
            <a:xfrm>
              <a:off x="590734" y="3421201"/>
              <a:ext cx="430887" cy="1346008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fr-CH" sz="1600" dirty="0">
                  <a:latin typeface="Arial" panose="020B0604020202020204" pitchFamily="34" charset="0"/>
                  <a:cs typeface="Arial" panose="020B0604020202020204" pitchFamily="34" charset="0"/>
                </a:rPr>
                <a:t>Heteroleptic</a:t>
              </a:r>
            </a:p>
          </p:txBody>
        </p:sp>
        <p:sp>
          <p:nvSpPr>
            <p:cNvPr id="138" name="ZoneTexte 137"/>
            <p:cNvSpPr txBox="1"/>
            <p:nvPr/>
          </p:nvSpPr>
          <p:spPr>
            <a:xfrm>
              <a:off x="1085853" y="555568"/>
              <a:ext cx="141145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a) </a:t>
              </a:r>
              <a:r>
                <a:rPr lang="fr-CH" sz="16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Didentate</a:t>
              </a:r>
              <a:endParaRPr lang="fr-CH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9" name="ZoneTexte 138"/>
            <p:cNvSpPr txBox="1"/>
            <p:nvPr/>
          </p:nvSpPr>
          <p:spPr>
            <a:xfrm>
              <a:off x="6157061" y="531722"/>
              <a:ext cx="145781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b) </a:t>
              </a:r>
              <a:r>
                <a:rPr lang="fr-CH" sz="16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Tridentate</a:t>
              </a:r>
              <a:r>
                <a:rPr lang="fr-CH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fr-CH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6" name="Connecteur droit 35"/>
            <p:cNvCxnSpPr>
              <a:cxnSpLocks/>
            </p:cNvCxnSpPr>
            <p:nvPr/>
          </p:nvCxnSpPr>
          <p:spPr>
            <a:xfrm flipV="1">
              <a:off x="1020994" y="3008435"/>
              <a:ext cx="10152000" cy="20515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" name="Groupe 2"/>
            <p:cNvGrpSpPr/>
            <p:nvPr/>
          </p:nvGrpSpPr>
          <p:grpSpPr>
            <a:xfrm rot="892447">
              <a:off x="1499884" y="1444973"/>
              <a:ext cx="818860" cy="812094"/>
              <a:chOff x="3499349" y="1262101"/>
              <a:chExt cx="818860" cy="812094"/>
            </a:xfrm>
          </p:grpSpPr>
          <p:sp>
            <p:nvSpPr>
              <p:cNvPr id="89" name="Forme libre 88"/>
              <p:cNvSpPr/>
              <p:nvPr/>
            </p:nvSpPr>
            <p:spPr>
              <a:xfrm>
                <a:off x="3843766" y="1324613"/>
                <a:ext cx="298417" cy="124963"/>
              </a:xfrm>
              <a:custGeom>
                <a:avLst/>
                <a:gdLst>
                  <a:gd name="connsiteX0" fmla="*/ 0 w 647700"/>
                  <a:gd name="connsiteY0" fmla="*/ 114315 h 114315"/>
                  <a:gd name="connsiteX1" fmla="*/ 336550 w 647700"/>
                  <a:gd name="connsiteY1" fmla="*/ 15 h 114315"/>
                  <a:gd name="connsiteX2" fmla="*/ 647700 w 647700"/>
                  <a:gd name="connsiteY2" fmla="*/ 107965 h 114315"/>
                  <a:gd name="connsiteX0" fmla="*/ 0 w 526247"/>
                  <a:gd name="connsiteY0" fmla="*/ 114305 h 260589"/>
                  <a:gd name="connsiteX1" fmla="*/ 336550 w 526247"/>
                  <a:gd name="connsiteY1" fmla="*/ 5 h 260589"/>
                  <a:gd name="connsiteX2" fmla="*/ 526247 w 526247"/>
                  <a:gd name="connsiteY2" fmla="*/ 260589 h 260589"/>
                  <a:gd name="connsiteX0" fmla="*/ 0 w 490987"/>
                  <a:gd name="connsiteY0" fmla="*/ 110392 h 260589"/>
                  <a:gd name="connsiteX1" fmla="*/ 301290 w 490987"/>
                  <a:gd name="connsiteY1" fmla="*/ 5 h 260589"/>
                  <a:gd name="connsiteX2" fmla="*/ 490987 w 490987"/>
                  <a:gd name="connsiteY2" fmla="*/ 260589 h 260589"/>
                  <a:gd name="connsiteX0" fmla="*/ 0 w 490987"/>
                  <a:gd name="connsiteY0" fmla="*/ 110395 h 260592"/>
                  <a:gd name="connsiteX1" fmla="*/ 301290 w 490987"/>
                  <a:gd name="connsiteY1" fmla="*/ 8 h 260592"/>
                  <a:gd name="connsiteX2" fmla="*/ 490987 w 490987"/>
                  <a:gd name="connsiteY2" fmla="*/ 260592 h 260592"/>
                  <a:gd name="connsiteX0" fmla="*/ 0 w 490987"/>
                  <a:gd name="connsiteY0" fmla="*/ 47838 h 198035"/>
                  <a:gd name="connsiteX1" fmla="*/ 324798 w 490987"/>
                  <a:gd name="connsiteY1" fmla="*/ 70 h 198035"/>
                  <a:gd name="connsiteX2" fmla="*/ 490987 w 490987"/>
                  <a:gd name="connsiteY2" fmla="*/ 198035 h 198035"/>
                  <a:gd name="connsiteX0" fmla="*/ 0 w 490987"/>
                  <a:gd name="connsiteY0" fmla="*/ -1 h 150196"/>
                  <a:gd name="connsiteX1" fmla="*/ 490987 w 490987"/>
                  <a:gd name="connsiteY1" fmla="*/ 150196 h 150196"/>
                  <a:gd name="connsiteX0" fmla="*/ 0 w 490987"/>
                  <a:gd name="connsiteY0" fmla="*/ 53519 h 203716"/>
                  <a:gd name="connsiteX1" fmla="*/ 490987 w 490987"/>
                  <a:gd name="connsiteY1" fmla="*/ 203716 h 203716"/>
                  <a:gd name="connsiteX0" fmla="*/ 0 w 490987"/>
                  <a:gd name="connsiteY0" fmla="*/ 128887 h 279084"/>
                  <a:gd name="connsiteX1" fmla="*/ 490987 w 490987"/>
                  <a:gd name="connsiteY1" fmla="*/ 279084 h 279084"/>
                  <a:gd name="connsiteX0" fmla="*/ 0 w 490987"/>
                  <a:gd name="connsiteY0" fmla="*/ 81302 h 231499"/>
                  <a:gd name="connsiteX1" fmla="*/ 490987 w 490987"/>
                  <a:gd name="connsiteY1" fmla="*/ 231499 h 231499"/>
                  <a:gd name="connsiteX0" fmla="*/ 0 w 490987"/>
                  <a:gd name="connsiteY0" fmla="*/ 77791 h 227988"/>
                  <a:gd name="connsiteX1" fmla="*/ 490987 w 490987"/>
                  <a:gd name="connsiteY1" fmla="*/ 227988 h 227988"/>
                  <a:gd name="connsiteX0" fmla="*/ 0 w 490987"/>
                  <a:gd name="connsiteY0" fmla="*/ 51706 h 201903"/>
                  <a:gd name="connsiteX1" fmla="*/ 490987 w 490987"/>
                  <a:gd name="connsiteY1" fmla="*/ 201903 h 201903"/>
                  <a:gd name="connsiteX0" fmla="*/ 0 w 490987"/>
                  <a:gd name="connsiteY0" fmla="*/ 55184 h 205381"/>
                  <a:gd name="connsiteX1" fmla="*/ 490987 w 490987"/>
                  <a:gd name="connsiteY1" fmla="*/ 205381 h 205381"/>
                  <a:gd name="connsiteX0" fmla="*/ 0 w 490987"/>
                  <a:gd name="connsiteY0" fmla="*/ 55184 h 205381"/>
                  <a:gd name="connsiteX1" fmla="*/ 490987 w 490987"/>
                  <a:gd name="connsiteY1" fmla="*/ 205381 h 205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90987" h="205381">
                    <a:moveTo>
                      <a:pt x="0" y="55184"/>
                    </a:moveTo>
                    <a:cubicBezTo>
                      <a:pt x="195005" y="-59126"/>
                      <a:pt x="444863" y="10510"/>
                      <a:pt x="490987" y="205381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90" name="Forme libre 89"/>
              <p:cNvSpPr/>
              <p:nvPr/>
            </p:nvSpPr>
            <p:spPr>
              <a:xfrm>
                <a:off x="4006451" y="1763002"/>
                <a:ext cx="241817" cy="241863"/>
              </a:xfrm>
              <a:custGeom>
                <a:avLst/>
                <a:gdLst>
                  <a:gd name="connsiteX0" fmla="*/ 0 w 647700"/>
                  <a:gd name="connsiteY0" fmla="*/ 114315 h 114315"/>
                  <a:gd name="connsiteX1" fmla="*/ 336550 w 647700"/>
                  <a:gd name="connsiteY1" fmla="*/ 15 h 114315"/>
                  <a:gd name="connsiteX2" fmla="*/ 647700 w 647700"/>
                  <a:gd name="connsiteY2" fmla="*/ 107965 h 114315"/>
                  <a:gd name="connsiteX0" fmla="*/ 0 w 526247"/>
                  <a:gd name="connsiteY0" fmla="*/ 114305 h 260589"/>
                  <a:gd name="connsiteX1" fmla="*/ 336550 w 526247"/>
                  <a:gd name="connsiteY1" fmla="*/ 5 h 260589"/>
                  <a:gd name="connsiteX2" fmla="*/ 526247 w 526247"/>
                  <a:gd name="connsiteY2" fmla="*/ 260589 h 260589"/>
                  <a:gd name="connsiteX0" fmla="*/ 0 w 490987"/>
                  <a:gd name="connsiteY0" fmla="*/ 110392 h 260589"/>
                  <a:gd name="connsiteX1" fmla="*/ 301290 w 490987"/>
                  <a:gd name="connsiteY1" fmla="*/ 5 h 260589"/>
                  <a:gd name="connsiteX2" fmla="*/ 490987 w 490987"/>
                  <a:gd name="connsiteY2" fmla="*/ 260589 h 260589"/>
                  <a:gd name="connsiteX0" fmla="*/ 0 w 490987"/>
                  <a:gd name="connsiteY0" fmla="*/ 110395 h 260592"/>
                  <a:gd name="connsiteX1" fmla="*/ 301290 w 490987"/>
                  <a:gd name="connsiteY1" fmla="*/ 8 h 260592"/>
                  <a:gd name="connsiteX2" fmla="*/ 490987 w 490987"/>
                  <a:gd name="connsiteY2" fmla="*/ 260592 h 260592"/>
                  <a:gd name="connsiteX0" fmla="*/ 0 w 490987"/>
                  <a:gd name="connsiteY0" fmla="*/ 47838 h 198035"/>
                  <a:gd name="connsiteX1" fmla="*/ 324798 w 490987"/>
                  <a:gd name="connsiteY1" fmla="*/ 70 h 198035"/>
                  <a:gd name="connsiteX2" fmla="*/ 490987 w 490987"/>
                  <a:gd name="connsiteY2" fmla="*/ 198035 h 198035"/>
                  <a:gd name="connsiteX0" fmla="*/ 0 w 490987"/>
                  <a:gd name="connsiteY0" fmla="*/ -1 h 150196"/>
                  <a:gd name="connsiteX1" fmla="*/ 490987 w 490987"/>
                  <a:gd name="connsiteY1" fmla="*/ 150196 h 150196"/>
                  <a:gd name="connsiteX0" fmla="*/ 0 w 490987"/>
                  <a:gd name="connsiteY0" fmla="*/ 53519 h 203716"/>
                  <a:gd name="connsiteX1" fmla="*/ 490987 w 490987"/>
                  <a:gd name="connsiteY1" fmla="*/ 203716 h 203716"/>
                  <a:gd name="connsiteX0" fmla="*/ 0 w 490987"/>
                  <a:gd name="connsiteY0" fmla="*/ 128887 h 279084"/>
                  <a:gd name="connsiteX1" fmla="*/ 490987 w 490987"/>
                  <a:gd name="connsiteY1" fmla="*/ 279084 h 279084"/>
                  <a:gd name="connsiteX0" fmla="*/ 0 w 490987"/>
                  <a:gd name="connsiteY0" fmla="*/ 81302 h 231499"/>
                  <a:gd name="connsiteX1" fmla="*/ 490987 w 490987"/>
                  <a:gd name="connsiteY1" fmla="*/ 231499 h 231499"/>
                  <a:gd name="connsiteX0" fmla="*/ 0 w 490987"/>
                  <a:gd name="connsiteY0" fmla="*/ 77791 h 227988"/>
                  <a:gd name="connsiteX1" fmla="*/ 490987 w 490987"/>
                  <a:gd name="connsiteY1" fmla="*/ 227988 h 227988"/>
                  <a:gd name="connsiteX0" fmla="*/ 0 w 142543"/>
                  <a:gd name="connsiteY0" fmla="*/ 342571 h 342570"/>
                  <a:gd name="connsiteX1" fmla="*/ 107035 w 142543"/>
                  <a:gd name="connsiteY1" fmla="*/ 62264 h 342570"/>
                  <a:gd name="connsiteX0" fmla="*/ 369262 w 433789"/>
                  <a:gd name="connsiteY0" fmla="*/ 44677 h 406211"/>
                  <a:gd name="connsiteX1" fmla="*/ 2233 w 433789"/>
                  <a:gd name="connsiteY1" fmla="*/ 406211 h 406211"/>
                  <a:gd name="connsiteX0" fmla="*/ 367029 w 470047"/>
                  <a:gd name="connsiteY0" fmla="*/ 27657 h 401336"/>
                  <a:gd name="connsiteX1" fmla="*/ 0 w 470047"/>
                  <a:gd name="connsiteY1" fmla="*/ 389191 h 401336"/>
                  <a:gd name="connsiteX0" fmla="*/ 367029 w 401321"/>
                  <a:gd name="connsiteY0" fmla="*/ 0 h 382626"/>
                  <a:gd name="connsiteX1" fmla="*/ 0 w 401321"/>
                  <a:gd name="connsiteY1" fmla="*/ 361534 h 382626"/>
                  <a:gd name="connsiteX0" fmla="*/ 363110 w 397864"/>
                  <a:gd name="connsiteY0" fmla="*/ 0 h 397510"/>
                  <a:gd name="connsiteX1" fmla="*/ 0 w 397864"/>
                  <a:gd name="connsiteY1" fmla="*/ 377189 h 397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97864" h="397510">
                    <a:moveTo>
                      <a:pt x="363110" y="0"/>
                    </a:moveTo>
                    <a:cubicBezTo>
                      <a:pt x="471921" y="143994"/>
                      <a:pt x="318240" y="483670"/>
                      <a:pt x="0" y="377189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91" name="Forme libre 90"/>
              <p:cNvSpPr/>
              <p:nvPr/>
            </p:nvSpPr>
            <p:spPr>
              <a:xfrm rot="6890704">
                <a:off x="3503897" y="1640566"/>
                <a:ext cx="258153" cy="232352"/>
              </a:xfrm>
              <a:custGeom>
                <a:avLst/>
                <a:gdLst>
                  <a:gd name="connsiteX0" fmla="*/ 0 w 647700"/>
                  <a:gd name="connsiteY0" fmla="*/ 114315 h 114315"/>
                  <a:gd name="connsiteX1" fmla="*/ 336550 w 647700"/>
                  <a:gd name="connsiteY1" fmla="*/ 15 h 114315"/>
                  <a:gd name="connsiteX2" fmla="*/ 647700 w 647700"/>
                  <a:gd name="connsiteY2" fmla="*/ 107965 h 114315"/>
                  <a:gd name="connsiteX0" fmla="*/ 0 w 526247"/>
                  <a:gd name="connsiteY0" fmla="*/ 114305 h 260589"/>
                  <a:gd name="connsiteX1" fmla="*/ 336550 w 526247"/>
                  <a:gd name="connsiteY1" fmla="*/ 5 h 260589"/>
                  <a:gd name="connsiteX2" fmla="*/ 526247 w 526247"/>
                  <a:gd name="connsiteY2" fmla="*/ 260589 h 260589"/>
                  <a:gd name="connsiteX0" fmla="*/ 0 w 490987"/>
                  <a:gd name="connsiteY0" fmla="*/ 110392 h 260589"/>
                  <a:gd name="connsiteX1" fmla="*/ 301290 w 490987"/>
                  <a:gd name="connsiteY1" fmla="*/ 5 h 260589"/>
                  <a:gd name="connsiteX2" fmla="*/ 490987 w 490987"/>
                  <a:gd name="connsiteY2" fmla="*/ 260589 h 260589"/>
                  <a:gd name="connsiteX0" fmla="*/ 0 w 490987"/>
                  <a:gd name="connsiteY0" fmla="*/ 110395 h 260592"/>
                  <a:gd name="connsiteX1" fmla="*/ 301290 w 490987"/>
                  <a:gd name="connsiteY1" fmla="*/ 8 h 260592"/>
                  <a:gd name="connsiteX2" fmla="*/ 490987 w 490987"/>
                  <a:gd name="connsiteY2" fmla="*/ 260592 h 260592"/>
                  <a:gd name="connsiteX0" fmla="*/ 0 w 490987"/>
                  <a:gd name="connsiteY0" fmla="*/ 47838 h 198035"/>
                  <a:gd name="connsiteX1" fmla="*/ 324798 w 490987"/>
                  <a:gd name="connsiteY1" fmla="*/ 70 h 198035"/>
                  <a:gd name="connsiteX2" fmla="*/ 490987 w 490987"/>
                  <a:gd name="connsiteY2" fmla="*/ 198035 h 198035"/>
                  <a:gd name="connsiteX0" fmla="*/ 0 w 490987"/>
                  <a:gd name="connsiteY0" fmla="*/ -1 h 150196"/>
                  <a:gd name="connsiteX1" fmla="*/ 490987 w 490987"/>
                  <a:gd name="connsiteY1" fmla="*/ 150196 h 150196"/>
                  <a:gd name="connsiteX0" fmla="*/ 0 w 490987"/>
                  <a:gd name="connsiteY0" fmla="*/ 53519 h 203716"/>
                  <a:gd name="connsiteX1" fmla="*/ 490987 w 490987"/>
                  <a:gd name="connsiteY1" fmla="*/ 203716 h 203716"/>
                  <a:gd name="connsiteX0" fmla="*/ 0 w 490987"/>
                  <a:gd name="connsiteY0" fmla="*/ 128887 h 279084"/>
                  <a:gd name="connsiteX1" fmla="*/ 490987 w 490987"/>
                  <a:gd name="connsiteY1" fmla="*/ 279084 h 279084"/>
                  <a:gd name="connsiteX0" fmla="*/ 0 w 490987"/>
                  <a:gd name="connsiteY0" fmla="*/ 81302 h 231499"/>
                  <a:gd name="connsiteX1" fmla="*/ 490987 w 490987"/>
                  <a:gd name="connsiteY1" fmla="*/ 231499 h 231499"/>
                  <a:gd name="connsiteX0" fmla="*/ 0 w 490987"/>
                  <a:gd name="connsiteY0" fmla="*/ 77791 h 227988"/>
                  <a:gd name="connsiteX1" fmla="*/ 490987 w 490987"/>
                  <a:gd name="connsiteY1" fmla="*/ 227988 h 227988"/>
                  <a:gd name="connsiteX0" fmla="*/ 0 w 142543"/>
                  <a:gd name="connsiteY0" fmla="*/ 342571 h 342570"/>
                  <a:gd name="connsiteX1" fmla="*/ 107035 w 142543"/>
                  <a:gd name="connsiteY1" fmla="*/ 62264 h 342570"/>
                  <a:gd name="connsiteX0" fmla="*/ 369262 w 433789"/>
                  <a:gd name="connsiteY0" fmla="*/ 44677 h 406211"/>
                  <a:gd name="connsiteX1" fmla="*/ 2233 w 433789"/>
                  <a:gd name="connsiteY1" fmla="*/ 406211 h 406211"/>
                  <a:gd name="connsiteX0" fmla="*/ 367029 w 470047"/>
                  <a:gd name="connsiteY0" fmla="*/ 27657 h 401336"/>
                  <a:gd name="connsiteX1" fmla="*/ 0 w 470047"/>
                  <a:gd name="connsiteY1" fmla="*/ 389191 h 401336"/>
                  <a:gd name="connsiteX0" fmla="*/ 367029 w 401321"/>
                  <a:gd name="connsiteY0" fmla="*/ 0 h 382626"/>
                  <a:gd name="connsiteX1" fmla="*/ 0 w 401321"/>
                  <a:gd name="connsiteY1" fmla="*/ 361534 h 382626"/>
                  <a:gd name="connsiteX0" fmla="*/ 398239 w 429191"/>
                  <a:gd name="connsiteY0" fmla="*/ 0 h 371787"/>
                  <a:gd name="connsiteX1" fmla="*/ 0 w 429191"/>
                  <a:gd name="connsiteY1" fmla="*/ 350093 h 371787"/>
                  <a:gd name="connsiteX0" fmla="*/ 393300 w 424742"/>
                  <a:gd name="connsiteY0" fmla="*/ 0 h 381878"/>
                  <a:gd name="connsiteX1" fmla="*/ 1 w 424742"/>
                  <a:gd name="connsiteY1" fmla="*/ 360746 h 381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4742" h="381878">
                    <a:moveTo>
                      <a:pt x="393300" y="0"/>
                    </a:moveTo>
                    <a:cubicBezTo>
                      <a:pt x="502111" y="143994"/>
                      <a:pt x="318241" y="467227"/>
                      <a:pt x="1" y="360746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pic>
            <p:nvPicPr>
              <p:cNvPr id="87" name="Image 86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2291" t="16111" r="27292" b="17222"/>
              <a:stretch/>
            </p:blipFill>
            <p:spPr>
              <a:xfrm>
                <a:off x="3499349" y="1262101"/>
                <a:ext cx="818860" cy="812094"/>
              </a:xfrm>
              <a:prstGeom prst="rect">
                <a:avLst/>
              </a:prstGeom>
            </p:spPr>
          </p:pic>
        </p:grpSp>
        <p:grpSp>
          <p:nvGrpSpPr>
            <p:cNvPr id="5" name="Groupe 4"/>
            <p:cNvGrpSpPr/>
            <p:nvPr/>
          </p:nvGrpSpPr>
          <p:grpSpPr>
            <a:xfrm rot="962327">
              <a:off x="2909870" y="1456104"/>
              <a:ext cx="800044" cy="789832"/>
              <a:chOff x="4890902" y="1083917"/>
              <a:chExt cx="800044" cy="789832"/>
            </a:xfrm>
          </p:grpSpPr>
          <p:grpSp>
            <p:nvGrpSpPr>
              <p:cNvPr id="101" name="Groupe 100"/>
              <p:cNvGrpSpPr/>
              <p:nvPr/>
            </p:nvGrpSpPr>
            <p:grpSpPr>
              <a:xfrm>
                <a:off x="4988273" y="1168320"/>
                <a:ext cx="695067" cy="692087"/>
                <a:chOff x="3626455" y="2084032"/>
                <a:chExt cx="695067" cy="692087"/>
              </a:xfrm>
            </p:grpSpPr>
            <p:sp>
              <p:nvSpPr>
                <p:cNvPr id="102" name="Forme libre 101"/>
                <p:cNvSpPr/>
                <p:nvPr/>
              </p:nvSpPr>
              <p:spPr>
                <a:xfrm rot="17723353">
                  <a:off x="4086191" y="2205380"/>
                  <a:ext cx="251297" cy="219365"/>
                </a:xfrm>
                <a:custGeom>
                  <a:avLst/>
                  <a:gdLst>
                    <a:gd name="connsiteX0" fmla="*/ 0 w 647700"/>
                    <a:gd name="connsiteY0" fmla="*/ 114315 h 114315"/>
                    <a:gd name="connsiteX1" fmla="*/ 336550 w 647700"/>
                    <a:gd name="connsiteY1" fmla="*/ 15 h 114315"/>
                    <a:gd name="connsiteX2" fmla="*/ 647700 w 647700"/>
                    <a:gd name="connsiteY2" fmla="*/ 107965 h 114315"/>
                    <a:gd name="connsiteX0" fmla="*/ 0 w 526247"/>
                    <a:gd name="connsiteY0" fmla="*/ 114305 h 260589"/>
                    <a:gd name="connsiteX1" fmla="*/ 336550 w 526247"/>
                    <a:gd name="connsiteY1" fmla="*/ 5 h 260589"/>
                    <a:gd name="connsiteX2" fmla="*/ 526247 w 526247"/>
                    <a:gd name="connsiteY2" fmla="*/ 260589 h 260589"/>
                    <a:gd name="connsiteX0" fmla="*/ 0 w 490987"/>
                    <a:gd name="connsiteY0" fmla="*/ 110392 h 260589"/>
                    <a:gd name="connsiteX1" fmla="*/ 301290 w 490987"/>
                    <a:gd name="connsiteY1" fmla="*/ 5 h 260589"/>
                    <a:gd name="connsiteX2" fmla="*/ 490987 w 490987"/>
                    <a:gd name="connsiteY2" fmla="*/ 260589 h 260589"/>
                    <a:gd name="connsiteX0" fmla="*/ 0 w 490987"/>
                    <a:gd name="connsiteY0" fmla="*/ 110395 h 260592"/>
                    <a:gd name="connsiteX1" fmla="*/ 301290 w 490987"/>
                    <a:gd name="connsiteY1" fmla="*/ 8 h 260592"/>
                    <a:gd name="connsiteX2" fmla="*/ 490987 w 490987"/>
                    <a:gd name="connsiteY2" fmla="*/ 260592 h 260592"/>
                    <a:gd name="connsiteX0" fmla="*/ 0 w 490987"/>
                    <a:gd name="connsiteY0" fmla="*/ 47838 h 198035"/>
                    <a:gd name="connsiteX1" fmla="*/ 324798 w 490987"/>
                    <a:gd name="connsiteY1" fmla="*/ 70 h 198035"/>
                    <a:gd name="connsiteX2" fmla="*/ 490987 w 490987"/>
                    <a:gd name="connsiteY2" fmla="*/ 198035 h 198035"/>
                    <a:gd name="connsiteX0" fmla="*/ 0 w 490987"/>
                    <a:gd name="connsiteY0" fmla="*/ -1 h 150196"/>
                    <a:gd name="connsiteX1" fmla="*/ 490987 w 490987"/>
                    <a:gd name="connsiteY1" fmla="*/ 150196 h 150196"/>
                    <a:gd name="connsiteX0" fmla="*/ 0 w 490987"/>
                    <a:gd name="connsiteY0" fmla="*/ 53519 h 203716"/>
                    <a:gd name="connsiteX1" fmla="*/ 490987 w 490987"/>
                    <a:gd name="connsiteY1" fmla="*/ 203716 h 203716"/>
                    <a:gd name="connsiteX0" fmla="*/ 0 w 490987"/>
                    <a:gd name="connsiteY0" fmla="*/ 128887 h 279084"/>
                    <a:gd name="connsiteX1" fmla="*/ 490987 w 490987"/>
                    <a:gd name="connsiteY1" fmla="*/ 279084 h 279084"/>
                    <a:gd name="connsiteX0" fmla="*/ 0 w 490987"/>
                    <a:gd name="connsiteY0" fmla="*/ 81302 h 231499"/>
                    <a:gd name="connsiteX1" fmla="*/ 490987 w 490987"/>
                    <a:gd name="connsiteY1" fmla="*/ 231499 h 231499"/>
                    <a:gd name="connsiteX0" fmla="*/ 0 w 490987"/>
                    <a:gd name="connsiteY0" fmla="*/ 77791 h 227988"/>
                    <a:gd name="connsiteX1" fmla="*/ 490987 w 490987"/>
                    <a:gd name="connsiteY1" fmla="*/ 227988 h 227988"/>
                    <a:gd name="connsiteX0" fmla="*/ 0 w 142543"/>
                    <a:gd name="connsiteY0" fmla="*/ 342571 h 342570"/>
                    <a:gd name="connsiteX1" fmla="*/ 107035 w 142543"/>
                    <a:gd name="connsiteY1" fmla="*/ 62264 h 342570"/>
                    <a:gd name="connsiteX0" fmla="*/ 369262 w 433789"/>
                    <a:gd name="connsiteY0" fmla="*/ 44677 h 406211"/>
                    <a:gd name="connsiteX1" fmla="*/ 2233 w 433789"/>
                    <a:gd name="connsiteY1" fmla="*/ 406211 h 406211"/>
                    <a:gd name="connsiteX0" fmla="*/ 367029 w 470047"/>
                    <a:gd name="connsiteY0" fmla="*/ 27657 h 401336"/>
                    <a:gd name="connsiteX1" fmla="*/ 0 w 470047"/>
                    <a:gd name="connsiteY1" fmla="*/ 389191 h 401336"/>
                    <a:gd name="connsiteX0" fmla="*/ 367029 w 401321"/>
                    <a:gd name="connsiteY0" fmla="*/ 0 h 382626"/>
                    <a:gd name="connsiteX1" fmla="*/ 0 w 401321"/>
                    <a:gd name="connsiteY1" fmla="*/ 361534 h 382626"/>
                    <a:gd name="connsiteX0" fmla="*/ 363110 w 397864"/>
                    <a:gd name="connsiteY0" fmla="*/ 0 h 397510"/>
                    <a:gd name="connsiteX1" fmla="*/ 0 w 397864"/>
                    <a:gd name="connsiteY1" fmla="*/ 377189 h 397510"/>
                    <a:gd name="connsiteX0" fmla="*/ 413443 w 442970"/>
                    <a:gd name="connsiteY0" fmla="*/ 0 h 374916"/>
                    <a:gd name="connsiteX1" fmla="*/ 0 w 442970"/>
                    <a:gd name="connsiteY1" fmla="*/ 353399 h 374916"/>
                    <a:gd name="connsiteX0" fmla="*/ 413443 w 413475"/>
                    <a:gd name="connsiteY0" fmla="*/ 0 h 379516"/>
                    <a:gd name="connsiteX1" fmla="*/ 0 w 413475"/>
                    <a:gd name="connsiteY1" fmla="*/ 353399 h 379516"/>
                    <a:gd name="connsiteX0" fmla="*/ 413443 w 413462"/>
                    <a:gd name="connsiteY0" fmla="*/ 0 h 353399"/>
                    <a:gd name="connsiteX1" fmla="*/ 0 w 413462"/>
                    <a:gd name="connsiteY1" fmla="*/ 353399 h 353399"/>
                    <a:gd name="connsiteX0" fmla="*/ 413443 w 413462"/>
                    <a:gd name="connsiteY0" fmla="*/ 0 h 360534"/>
                    <a:gd name="connsiteX1" fmla="*/ 0 w 413462"/>
                    <a:gd name="connsiteY1" fmla="*/ 353399 h 360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13462" h="360534">
                      <a:moveTo>
                        <a:pt x="413443" y="0"/>
                      </a:moveTo>
                      <a:cubicBezTo>
                        <a:pt x="415531" y="220584"/>
                        <a:pt x="245883" y="398874"/>
                        <a:pt x="0" y="353399"/>
                      </a:cubicBezTo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/>
                </a:p>
              </p:txBody>
            </p:sp>
            <p:sp>
              <p:nvSpPr>
                <p:cNvPr id="103" name="Forme libre 102"/>
                <p:cNvSpPr/>
                <p:nvPr/>
              </p:nvSpPr>
              <p:spPr>
                <a:xfrm rot="10800000">
                  <a:off x="3626455" y="2084032"/>
                  <a:ext cx="222727" cy="224834"/>
                </a:xfrm>
                <a:custGeom>
                  <a:avLst/>
                  <a:gdLst>
                    <a:gd name="connsiteX0" fmla="*/ 0 w 647700"/>
                    <a:gd name="connsiteY0" fmla="*/ 114315 h 114315"/>
                    <a:gd name="connsiteX1" fmla="*/ 336550 w 647700"/>
                    <a:gd name="connsiteY1" fmla="*/ 15 h 114315"/>
                    <a:gd name="connsiteX2" fmla="*/ 647700 w 647700"/>
                    <a:gd name="connsiteY2" fmla="*/ 107965 h 114315"/>
                    <a:gd name="connsiteX0" fmla="*/ 0 w 526247"/>
                    <a:gd name="connsiteY0" fmla="*/ 114305 h 260589"/>
                    <a:gd name="connsiteX1" fmla="*/ 336550 w 526247"/>
                    <a:gd name="connsiteY1" fmla="*/ 5 h 260589"/>
                    <a:gd name="connsiteX2" fmla="*/ 526247 w 526247"/>
                    <a:gd name="connsiteY2" fmla="*/ 260589 h 260589"/>
                    <a:gd name="connsiteX0" fmla="*/ 0 w 490987"/>
                    <a:gd name="connsiteY0" fmla="*/ 110392 h 260589"/>
                    <a:gd name="connsiteX1" fmla="*/ 301290 w 490987"/>
                    <a:gd name="connsiteY1" fmla="*/ 5 h 260589"/>
                    <a:gd name="connsiteX2" fmla="*/ 490987 w 490987"/>
                    <a:gd name="connsiteY2" fmla="*/ 260589 h 260589"/>
                    <a:gd name="connsiteX0" fmla="*/ 0 w 490987"/>
                    <a:gd name="connsiteY0" fmla="*/ 110395 h 260592"/>
                    <a:gd name="connsiteX1" fmla="*/ 301290 w 490987"/>
                    <a:gd name="connsiteY1" fmla="*/ 8 h 260592"/>
                    <a:gd name="connsiteX2" fmla="*/ 490987 w 490987"/>
                    <a:gd name="connsiteY2" fmla="*/ 260592 h 260592"/>
                    <a:gd name="connsiteX0" fmla="*/ 0 w 490987"/>
                    <a:gd name="connsiteY0" fmla="*/ 47838 h 198035"/>
                    <a:gd name="connsiteX1" fmla="*/ 324798 w 490987"/>
                    <a:gd name="connsiteY1" fmla="*/ 70 h 198035"/>
                    <a:gd name="connsiteX2" fmla="*/ 490987 w 490987"/>
                    <a:gd name="connsiteY2" fmla="*/ 198035 h 198035"/>
                    <a:gd name="connsiteX0" fmla="*/ 0 w 490987"/>
                    <a:gd name="connsiteY0" fmla="*/ -1 h 150196"/>
                    <a:gd name="connsiteX1" fmla="*/ 490987 w 490987"/>
                    <a:gd name="connsiteY1" fmla="*/ 150196 h 150196"/>
                    <a:gd name="connsiteX0" fmla="*/ 0 w 490987"/>
                    <a:gd name="connsiteY0" fmla="*/ 53519 h 203716"/>
                    <a:gd name="connsiteX1" fmla="*/ 490987 w 490987"/>
                    <a:gd name="connsiteY1" fmla="*/ 203716 h 203716"/>
                    <a:gd name="connsiteX0" fmla="*/ 0 w 490987"/>
                    <a:gd name="connsiteY0" fmla="*/ 128887 h 279084"/>
                    <a:gd name="connsiteX1" fmla="*/ 490987 w 490987"/>
                    <a:gd name="connsiteY1" fmla="*/ 279084 h 279084"/>
                    <a:gd name="connsiteX0" fmla="*/ 0 w 490987"/>
                    <a:gd name="connsiteY0" fmla="*/ 81302 h 231499"/>
                    <a:gd name="connsiteX1" fmla="*/ 490987 w 490987"/>
                    <a:gd name="connsiteY1" fmla="*/ 231499 h 231499"/>
                    <a:gd name="connsiteX0" fmla="*/ 0 w 490987"/>
                    <a:gd name="connsiteY0" fmla="*/ 77791 h 227988"/>
                    <a:gd name="connsiteX1" fmla="*/ 490987 w 490987"/>
                    <a:gd name="connsiteY1" fmla="*/ 227988 h 227988"/>
                    <a:gd name="connsiteX0" fmla="*/ 0 w 142543"/>
                    <a:gd name="connsiteY0" fmla="*/ 342571 h 342570"/>
                    <a:gd name="connsiteX1" fmla="*/ 107035 w 142543"/>
                    <a:gd name="connsiteY1" fmla="*/ 62264 h 342570"/>
                    <a:gd name="connsiteX0" fmla="*/ 369262 w 433789"/>
                    <a:gd name="connsiteY0" fmla="*/ 44677 h 406211"/>
                    <a:gd name="connsiteX1" fmla="*/ 2233 w 433789"/>
                    <a:gd name="connsiteY1" fmla="*/ 406211 h 406211"/>
                    <a:gd name="connsiteX0" fmla="*/ 367029 w 470047"/>
                    <a:gd name="connsiteY0" fmla="*/ 27657 h 401336"/>
                    <a:gd name="connsiteX1" fmla="*/ 0 w 470047"/>
                    <a:gd name="connsiteY1" fmla="*/ 389191 h 401336"/>
                    <a:gd name="connsiteX0" fmla="*/ 367029 w 401321"/>
                    <a:gd name="connsiteY0" fmla="*/ 0 h 382626"/>
                    <a:gd name="connsiteX1" fmla="*/ 0 w 401321"/>
                    <a:gd name="connsiteY1" fmla="*/ 361534 h 382626"/>
                    <a:gd name="connsiteX0" fmla="*/ 363110 w 397864"/>
                    <a:gd name="connsiteY0" fmla="*/ 0 h 397510"/>
                    <a:gd name="connsiteX1" fmla="*/ 0 w 397864"/>
                    <a:gd name="connsiteY1" fmla="*/ 377189 h 397510"/>
                    <a:gd name="connsiteX0" fmla="*/ 413443 w 442970"/>
                    <a:gd name="connsiteY0" fmla="*/ 0 h 374916"/>
                    <a:gd name="connsiteX1" fmla="*/ 0 w 442970"/>
                    <a:gd name="connsiteY1" fmla="*/ 353399 h 374916"/>
                    <a:gd name="connsiteX0" fmla="*/ 413443 w 413475"/>
                    <a:gd name="connsiteY0" fmla="*/ 0 h 379516"/>
                    <a:gd name="connsiteX1" fmla="*/ 0 w 413475"/>
                    <a:gd name="connsiteY1" fmla="*/ 353399 h 379516"/>
                    <a:gd name="connsiteX0" fmla="*/ 413443 w 413462"/>
                    <a:gd name="connsiteY0" fmla="*/ 0 h 353399"/>
                    <a:gd name="connsiteX1" fmla="*/ 0 w 413462"/>
                    <a:gd name="connsiteY1" fmla="*/ 353399 h 353399"/>
                    <a:gd name="connsiteX0" fmla="*/ 413443 w 413462"/>
                    <a:gd name="connsiteY0" fmla="*/ 0 h 360534"/>
                    <a:gd name="connsiteX1" fmla="*/ 0 w 413462"/>
                    <a:gd name="connsiteY1" fmla="*/ 353399 h 360534"/>
                    <a:gd name="connsiteX0" fmla="*/ 386017 w 386040"/>
                    <a:gd name="connsiteY0" fmla="*/ 0 h 371920"/>
                    <a:gd name="connsiteX1" fmla="*/ 0 w 386040"/>
                    <a:gd name="connsiteY1" fmla="*/ 365139 h 371920"/>
                    <a:gd name="connsiteX0" fmla="*/ 386017 w 386042"/>
                    <a:gd name="connsiteY0" fmla="*/ 0 h 365619"/>
                    <a:gd name="connsiteX1" fmla="*/ 0 w 386042"/>
                    <a:gd name="connsiteY1" fmla="*/ 365139 h 365619"/>
                    <a:gd name="connsiteX0" fmla="*/ 366428 w 366456"/>
                    <a:gd name="connsiteY0" fmla="*/ 0 h 369522"/>
                    <a:gd name="connsiteX1" fmla="*/ 0 w 366456"/>
                    <a:gd name="connsiteY1" fmla="*/ 369054 h 3695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366456" h="369522">
                      <a:moveTo>
                        <a:pt x="366428" y="0"/>
                      </a:moveTo>
                      <a:cubicBezTo>
                        <a:pt x="368516" y="220584"/>
                        <a:pt x="257635" y="379304"/>
                        <a:pt x="0" y="369054"/>
                      </a:cubicBezTo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/>
                </a:p>
              </p:txBody>
            </p:sp>
            <p:sp>
              <p:nvSpPr>
                <p:cNvPr id="104" name="Forme libre 103"/>
                <p:cNvSpPr/>
                <p:nvPr/>
              </p:nvSpPr>
              <p:spPr>
                <a:xfrm rot="3475948">
                  <a:off x="3742264" y="2544800"/>
                  <a:ext cx="244733" cy="217906"/>
                </a:xfrm>
                <a:custGeom>
                  <a:avLst/>
                  <a:gdLst>
                    <a:gd name="connsiteX0" fmla="*/ 0 w 647700"/>
                    <a:gd name="connsiteY0" fmla="*/ 114315 h 114315"/>
                    <a:gd name="connsiteX1" fmla="*/ 336550 w 647700"/>
                    <a:gd name="connsiteY1" fmla="*/ 15 h 114315"/>
                    <a:gd name="connsiteX2" fmla="*/ 647700 w 647700"/>
                    <a:gd name="connsiteY2" fmla="*/ 107965 h 114315"/>
                    <a:gd name="connsiteX0" fmla="*/ 0 w 526247"/>
                    <a:gd name="connsiteY0" fmla="*/ 114305 h 260589"/>
                    <a:gd name="connsiteX1" fmla="*/ 336550 w 526247"/>
                    <a:gd name="connsiteY1" fmla="*/ 5 h 260589"/>
                    <a:gd name="connsiteX2" fmla="*/ 526247 w 526247"/>
                    <a:gd name="connsiteY2" fmla="*/ 260589 h 260589"/>
                    <a:gd name="connsiteX0" fmla="*/ 0 w 490987"/>
                    <a:gd name="connsiteY0" fmla="*/ 110392 h 260589"/>
                    <a:gd name="connsiteX1" fmla="*/ 301290 w 490987"/>
                    <a:gd name="connsiteY1" fmla="*/ 5 h 260589"/>
                    <a:gd name="connsiteX2" fmla="*/ 490987 w 490987"/>
                    <a:gd name="connsiteY2" fmla="*/ 260589 h 260589"/>
                    <a:gd name="connsiteX0" fmla="*/ 0 w 490987"/>
                    <a:gd name="connsiteY0" fmla="*/ 110395 h 260592"/>
                    <a:gd name="connsiteX1" fmla="*/ 301290 w 490987"/>
                    <a:gd name="connsiteY1" fmla="*/ 8 h 260592"/>
                    <a:gd name="connsiteX2" fmla="*/ 490987 w 490987"/>
                    <a:gd name="connsiteY2" fmla="*/ 260592 h 260592"/>
                    <a:gd name="connsiteX0" fmla="*/ 0 w 490987"/>
                    <a:gd name="connsiteY0" fmla="*/ 47838 h 198035"/>
                    <a:gd name="connsiteX1" fmla="*/ 324798 w 490987"/>
                    <a:gd name="connsiteY1" fmla="*/ 70 h 198035"/>
                    <a:gd name="connsiteX2" fmla="*/ 490987 w 490987"/>
                    <a:gd name="connsiteY2" fmla="*/ 198035 h 198035"/>
                    <a:gd name="connsiteX0" fmla="*/ 0 w 490987"/>
                    <a:gd name="connsiteY0" fmla="*/ -1 h 150196"/>
                    <a:gd name="connsiteX1" fmla="*/ 490987 w 490987"/>
                    <a:gd name="connsiteY1" fmla="*/ 150196 h 150196"/>
                    <a:gd name="connsiteX0" fmla="*/ 0 w 490987"/>
                    <a:gd name="connsiteY0" fmla="*/ 53519 h 203716"/>
                    <a:gd name="connsiteX1" fmla="*/ 490987 w 490987"/>
                    <a:gd name="connsiteY1" fmla="*/ 203716 h 203716"/>
                    <a:gd name="connsiteX0" fmla="*/ 0 w 490987"/>
                    <a:gd name="connsiteY0" fmla="*/ 128887 h 279084"/>
                    <a:gd name="connsiteX1" fmla="*/ 490987 w 490987"/>
                    <a:gd name="connsiteY1" fmla="*/ 279084 h 279084"/>
                    <a:gd name="connsiteX0" fmla="*/ 0 w 490987"/>
                    <a:gd name="connsiteY0" fmla="*/ 81302 h 231499"/>
                    <a:gd name="connsiteX1" fmla="*/ 490987 w 490987"/>
                    <a:gd name="connsiteY1" fmla="*/ 231499 h 231499"/>
                    <a:gd name="connsiteX0" fmla="*/ 0 w 490987"/>
                    <a:gd name="connsiteY0" fmla="*/ 77791 h 227988"/>
                    <a:gd name="connsiteX1" fmla="*/ 490987 w 490987"/>
                    <a:gd name="connsiteY1" fmla="*/ 227988 h 227988"/>
                    <a:gd name="connsiteX0" fmla="*/ 0 w 142543"/>
                    <a:gd name="connsiteY0" fmla="*/ 342571 h 342570"/>
                    <a:gd name="connsiteX1" fmla="*/ 107035 w 142543"/>
                    <a:gd name="connsiteY1" fmla="*/ 62264 h 342570"/>
                    <a:gd name="connsiteX0" fmla="*/ 369262 w 433789"/>
                    <a:gd name="connsiteY0" fmla="*/ 44677 h 406211"/>
                    <a:gd name="connsiteX1" fmla="*/ 2233 w 433789"/>
                    <a:gd name="connsiteY1" fmla="*/ 406211 h 406211"/>
                    <a:gd name="connsiteX0" fmla="*/ 367029 w 470047"/>
                    <a:gd name="connsiteY0" fmla="*/ 27657 h 401336"/>
                    <a:gd name="connsiteX1" fmla="*/ 0 w 470047"/>
                    <a:gd name="connsiteY1" fmla="*/ 389191 h 401336"/>
                    <a:gd name="connsiteX0" fmla="*/ 367029 w 401321"/>
                    <a:gd name="connsiteY0" fmla="*/ 0 h 382626"/>
                    <a:gd name="connsiteX1" fmla="*/ 0 w 401321"/>
                    <a:gd name="connsiteY1" fmla="*/ 361534 h 382626"/>
                    <a:gd name="connsiteX0" fmla="*/ 363110 w 397864"/>
                    <a:gd name="connsiteY0" fmla="*/ 0 h 397510"/>
                    <a:gd name="connsiteX1" fmla="*/ 0 w 397864"/>
                    <a:gd name="connsiteY1" fmla="*/ 377189 h 397510"/>
                    <a:gd name="connsiteX0" fmla="*/ 413443 w 442970"/>
                    <a:gd name="connsiteY0" fmla="*/ 0 h 374916"/>
                    <a:gd name="connsiteX1" fmla="*/ 0 w 442970"/>
                    <a:gd name="connsiteY1" fmla="*/ 353399 h 374916"/>
                    <a:gd name="connsiteX0" fmla="*/ 413443 w 413475"/>
                    <a:gd name="connsiteY0" fmla="*/ 0 h 379516"/>
                    <a:gd name="connsiteX1" fmla="*/ 0 w 413475"/>
                    <a:gd name="connsiteY1" fmla="*/ 353399 h 379516"/>
                    <a:gd name="connsiteX0" fmla="*/ 413443 w 413462"/>
                    <a:gd name="connsiteY0" fmla="*/ 0 h 353399"/>
                    <a:gd name="connsiteX1" fmla="*/ 0 w 413462"/>
                    <a:gd name="connsiteY1" fmla="*/ 353399 h 353399"/>
                    <a:gd name="connsiteX0" fmla="*/ 413443 w 413462"/>
                    <a:gd name="connsiteY0" fmla="*/ 0 h 360534"/>
                    <a:gd name="connsiteX1" fmla="*/ 0 w 413462"/>
                    <a:gd name="connsiteY1" fmla="*/ 353399 h 360534"/>
                    <a:gd name="connsiteX0" fmla="*/ 367759 w 367783"/>
                    <a:gd name="connsiteY0" fmla="*/ -1 h 361384"/>
                    <a:gd name="connsiteX1" fmla="*/ 0 w 367783"/>
                    <a:gd name="connsiteY1" fmla="*/ 354278 h 361384"/>
                    <a:gd name="connsiteX0" fmla="*/ 402641 w 402662"/>
                    <a:gd name="connsiteY0" fmla="*/ 1 h 358136"/>
                    <a:gd name="connsiteX1" fmla="*/ 0 w 402662"/>
                    <a:gd name="connsiteY1" fmla="*/ 350923 h 3581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02662" h="358136">
                      <a:moveTo>
                        <a:pt x="402641" y="1"/>
                      </a:moveTo>
                      <a:cubicBezTo>
                        <a:pt x="404729" y="220585"/>
                        <a:pt x="245883" y="396398"/>
                        <a:pt x="0" y="350923"/>
                      </a:cubicBezTo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/>
                </a:p>
              </p:txBody>
            </p:sp>
          </p:grpSp>
          <p:pic>
            <p:nvPicPr>
              <p:cNvPr id="100" name="Image 99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3125" t="18056" r="27916" b="17500"/>
              <a:stretch/>
            </p:blipFill>
            <p:spPr>
              <a:xfrm>
                <a:off x="4890902" y="1083917"/>
                <a:ext cx="800044" cy="789832"/>
              </a:xfrm>
              <a:prstGeom prst="rect">
                <a:avLst/>
              </a:prstGeom>
            </p:spPr>
          </p:pic>
        </p:grpSp>
        <p:sp>
          <p:nvSpPr>
            <p:cNvPr id="204" name="ZoneTexte 203"/>
            <p:cNvSpPr txBox="1"/>
            <p:nvPr/>
          </p:nvSpPr>
          <p:spPr>
            <a:xfrm>
              <a:off x="2827971" y="2375908"/>
              <a:ext cx="133729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100" i="1" dirty="0">
                  <a:latin typeface="Arial" panose="020B0604020202020204" pitchFamily="34" charset="0"/>
                  <a:cs typeface="Arial" panose="020B0604020202020204" pitchFamily="34" charset="0"/>
                </a:rPr>
                <a:t>mer</a:t>
              </a:r>
              <a:r>
                <a:rPr lang="fr-CH" sz="1100" dirty="0">
                  <a:latin typeface="Arial" panose="020B0604020202020204" pitchFamily="34" charset="0"/>
                  <a:cs typeface="Arial" panose="020B0604020202020204" pitchFamily="34" charset="0"/>
                </a:rPr>
                <a:t>-Λ</a:t>
              </a:r>
              <a:r>
                <a:rPr lang="fr-CH" sz="1100" i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r>
                <a:rPr lang="fr-CH" sz="1100" dirty="0">
                  <a:latin typeface="Arial" panose="020B0604020202020204" pitchFamily="34" charset="0"/>
                  <a:cs typeface="Arial" panose="020B0604020202020204" pitchFamily="34" charset="0"/>
                </a:rPr>
                <a:t>[Cr(A</a:t>
              </a:r>
              <a:r>
                <a:rPr lang="hy-AM" sz="11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∩</a:t>
              </a:r>
              <a:r>
                <a:rPr lang="fr-FR" sz="1100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r>
                <a:rPr lang="fr-CH" sz="1100" dirty="0">
                  <a:latin typeface="Arial" panose="020B0604020202020204" pitchFamily="34" charset="0"/>
                  <a:cs typeface="Arial" panose="020B0604020202020204" pitchFamily="34" charset="0"/>
                </a:rPr>
                <a:t>’)</a:t>
              </a:r>
              <a:r>
                <a:rPr lang="fr-CH" sz="11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r>
                <a:rPr lang="fr-CH" sz="1100" dirty="0">
                  <a:latin typeface="Arial" panose="020B0604020202020204" pitchFamily="34" charset="0"/>
                  <a:cs typeface="Arial" panose="020B0604020202020204" pitchFamily="34" charset="0"/>
                </a:rPr>
                <a:t>]</a:t>
              </a:r>
            </a:p>
          </p:txBody>
        </p:sp>
        <p:sp>
          <p:nvSpPr>
            <p:cNvPr id="225" name="ZoneTexte 224"/>
            <p:cNvSpPr txBox="1"/>
            <p:nvPr/>
          </p:nvSpPr>
          <p:spPr>
            <a:xfrm>
              <a:off x="6106237" y="2363485"/>
              <a:ext cx="131428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100" dirty="0">
                  <a:latin typeface="Arial" panose="020B0604020202020204" pitchFamily="34" charset="0"/>
                  <a:cs typeface="Arial" panose="020B0604020202020204" pitchFamily="34" charset="0"/>
                </a:rPr>
                <a:t>[Cr(</a:t>
              </a:r>
              <a:r>
                <a:rPr lang="fr-CH" sz="1100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mer</a:t>
              </a:r>
              <a:r>
                <a:rPr lang="fr-CH" sz="1100" dirty="0" err="1">
                  <a:latin typeface="Arial" panose="020B0604020202020204" pitchFamily="34" charset="0"/>
                  <a:cs typeface="Arial" panose="020B0604020202020204" pitchFamily="34" charset="0"/>
                </a:rPr>
                <a:t>-A</a:t>
              </a:r>
              <a:r>
                <a:rPr lang="hy-AM" sz="11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∩</a:t>
              </a:r>
              <a:r>
                <a:rPr lang="fr-FR" sz="1100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r>
                <a:rPr lang="fr-CH" sz="1100" dirty="0">
                  <a:latin typeface="Arial" panose="020B0604020202020204" pitchFamily="34" charset="0"/>
                  <a:cs typeface="Arial" panose="020B0604020202020204" pitchFamily="34" charset="0"/>
                </a:rPr>
                <a:t>’</a:t>
              </a:r>
              <a:r>
                <a:rPr lang="hy-AM" sz="11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∩</a:t>
              </a:r>
              <a:r>
                <a:rPr lang="fr-FR" sz="1100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r>
                <a:rPr lang="fr-CH" sz="1100" dirty="0"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  <a:r>
                <a:rPr lang="fr-CH" sz="11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fr-CH" sz="1100" dirty="0">
                  <a:latin typeface="Arial" panose="020B0604020202020204" pitchFamily="34" charset="0"/>
                  <a:cs typeface="Arial" panose="020B0604020202020204" pitchFamily="34" charset="0"/>
                </a:rPr>
                <a:t>]</a:t>
              </a:r>
            </a:p>
          </p:txBody>
        </p:sp>
        <p:sp>
          <p:nvSpPr>
            <p:cNvPr id="227" name="ZoneTexte 226"/>
            <p:cNvSpPr txBox="1"/>
            <p:nvPr/>
          </p:nvSpPr>
          <p:spPr>
            <a:xfrm>
              <a:off x="8646171" y="2363485"/>
              <a:ext cx="135507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100" dirty="0">
                  <a:latin typeface="Arial" panose="020B0604020202020204" pitchFamily="34" charset="0"/>
                  <a:cs typeface="Arial" panose="020B0604020202020204" pitchFamily="34" charset="0"/>
                </a:rPr>
                <a:t>[Cr(</a:t>
              </a:r>
              <a:r>
                <a:rPr lang="fr-CH" sz="1100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mer</a:t>
              </a:r>
              <a:r>
                <a:rPr lang="fr-CH" sz="1100" dirty="0" err="1">
                  <a:latin typeface="Arial" panose="020B0604020202020204" pitchFamily="34" charset="0"/>
                  <a:cs typeface="Arial" panose="020B0604020202020204" pitchFamily="34" charset="0"/>
                </a:rPr>
                <a:t>-A</a:t>
              </a:r>
              <a:r>
                <a:rPr lang="hy-AM" sz="11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∩</a:t>
              </a:r>
              <a:r>
                <a:rPr lang="fr-CH" sz="1100" dirty="0">
                  <a:latin typeface="Arial" panose="020B0604020202020204" pitchFamily="34" charset="0"/>
                  <a:cs typeface="Arial" panose="020B0604020202020204" pitchFamily="34" charset="0"/>
                </a:rPr>
                <a:t>A’</a:t>
              </a:r>
              <a:r>
                <a:rPr lang="hy-AM" sz="11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∩</a:t>
              </a:r>
              <a:r>
                <a:rPr lang="fr-FR" sz="1100" dirty="0">
                  <a:latin typeface="Arial" panose="020B0604020202020204" pitchFamily="34" charset="0"/>
                  <a:cs typeface="Arial" panose="020B0604020202020204" pitchFamily="34" charset="0"/>
                </a:rPr>
                <a:t>A’’</a:t>
              </a:r>
              <a:r>
                <a:rPr lang="fr-CH" sz="1100" dirty="0"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  <a:r>
                <a:rPr lang="fr-CH" sz="11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fr-CH" sz="1100" dirty="0">
                  <a:latin typeface="Arial" panose="020B0604020202020204" pitchFamily="34" charset="0"/>
                  <a:cs typeface="Arial" panose="020B0604020202020204" pitchFamily="34" charset="0"/>
                </a:rPr>
                <a:t>]</a:t>
              </a:r>
            </a:p>
          </p:txBody>
        </p:sp>
        <p:sp>
          <p:nvSpPr>
            <p:cNvPr id="238" name="ZoneTexte 237"/>
            <p:cNvSpPr txBox="1"/>
            <p:nvPr/>
          </p:nvSpPr>
          <p:spPr>
            <a:xfrm>
              <a:off x="10025791" y="2363485"/>
              <a:ext cx="108532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100" dirty="0">
                  <a:latin typeface="Arial" panose="020B0604020202020204" pitchFamily="34" charset="0"/>
                  <a:cs typeface="Arial" panose="020B0604020202020204" pitchFamily="34" charset="0"/>
                </a:rPr>
                <a:t>[</a:t>
              </a:r>
              <a:r>
                <a:rPr lang="fr-CH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Cr(</a:t>
              </a:r>
              <a:r>
                <a:rPr lang="fr-CH" sz="110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fac</a:t>
              </a:r>
              <a:r>
                <a:rPr lang="fr-CH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-A</a:t>
              </a:r>
              <a:r>
                <a:rPr lang="en-US" sz="1100" baseline="-2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fr-FR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r>
                <a:rPr lang="fr-FR" sz="1100" dirty="0">
                  <a:latin typeface="Arial" panose="020B0604020202020204" pitchFamily="34" charset="0"/>
                  <a:cs typeface="Arial" panose="020B0604020202020204" pitchFamily="34" charset="0"/>
                </a:rPr>
                <a:t>’</a:t>
              </a:r>
              <a:r>
                <a:rPr lang="fr-CH" sz="1100" dirty="0"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  <a:r>
                <a:rPr lang="fr-CH" sz="11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fr-CH" sz="1100" dirty="0">
                  <a:latin typeface="Arial" panose="020B0604020202020204" pitchFamily="34" charset="0"/>
                  <a:cs typeface="Arial" panose="020B0604020202020204" pitchFamily="34" charset="0"/>
                </a:rPr>
                <a:t>]</a:t>
              </a:r>
            </a:p>
          </p:txBody>
        </p:sp>
        <p:sp>
          <p:nvSpPr>
            <p:cNvPr id="256" name="ZoneTexte 255"/>
            <p:cNvSpPr txBox="1"/>
            <p:nvPr/>
          </p:nvSpPr>
          <p:spPr>
            <a:xfrm>
              <a:off x="6600585" y="4550379"/>
              <a:ext cx="211310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[Cr(</a:t>
              </a:r>
              <a:r>
                <a:rPr lang="fr-CH" sz="1100" i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mer</a:t>
              </a:r>
              <a:r>
                <a:rPr lang="fr-CH" sz="11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-A</a:t>
              </a:r>
              <a:r>
                <a:rPr lang="hy-AM" sz="11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∩</a:t>
              </a:r>
              <a:r>
                <a:rPr lang="fr-CH" sz="1100" dirty="0">
                  <a:latin typeface="Arial" panose="020B0604020202020204" pitchFamily="34" charset="0"/>
                  <a:cs typeface="Arial" panose="020B0604020202020204" pitchFamily="34" charset="0"/>
                </a:rPr>
                <a:t>A’</a:t>
              </a:r>
              <a:r>
                <a:rPr lang="hy-AM" sz="11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∩</a:t>
              </a:r>
              <a:r>
                <a:rPr lang="fr-FR" sz="1100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r>
                <a:rPr lang="fr-CH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)(</a:t>
              </a:r>
              <a:r>
                <a:rPr lang="fr-CH" sz="110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mer</a:t>
              </a:r>
              <a:r>
                <a:rPr lang="fr-CH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-B</a:t>
              </a:r>
              <a:r>
                <a:rPr lang="hy-AM" sz="11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∩</a:t>
              </a:r>
              <a:r>
                <a:rPr lang="fr-CH" sz="1100" dirty="0">
                  <a:latin typeface="Arial" panose="020B0604020202020204" pitchFamily="34" charset="0"/>
                  <a:cs typeface="Arial" panose="020B0604020202020204" pitchFamily="34" charset="0"/>
                </a:rPr>
                <a:t>B’</a:t>
              </a:r>
              <a:r>
                <a:rPr lang="hy-AM" sz="11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∩</a:t>
              </a:r>
              <a:r>
                <a:rPr lang="fr-FR" sz="1100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r>
                <a:rPr lang="fr-CH" sz="1100" dirty="0">
                  <a:latin typeface="Arial" panose="020B0604020202020204" pitchFamily="34" charset="0"/>
                  <a:cs typeface="Arial" panose="020B0604020202020204" pitchFamily="34" charset="0"/>
                </a:rPr>
                <a:t>)]</a:t>
              </a:r>
            </a:p>
          </p:txBody>
        </p:sp>
        <p:sp>
          <p:nvSpPr>
            <p:cNvPr id="257" name="ZoneTexte 256"/>
            <p:cNvSpPr txBox="1"/>
            <p:nvPr/>
          </p:nvSpPr>
          <p:spPr>
            <a:xfrm>
              <a:off x="9068849" y="4550379"/>
              <a:ext cx="138143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[Cr(</a:t>
              </a:r>
              <a:r>
                <a:rPr lang="fr-CH" sz="110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fac</a:t>
              </a:r>
              <a:r>
                <a:rPr lang="fr-CH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-A</a:t>
              </a:r>
              <a:r>
                <a:rPr lang="fr-CH" sz="1100" baseline="-2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r>
                <a:rPr lang="fr-CH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)(</a:t>
              </a:r>
              <a:r>
                <a:rPr lang="fr-CH" sz="110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fac</a:t>
              </a:r>
              <a:r>
                <a:rPr lang="fr-CH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-B</a:t>
              </a:r>
              <a:r>
                <a:rPr lang="en-US" sz="1100" baseline="-2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r>
                <a:rPr lang="fr-CH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)]</a:t>
              </a:r>
              <a:endParaRPr lang="fr-CH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49" name="Connecteur droit 148">
              <a:extLst>
                <a:ext uri="{FF2B5EF4-FFF2-40B4-BE49-F238E27FC236}">
                  <a16:creationId xmlns:a16="http://schemas.microsoft.com/office/drawing/2014/main" xmlns="" id="{95E3E089-F88D-4F1B-80D4-30BA744B5718}"/>
                </a:ext>
              </a:extLst>
            </p:cNvPr>
            <p:cNvCxnSpPr>
              <a:cxnSpLocks/>
            </p:cNvCxnSpPr>
            <p:nvPr/>
          </p:nvCxnSpPr>
          <p:spPr>
            <a:xfrm>
              <a:off x="6083230" y="540870"/>
              <a:ext cx="709" cy="4745793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6" name="ZoneTexte 225"/>
            <p:cNvSpPr txBox="1"/>
            <p:nvPr/>
          </p:nvSpPr>
          <p:spPr>
            <a:xfrm>
              <a:off x="7619156" y="2363485"/>
              <a:ext cx="94085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100" dirty="0">
                  <a:latin typeface="Arial" panose="020B0604020202020204" pitchFamily="34" charset="0"/>
                  <a:cs typeface="Arial" panose="020B0604020202020204" pitchFamily="34" charset="0"/>
                </a:rPr>
                <a:t>[</a:t>
              </a:r>
              <a:r>
                <a:rPr lang="fr-CH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Cr(</a:t>
              </a:r>
              <a:r>
                <a:rPr lang="fr-CH" sz="110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fac</a:t>
              </a:r>
              <a:r>
                <a:rPr lang="fr-CH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-A</a:t>
              </a:r>
              <a:r>
                <a:rPr lang="fr-CH" sz="1100" baseline="-2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r>
                <a:rPr lang="fr-CH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  <a:r>
                <a:rPr lang="fr-CH" sz="1100" baseline="-2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fr-CH" sz="1100" dirty="0">
                  <a:latin typeface="Arial" panose="020B0604020202020204" pitchFamily="34" charset="0"/>
                  <a:cs typeface="Arial" panose="020B0604020202020204" pitchFamily="34" charset="0"/>
                </a:rPr>
                <a:t>]</a:t>
              </a:r>
            </a:p>
          </p:txBody>
        </p:sp>
        <p:sp>
          <p:nvSpPr>
            <p:cNvPr id="214" name="ZoneTexte 213">
              <a:extLst>
                <a:ext uri="{FF2B5EF4-FFF2-40B4-BE49-F238E27FC236}">
                  <a16:creationId xmlns:a16="http://schemas.microsoft.com/office/drawing/2014/main" xmlns="" id="{B759A21D-B6CB-455B-8B60-B40B944AAAA4}"/>
                </a:ext>
              </a:extLst>
            </p:cNvPr>
            <p:cNvSpPr txBox="1"/>
            <p:nvPr/>
          </p:nvSpPr>
          <p:spPr>
            <a:xfrm>
              <a:off x="4334221" y="2375908"/>
              <a:ext cx="133729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100" i="1" dirty="0">
                  <a:latin typeface="Arial" panose="020B0604020202020204" pitchFamily="34" charset="0"/>
                  <a:cs typeface="Arial" panose="020B0604020202020204" pitchFamily="34" charset="0"/>
                </a:rPr>
                <a:t>fac</a:t>
              </a:r>
              <a:r>
                <a:rPr lang="fr-CH" sz="1100" dirty="0">
                  <a:latin typeface="Arial" panose="020B0604020202020204" pitchFamily="34" charset="0"/>
                  <a:cs typeface="Arial" panose="020B0604020202020204" pitchFamily="34" charset="0"/>
                </a:rPr>
                <a:t>-Λ</a:t>
              </a:r>
              <a:r>
                <a:rPr lang="fr-CH" sz="1100" i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r>
                <a:rPr lang="fr-CH" sz="1100" dirty="0">
                  <a:latin typeface="Arial" panose="020B0604020202020204" pitchFamily="34" charset="0"/>
                  <a:cs typeface="Arial" panose="020B0604020202020204" pitchFamily="34" charset="0"/>
                </a:rPr>
                <a:t>[Cr(A</a:t>
              </a:r>
              <a:r>
                <a:rPr lang="hy-AM" sz="11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∩</a:t>
              </a:r>
              <a:r>
                <a:rPr lang="fr-FR" sz="1100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r>
                <a:rPr lang="fr-CH" sz="1100" dirty="0">
                  <a:latin typeface="Arial" panose="020B0604020202020204" pitchFamily="34" charset="0"/>
                  <a:cs typeface="Arial" panose="020B0604020202020204" pitchFamily="34" charset="0"/>
                </a:rPr>
                <a:t>’)</a:t>
              </a:r>
              <a:r>
                <a:rPr lang="fr-CH" sz="11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r>
                <a:rPr lang="fr-CH" sz="1100" dirty="0">
                  <a:latin typeface="Arial" panose="020B0604020202020204" pitchFamily="34" charset="0"/>
                  <a:cs typeface="Arial" panose="020B0604020202020204" pitchFamily="34" charset="0"/>
                </a:rPr>
                <a:t>]</a:t>
              </a:r>
            </a:p>
          </p:txBody>
        </p:sp>
        <p:sp>
          <p:nvSpPr>
            <p:cNvPr id="216" name="ZoneTexte 215">
              <a:extLst>
                <a:ext uri="{FF2B5EF4-FFF2-40B4-BE49-F238E27FC236}">
                  <a16:creationId xmlns:a16="http://schemas.microsoft.com/office/drawing/2014/main" xmlns="" id="{D790E59F-6E51-4865-8379-A0E0389994E1}"/>
                </a:ext>
              </a:extLst>
            </p:cNvPr>
            <p:cNvSpPr txBox="1"/>
            <p:nvPr/>
          </p:nvSpPr>
          <p:spPr>
            <a:xfrm>
              <a:off x="1734159" y="2604930"/>
              <a:ext cx="41264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3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  <a:r>
                <a:rPr lang="fr-CH" sz="1300" b="1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217" name="ZoneTexte 216">
              <a:extLst>
                <a:ext uri="{FF2B5EF4-FFF2-40B4-BE49-F238E27FC236}">
                  <a16:creationId xmlns:a16="http://schemas.microsoft.com/office/drawing/2014/main" xmlns="" id="{B9FF0914-AD46-4126-8736-43EC929F8149}"/>
                </a:ext>
              </a:extLst>
            </p:cNvPr>
            <p:cNvSpPr txBox="1"/>
            <p:nvPr/>
          </p:nvSpPr>
          <p:spPr>
            <a:xfrm>
              <a:off x="3181867" y="2604930"/>
              <a:ext cx="41264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3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r>
                <a:rPr lang="fr-CH" sz="1300" b="1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218" name="ZoneTexte 217">
              <a:extLst>
                <a:ext uri="{FF2B5EF4-FFF2-40B4-BE49-F238E27FC236}">
                  <a16:creationId xmlns:a16="http://schemas.microsoft.com/office/drawing/2014/main" xmlns="" id="{BEB9EA2D-F24A-46E0-BD14-E996A18057E0}"/>
                </a:ext>
              </a:extLst>
            </p:cNvPr>
            <p:cNvSpPr txBox="1"/>
            <p:nvPr/>
          </p:nvSpPr>
          <p:spPr>
            <a:xfrm>
              <a:off x="4802848" y="2604930"/>
              <a:ext cx="41264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3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r>
                <a:rPr lang="fr-CH" sz="1300" b="1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229" name="ZoneTexte 228">
              <a:extLst>
                <a:ext uri="{FF2B5EF4-FFF2-40B4-BE49-F238E27FC236}">
                  <a16:creationId xmlns:a16="http://schemas.microsoft.com/office/drawing/2014/main" xmlns="" id="{853B84A5-D853-43B4-94A3-384103F55E1A}"/>
                </a:ext>
              </a:extLst>
            </p:cNvPr>
            <p:cNvSpPr txBox="1"/>
            <p:nvPr/>
          </p:nvSpPr>
          <p:spPr>
            <a:xfrm>
              <a:off x="6580223" y="2592507"/>
              <a:ext cx="462929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3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  <a:r>
                <a:rPr lang="fr-CH" sz="1300" b="1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2d</a:t>
              </a:r>
            </a:p>
          </p:txBody>
        </p:sp>
        <p:sp>
          <p:nvSpPr>
            <p:cNvPr id="230" name="ZoneTexte 229">
              <a:extLst>
                <a:ext uri="{FF2B5EF4-FFF2-40B4-BE49-F238E27FC236}">
                  <a16:creationId xmlns:a16="http://schemas.microsoft.com/office/drawing/2014/main" xmlns="" id="{8F737C39-9EA6-4038-B437-EDA967CE5509}"/>
                </a:ext>
              </a:extLst>
            </p:cNvPr>
            <p:cNvSpPr txBox="1"/>
            <p:nvPr/>
          </p:nvSpPr>
          <p:spPr>
            <a:xfrm>
              <a:off x="7926647" y="2592507"/>
              <a:ext cx="462929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3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S</a:t>
              </a:r>
              <a:r>
                <a:rPr lang="fr-CH" sz="1300" b="1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  <a:endParaRPr lang="fr-CH" sz="1300" b="1" i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1" name="ZoneTexte 230">
              <a:extLst>
                <a:ext uri="{FF2B5EF4-FFF2-40B4-BE49-F238E27FC236}">
                  <a16:creationId xmlns:a16="http://schemas.microsoft.com/office/drawing/2014/main" xmlns="" id="{2EA8C7DF-830C-497E-988A-54CD6ADFF4B9}"/>
                </a:ext>
              </a:extLst>
            </p:cNvPr>
            <p:cNvSpPr txBox="1"/>
            <p:nvPr/>
          </p:nvSpPr>
          <p:spPr>
            <a:xfrm>
              <a:off x="9161629" y="2592507"/>
              <a:ext cx="462929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3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r>
                <a:rPr lang="fr-CH" sz="1300" b="1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fr-CH" sz="1300" b="1" i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2" name="ZoneTexte 231">
              <a:extLst>
                <a:ext uri="{FF2B5EF4-FFF2-40B4-BE49-F238E27FC236}">
                  <a16:creationId xmlns:a16="http://schemas.microsoft.com/office/drawing/2014/main" xmlns="" id="{57EE2B7B-EDAE-4F14-9222-B000262273C0}"/>
                </a:ext>
              </a:extLst>
            </p:cNvPr>
            <p:cNvSpPr txBox="1"/>
            <p:nvPr/>
          </p:nvSpPr>
          <p:spPr>
            <a:xfrm>
              <a:off x="10361707" y="2592507"/>
              <a:ext cx="462929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3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r>
                <a:rPr lang="fr-CH" sz="1300" b="1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fr-CH" sz="1300" b="1" i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3" name="ZoneTexte 232">
              <a:extLst>
                <a:ext uri="{FF2B5EF4-FFF2-40B4-BE49-F238E27FC236}">
                  <a16:creationId xmlns:a16="http://schemas.microsoft.com/office/drawing/2014/main" xmlns="" id="{DC40F4F7-FB78-45B6-910C-F6E91772EF34}"/>
                </a:ext>
              </a:extLst>
            </p:cNvPr>
            <p:cNvSpPr txBox="1"/>
            <p:nvPr/>
          </p:nvSpPr>
          <p:spPr>
            <a:xfrm>
              <a:off x="9496234" y="4781119"/>
              <a:ext cx="462929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3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r>
                <a:rPr lang="fr-CH" sz="1300" b="1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3v</a:t>
              </a:r>
            </a:p>
          </p:txBody>
        </p:sp>
        <p:sp>
          <p:nvSpPr>
            <p:cNvPr id="234" name="ZoneTexte 233">
              <a:extLst>
                <a:ext uri="{FF2B5EF4-FFF2-40B4-BE49-F238E27FC236}">
                  <a16:creationId xmlns:a16="http://schemas.microsoft.com/office/drawing/2014/main" xmlns="" id="{8DCC6624-E100-402F-9BAB-E04E5CA07089}"/>
                </a:ext>
              </a:extLst>
            </p:cNvPr>
            <p:cNvSpPr txBox="1"/>
            <p:nvPr/>
          </p:nvSpPr>
          <p:spPr>
            <a:xfrm>
              <a:off x="7475383" y="4781119"/>
              <a:ext cx="462929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3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r>
                <a:rPr lang="fr-CH" sz="1300" b="1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2v</a:t>
              </a:r>
            </a:p>
          </p:txBody>
        </p:sp>
        <p:grpSp>
          <p:nvGrpSpPr>
            <p:cNvPr id="4" name="Groupe 3"/>
            <p:cNvGrpSpPr/>
            <p:nvPr/>
          </p:nvGrpSpPr>
          <p:grpSpPr>
            <a:xfrm>
              <a:off x="4460628" y="1440655"/>
              <a:ext cx="829430" cy="820731"/>
              <a:chOff x="4851153" y="1384528"/>
              <a:chExt cx="829430" cy="820731"/>
            </a:xfrm>
          </p:grpSpPr>
          <p:sp>
            <p:nvSpPr>
              <p:cNvPr id="200" name="Forme libre 110">
                <a:extLst>
                  <a:ext uri="{FF2B5EF4-FFF2-40B4-BE49-F238E27FC236}">
                    <a16:creationId xmlns:a16="http://schemas.microsoft.com/office/drawing/2014/main" xmlns="" id="{091CAFB9-C41A-4784-A79B-103F6B1072B8}"/>
                  </a:ext>
                </a:extLst>
              </p:cNvPr>
              <p:cNvSpPr/>
              <p:nvPr/>
            </p:nvSpPr>
            <p:spPr>
              <a:xfrm rot="16200000">
                <a:off x="5427087" y="1702116"/>
                <a:ext cx="292745" cy="214247"/>
              </a:xfrm>
              <a:custGeom>
                <a:avLst/>
                <a:gdLst>
                  <a:gd name="connsiteX0" fmla="*/ 0 w 647700"/>
                  <a:gd name="connsiteY0" fmla="*/ 114315 h 114315"/>
                  <a:gd name="connsiteX1" fmla="*/ 336550 w 647700"/>
                  <a:gd name="connsiteY1" fmla="*/ 15 h 114315"/>
                  <a:gd name="connsiteX2" fmla="*/ 647700 w 647700"/>
                  <a:gd name="connsiteY2" fmla="*/ 107965 h 114315"/>
                  <a:gd name="connsiteX0" fmla="*/ 0 w 526247"/>
                  <a:gd name="connsiteY0" fmla="*/ 114305 h 260589"/>
                  <a:gd name="connsiteX1" fmla="*/ 336550 w 526247"/>
                  <a:gd name="connsiteY1" fmla="*/ 5 h 260589"/>
                  <a:gd name="connsiteX2" fmla="*/ 526247 w 526247"/>
                  <a:gd name="connsiteY2" fmla="*/ 260589 h 260589"/>
                  <a:gd name="connsiteX0" fmla="*/ 0 w 490987"/>
                  <a:gd name="connsiteY0" fmla="*/ 110392 h 260589"/>
                  <a:gd name="connsiteX1" fmla="*/ 301290 w 490987"/>
                  <a:gd name="connsiteY1" fmla="*/ 5 h 260589"/>
                  <a:gd name="connsiteX2" fmla="*/ 490987 w 490987"/>
                  <a:gd name="connsiteY2" fmla="*/ 260589 h 260589"/>
                  <a:gd name="connsiteX0" fmla="*/ 0 w 490987"/>
                  <a:gd name="connsiteY0" fmla="*/ 110395 h 260592"/>
                  <a:gd name="connsiteX1" fmla="*/ 301290 w 490987"/>
                  <a:gd name="connsiteY1" fmla="*/ 8 h 260592"/>
                  <a:gd name="connsiteX2" fmla="*/ 490987 w 490987"/>
                  <a:gd name="connsiteY2" fmla="*/ 260592 h 260592"/>
                  <a:gd name="connsiteX0" fmla="*/ 0 w 490987"/>
                  <a:gd name="connsiteY0" fmla="*/ 47838 h 198035"/>
                  <a:gd name="connsiteX1" fmla="*/ 324798 w 490987"/>
                  <a:gd name="connsiteY1" fmla="*/ 70 h 198035"/>
                  <a:gd name="connsiteX2" fmla="*/ 490987 w 490987"/>
                  <a:gd name="connsiteY2" fmla="*/ 198035 h 198035"/>
                  <a:gd name="connsiteX0" fmla="*/ 0 w 490987"/>
                  <a:gd name="connsiteY0" fmla="*/ -1 h 150196"/>
                  <a:gd name="connsiteX1" fmla="*/ 490987 w 490987"/>
                  <a:gd name="connsiteY1" fmla="*/ 150196 h 150196"/>
                  <a:gd name="connsiteX0" fmla="*/ 0 w 490987"/>
                  <a:gd name="connsiteY0" fmla="*/ 53519 h 203716"/>
                  <a:gd name="connsiteX1" fmla="*/ 490987 w 490987"/>
                  <a:gd name="connsiteY1" fmla="*/ 203716 h 203716"/>
                  <a:gd name="connsiteX0" fmla="*/ 0 w 490987"/>
                  <a:gd name="connsiteY0" fmla="*/ 128887 h 279084"/>
                  <a:gd name="connsiteX1" fmla="*/ 490987 w 490987"/>
                  <a:gd name="connsiteY1" fmla="*/ 279084 h 279084"/>
                  <a:gd name="connsiteX0" fmla="*/ 0 w 490987"/>
                  <a:gd name="connsiteY0" fmla="*/ 81302 h 231499"/>
                  <a:gd name="connsiteX1" fmla="*/ 490987 w 490987"/>
                  <a:gd name="connsiteY1" fmla="*/ 231499 h 231499"/>
                  <a:gd name="connsiteX0" fmla="*/ 0 w 490987"/>
                  <a:gd name="connsiteY0" fmla="*/ 77791 h 227988"/>
                  <a:gd name="connsiteX1" fmla="*/ 490987 w 490987"/>
                  <a:gd name="connsiteY1" fmla="*/ 227988 h 227988"/>
                  <a:gd name="connsiteX0" fmla="*/ 0 w 142543"/>
                  <a:gd name="connsiteY0" fmla="*/ 342571 h 342570"/>
                  <a:gd name="connsiteX1" fmla="*/ 107035 w 142543"/>
                  <a:gd name="connsiteY1" fmla="*/ 62264 h 342570"/>
                  <a:gd name="connsiteX0" fmla="*/ 369262 w 433789"/>
                  <a:gd name="connsiteY0" fmla="*/ 44677 h 406211"/>
                  <a:gd name="connsiteX1" fmla="*/ 2233 w 433789"/>
                  <a:gd name="connsiteY1" fmla="*/ 406211 h 406211"/>
                  <a:gd name="connsiteX0" fmla="*/ 367029 w 470047"/>
                  <a:gd name="connsiteY0" fmla="*/ 27657 h 401336"/>
                  <a:gd name="connsiteX1" fmla="*/ 0 w 470047"/>
                  <a:gd name="connsiteY1" fmla="*/ 389191 h 401336"/>
                  <a:gd name="connsiteX0" fmla="*/ 367029 w 401321"/>
                  <a:gd name="connsiteY0" fmla="*/ 0 h 382626"/>
                  <a:gd name="connsiteX1" fmla="*/ 0 w 401321"/>
                  <a:gd name="connsiteY1" fmla="*/ 361534 h 382626"/>
                  <a:gd name="connsiteX0" fmla="*/ 363110 w 397864"/>
                  <a:gd name="connsiteY0" fmla="*/ 0 h 397510"/>
                  <a:gd name="connsiteX1" fmla="*/ 0 w 397864"/>
                  <a:gd name="connsiteY1" fmla="*/ 377189 h 397510"/>
                  <a:gd name="connsiteX0" fmla="*/ 413443 w 442970"/>
                  <a:gd name="connsiteY0" fmla="*/ 0 h 374916"/>
                  <a:gd name="connsiteX1" fmla="*/ 0 w 442970"/>
                  <a:gd name="connsiteY1" fmla="*/ 353399 h 374916"/>
                  <a:gd name="connsiteX0" fmla="*/ 413443 w 413475"/>
                  <a:gd name="connsiteY0" fmla="*/ 0 h 379516"/>
                  <a:gd name="connsiteX1" fmla="*/ 0 w 413475"/>
                  <a:gd name="connsiteY1" fmla="*/ 353399 h 379516"/>
                  <a:gd name="connsiteX0" fmla="*/ 413443 w 413462"/>
                  <a:gd name="connsiteY0" fmla="*/ 0 h 353399"/>
                  <a:gd name="connsiteX1" fmla="*/ 0 w 413462"/>
                  <a:gd name="connsiteY1" fmla="*/ 353399 h 353399"/>
                  <a:gd name="connsiteX0" fmla="*/ 413443 w 413462"/>
                  <a:gd name="connsiteY0" fmla="*/ 0 h 360534"/>
                  <a:gd name="connsiteX1" fmla="*/ 0 w 413462"/>
                  <a:gd name="connsiteY1" fmla="*/ 353399 h 360534"/>
                  <a:gd name="connsiteX0" fmla="*/ 367759 w 367783"/>
                  <a:gd name="connsiteY0" fmla="*/ -1 h 361384"/>
                  <a:gd name="connsiteX1" fmla="*/ 0 w 367783"/>
                  <a:gd name="connsiteY1" fmla="*/ 354278 h 361384"/>
                  <a:gd name="connsiteX0" fmla="*/ 402641 w 402662"/>
                  <a:gd name="connsiteY0" fmla="*/ 1 h 358136"/>
                  <a:gd name="connsiteX1" fmla="*/ 0 w 402662"/>
                  <a:gd name="connsiteY1" fmla="*/ 350923 h 358136"/>
                  <a:gd name="connsiteX0" fmla="*/ 347640 w 347670"/>
                  <a:gd name="connsiteY0" fmla="*/ 1 h 350285"/>
                  <a:gd name="connsiteX1" fmla="*/ 0 w 347670"/>
                  <a:gd name="connsiteY1" fmla="*/ 342801 h 3502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47670" h="350285">
                    <a:moveTo>
                      <a:pt x="347640" y="1"/>
                    </a:moveTo>
                    <a:cubicBezTo>
                      <a:pt x="349728" y="220585"/>
                      <a:pt x="245883" y="388276"/>
                      <a:pt x="0" y="342801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  <a:scene3d>
                <a:camera prst="orthographicFront">
                  <a:rot lat="0" lon="0" rev="19799999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95" name="Forme libre 110">
                <a:extLst>
                  <a:ext uri="{FF2B5EF4-FFF2-40B4-BE49-F238E27FC236}">
                    <a16:creationId xmlns:a16="http://schemas.microsoft.com/office/drawing/2014/main" xmlns="" id="{091CAFB9-C41A-4784-A79B-103F6B1072B8}"/>
                  </a:ext>
                </a:extLst>
              </p:cNvPr>
              <p:cNvSpPr/>
              <p:nvPr/>
            </p:nvSpPr>
            <p:spPr>
              <a:xfrm rot="1921696">
                <a:off x="4973421" y="1956375"/>
                <a:ext cx="292745" cy="214247"/>
              </a:xfrm>
              <a:custGeom>
                <a:avLst/>
                <a:gdLst>
                  <a:gd name="connsiteX0" fmla="*/ 0 w 647700"/>
                  <a:gd name="connsiteY0" fmla="*/ 114315 h 114315"/>
                  <a:gd name="connsiteX1" fmla="*/ 336550 w 647700"/>
                  <a:gd name="connsiteY1" fmla="*/ 15 h 114315"/>
                  <a:gd name="connsiteX2" fmla="*/ 647700 w 647700"/>
                  <a:gd name="connsiteY2" fmla="*/ 107965 h 114315"/>
                  <a:gd name="connsiteX0" fmla="*/ 0 w 526247"/>
                  <a:gd name="connsiteY0" fmla="*/ 114305 h 260589"/>
                  <a:gd name="connsiteX1" fmla="*/ 336550 w 526247"/>
                  <a:gd name="connsiteY1" fmla="*/ 5 h 260589"/>
                  <a:gd name="connsiteX2" fmla="*/ 526247 w 526247"/>
                  <a:gd name="connsiteY2" fmla="*/ 260589 h 260589"/>
                  <a:gd name="connsiteX0" fmla="*/ 0 w 490987"/>
                  <a:gd name="connsiteY0" fmla="*/ 110392 h 260589"/>
                  <a:gd name="connsiteX1" fmla="*/ 301290 w 490987"/>
                  <a:gd name="connsiteY1" fmla="*/ 5 h 260589"/>
                  <a:gd name="connsiteX2" fmla="*/ 490987 w 490987"/>
                  <a:gd name="connsiteY2" fmla="*/ 260589 h 260589"/>
                  <a:gd name="connsiteX0" fmla="*/ 0 w 490987"/>
                  <a:gd name="connsiteY0" fmla="*/ 110395 h 260592"/>
                  <a:gd name="connsiteX1" fmla="*/ 301290 w 490987"/>
                  <a:gd name="connsiteY1" fmla="*/ 8 h 260592"/>
                  <a:gd name="connsiteX2" fmla="*/ 490987 w 490987"/>
                  <a:gd name="connsiteY2" fmla="*/ 260592 h 260592"/>
                  <a:gd name="connsiteX0" fmla="*/ 0 w 490987"/>
                  <a:gd name="connsiteY0" fmla="*/ 47838 h 198035"/>
                  <a:gd name="connsiteX1" fmla="*/ 324798 w 490987"/>
                  <a:gd name="connsiteY1" fmla="*/ 70 h 198035"/>
                  <a:gd name="connsiteX2" fmla="*/ 490987 w 490987"/>
                  <a:gd name="connsiteY2" fmla="*/ 198035 h 198035"/>
                  <a:gd name="connsiteX0" fmla="*/ 0 w 490987"/>
                  <a:gd name="connsiteY0" fmla="*/ -1 h 150196"/>
                  <a:gd name="connsiteX1" fmla="*/ 490987 w 490987"/>
                  <a:gd name="connsiteY1" fmla="*/ 150196 h 150196"/>
                  <a:gd name="connsiteX0" fmla="*/ 0 w 490987"/>
                  <a:gd name="connsiteY0" fmla="*/ 53519 h 203716"/>
                  <a:gd name="connsiteX1" fmla="*/ 490987 w 490987"/>
                  <a:gd name="connsiteY1" fmla="*/ 203716 h 203716"/>
                  <a:gd name="connsiteX0" fmla="*/ 0 w 490987"/>
                  <a:gd name="connsiteY0" fmla="*/ 128887 h 279084"/>
                  <a:gd name="connsiteX1" fmla="*/ 490987 w 490987"/>
                  <a:gd name="connsiteY1" fmla="*/ 279084 h 279084"/>
                  <a:gd name="connsiteX0" fmla="*/ 0 w 490987"/>
                  <a:gd name="connsiteY0" fmla="*/ 81302 h 231499"/>
                  <a:gd name="connsiteX1" fmla="*/ 490987 w 490987"/>
                  <a:gd name="connsiteY1" fmla="*/ 231499 h 231499"/>
                  <a:gd name="connsiteX0" fmla="*/ 0 w 490987"/>
                  <a:gd name="connsiteY0" fmla="*/ 77791 h 227988"/>
                  <a:gd name="connsiteX1" fmla="*/ 490987 w 490987"/>
                  <a:gd name="connsiteY1" fmla="*/ 227988 h 227988"/>
                  <a:gd name="connsiteX0" fmla="*/ 0 w 142543"/>
                  <a:gd name="connsiteY0" fmla="*/ 342571 h 342570"/>
                  <a:gd name="connsiteX1" fmla="*/ 107035 w 142543"/>
                  <a:gd name="connsiteY1" fmla="*/ 62264 h 342570"/>
                  <a:gd name="connsiteX0" fmla="*/ 369262 w 433789"/>
                  <a:gd name="connsiteY0" fmla="*/ 44677 h 406211"/>
                  <a:gd name="connsiteX1" fmla="*/ 2233 w 433789"/>
                  <a:gd name="connsiteY1" fmla="*/ 406211 h 406211"/>
                  <a:gd name="connsiteX0" fmla="*/ 367029 w 470047"/>
                  <a:gd name="connsiteY0" fmla="*/ 27657 h 401336"/>
                  <a:gd name="connsiteX1" fmla="*/ 0 w 470047"/>
                  <a:gd name="connsiteY1" fmla="*/ 389191 h 401336"/>
                  <a:gd name="connsiteX0" fmla="*/ 367029 w 401321"/>
                  <a:gd name="connsiteY0" fmla="*/ 0 h 382626"/>
                  <a:gd name="connsiteX1" fmla="*/ 0 w 401321"/>
                  <a:gd name="connsiteY1" fmla="*/ 361534 h 382626"/>
                  <a:gd name="connsiteX0" fmla="*/ 363110 w 397864"/>
                  <a:gd name="connsiteY0" fmla="*/ 0 h 397510"/>
                  <a:gd name="connsiteX1" fmla="*/ 0 w 397864"/>
                  <a:gd name="connsiteY1" fmla="*/ 377189 h 397510"/>
                  <a:gd name="connsiteX0" fmla="*/ 413443 w 442970"/>
                  <a:gd name="connsiteY0" fmla="*/ 0 h 374916"/>
                  <a:gd name="connsiteX1" fmla="*/ 0 w 442970"/>
                  <a:gd name="connsiteY1" fmla="*/ 353399 h 374916"/>
                  <a:gd name="connsiteX0" fmla="*/ 413443 w 413475"/>
                  <a:gd name="connsiteY0" fmla="*/ 0 h 379516"/>
                  <a:gd name="connsiteX1" fmla="*/ 0 w 413475"/>
                  <a:gd name="connsiteY1" fmla="*/ 353399 h 379516"/>
                  <a:gd name="connsiteX0" fmla="*/ 413443 w 413462"/>
                  <a:gd name="connsiteY0" fmla="*/ 0 h 353399"/>
                  <a:gd name="connsiteX1" fmla="*/ 0 w 413462"/>
                  <a:gd name="connsiteY1" fmla="*/ 353399 h 353399"/>
                  <a:gd name="connsiteX0" fmla="*/ 413443 w 413462"/>
                  <a:gd name="connsiteY0" fmla="*/ 0 h 360534"/>
                  <a:gd name="connsiteX1" fmla="*/ 0 w 413462"/>
                  <a:gd name="connsiteY1" fmla="*/ 353399 h 360534"/>
                  <a:gd name="connsiteX0" fmla="*/ 367759 w 367783"/>
                  <a:gd name="connsiteY0" fmla="*/ -1 h 361384"/>
                  <a:gd name="connsiteX1" fmla="*/ 0 w 367783"/>
                  <a:gd name="connsiteY1" fmla="*/ 354278 h 361384"/>
                  <a:gd name="connsiteX0" fmla="*/ 402641 w 402662"/>
                  <a:gd name="connsiteY0" fmla="*/ 1 h 358136"/>
                  <a:gd name="connsiteX1" fmla="*/ 0 w 402662"/>
                  <a:gd name="connsiteY1" fmla="*/ 350923 h 358136"/>
                  <a:gd name="connsiteX0" fmla="*/ 347640 w 347670"/>
                  <a:gd name="connsiteY0" fmla="*/ 1 h 350285"/>
                  <a:gd name="connsiteX1" fmla="*/ 0 w 347670"/>
                  <a:gd name="connsiteY1" fmla="*/ 342801 h 3502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47670" h="350285">
                    <a:moveTo>
                      <a:pt x="347640" y="1"/>
                    </a:moveTo>
                    <a:cubicBezTo>
                      <a:pt x="349728" y="220585"/>
                      <a:pt x="245883" y="388276"/>
                      <a:pt x="0" y="342801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  <a:scene3d>
                <a:camera prst="orthographicFront">
                  <a:rot lat="0" lon="0" rev="19799999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96" name="Forme libre 110">
                <a:extLst>
                  <a:ext uri="{FF2B5EF4-FFF2-40B4-BE49-F238E27FC236}">
                    <a16:creationId xmlns:a16="http://schemas.microsoft.com/office/drawing/2014/main" xmlns="" id="{091CAFB9-C41A-4784-A79B-103F6B1072B8}"/>
                  </a:ext>
                </a:extLst>
              </p:cNvPr>
              <p:cNvSpPr/>
              <p:nvPr/>
            </p:nvSpPr>
            <p:spPr>
              <a:xfrm rot="9646980">
                <a:off x="4988215" y="1418992"/>
                <a:ext cx="292745" cy="214247"/>
              </a:xfrm>
              <a:custGeom>
                <a:avLst/>
                <a:gdLst>
                  <a:gd name="connsiteX0" fmla="*/ 0 w 647700"/>
                  <a:gd name="connsiteY0" fmla="*/ 114315 h 114315"/>
                  <a:gd name="connsiteX1" fmla="*/ 336550 w 647700"/>
                  <a:gd name="connsiteY1" fmla="*/ 15 h 114315"/>
                  <a:gd name="connsiteX2" fmla="*/ 647700 w 647700"/>
                  <a:gd name="connsiteY2" fmla="*/ 107965 h 114315"/>
                  <a:gd name="connsiteX0" fmla="*/ 0 w 526247"/>
                  <a:gd name="connsiteY0" fmla="*/ 114305 h 260589"/>
                  <a:gd name="connsiteX1" fmla="*/ 336550 w 526247"/>
                  <a:gd name="connsiteY1" fmla="*/ 5 h 260589"/>
                  <a:gd name="connsiteX2" fmla="*/ 526247 w 526247"/>
                  <a:gd name="connsiteY2" fmla="*/ 260589 h 260589"/>
                  <a:gd name="connsiteX0" fmla="*/ 0 w 490987"/>
                  <a:gd name="connsiteY0" fmla="*/ 110392 h 260589"/>
                  <a:gd name="connsiteX1" fmla="*/ 301290 w 490987"/>
                  <a:gd name="connsiteY1" fmla="*/ 5 h 260589"/>
                  <a:gd name="connsiteX2" fmla="*/ 490987 w 490987"/>
                  <a:gd name="connsiteY2" fmla="*/ 260589 h 260589"/>
                  <a:gd name="connsiteX0" fmla="*/ 0 w 490987"/>
                  <a:gd name="connsiteY0" fmla="*/ 110395 h 260592"/>
                  <a:gd name="connsiteX1" fmla="*/ 301290 w 490987"/>
                  <a:gd name="connsiteY1" fmla="*/ 8 h 260592"/>
                  <a:gd name="connsiteX2" fmla="*/ 490987 w 490987"/>
                  <a:gd name="connsiteY2" fmla="*/ 260592 h 260592"/>
                  <a:gd name="connsiteX0" fmla="*/ 0 w 490987"/>
                  <a:gd name="connsiteY0" fmla="*/ 47838 h 198035"/>
                  <a:gd name="connsiteX1" fmla="*/ 324798 w 490987"/>
                  <a:gd name="connsiteY1" fmla="*/ 70 h 198035"/>
                  <a:gd name="connsiteX2" fmla="*/ 490987 w 490987"/>
                  <a:gd name="connsiteY2" fmla="*/ 198035 h 198035"/>
                  <a:gd name="connsiteX0" fmla="*/ 0 w 490987"/>
                  <a:gd name="connsiteY0" fmla="*/ -1 h 150196"/>
                  <a:gd name="connsiteX1" fmla="*/ 490987 w 490987"/>
                  <a:gd name="connsiteY1" fmla="*/ 150196 h 150196"/>
                  <a:gd name="connsiteX0" fmla="*/ 0 w 490987"/>
                  <a:gd name="connsiteY0" fmla="*/ 53519 h 203716"/>
                  <a:gd name="connsiteX1" fmla="*/ 490987 w 490987"/>
                  <a:gd name="connsiteY1" fmla="*/ 203716 h 203716"/>
                  <a:gd name="connsiteX0" fmla="*/ 0 w 490987"/>
                  <a:gd name="connsiteY0" fmla="*/ 128887 h 279084"/>
                  <a:gd name="connsiteX1" fmla="*/ 490987 w 490987"/>
                  <a:gd name="connsiteY1" fmla="*/ 279084 h 279084"/>
                  <a:gd name="connsiteX0" fmla="*/ 0 w 490987"/>
                  <a:gd name="connsiteY0" fmla="*/ 81302 h 231499"/>
                  <a:gd name="connsiteX1" fmla="*/ 490987 w 490987"/>
                  <a:gd name="connsiteY1" fmla="*/ 231499 h 231499"/>
                  <a:gd name="connsiteX0" fmla="*/ 0 w 490987"/>
                  <a:gd name="connsiteY0" fmla="*/ 77791 h 227988"/>
                  <a:gd name="connsiteX1" fmla="*/ 490987 w 490987"/>
                  <a:gd name="connsiteY1" fmla="*/ 227988 h 227988"/>
                  <a:gd name="connsiteX0" fmla="*/ 0 w 142543"/>
                  <a:gd name="connsiteY0" fmla="*/ 342571 h 342570"/>
                  <a:gd name="connsiteX1" fmla="*/ 107035 w 142543"/>
                  <a:gd name="connsiteY1" fmla="*/ 62264 h 342570"/>
                  <a:gd name="connsiteX0" fmla="*/ 369262 w 433789"/>
                  <a:gd name="connsiteY0" fmla="*/ 44677 h 406211"/>
                  <a:gd name="connsiteX1" fmla="*/ 2233 w 433789"/>
                  <a:gd name="connsiteY1" fmla="*/ 406211 h 406211"/>
                  <a:gd name="connsiteX0" fmla="*/ 367029 w 470047"/>
                  <a:gd name="connsiteY0" fmla="*/ 27657 h 401336"/>
                  <a:gd name="connsiteX1" fmla="*/ 0 w 470047"/>
                  <a:gd name="connsiteY1" fmla="*/ 389191 h 401336"/>
                  <a:gd name="connsiteX0" fmla="*/ 367029 w 401321"/>
                  <a:gd name="connsiteY0" fmla="*/ 0 h 382626"/>
                  <a:gd name="connsiteX1" fmla="*/ 0 w 401321"/>
                  <a:gd name="connsiteY1" fmla="*/ 361534 h 382626"/>
                  <a:gd name="connsiteX0" fmla="*/ 363110 w 397864"/>
                  <a:gd name="connsiteY0" fmla="*/ 0 h 397510"/>
                  <a:gd name="connsiteX1" fmla="*/ 0 w 397864"/>
                  <a:gd name="connsiteY1" fmla="*/ 377189 h 397510"/>
                  <a:gd name="connsiteX0" fmla="*/ 413443 w 442970"/>
                  <a:gd name="connsiteY0" fmla="*/ 0 h 374916"/>
                  <a:gd name="connsiteX1" fmla="*/ 0 w 442970"/>
                  <a:gd name="connsiteY1" fmla="*/ 353399 h 374916"/>
                  <a:gd name="connsiteX0" fmla="*/ 413443 w 413475"/>
                  <a:gd name="connsiteY0" fmla="*/ 0 h 379516"/>
                  <a:gd name="connsiteX1" fmla="*/ 0 w 413475"/>
                  <a:gd name="connsiteY1" fmla="*/ 353399 h 379516"/>
                  <a:gd name="connsiteX0" fmla="*/ 413443 w 413462"/>
                  <a:gd name="connsiteY0" fmla="*/ 0 h 353399"/>
                  <a:gd name="connsiteX1" fmla="*/ 0 w 413462"/>
                  <a:gd name="connsiteY1" fmla="*/ 353399 h 353399"/>
                  <a:gd name="connsiteX0" fmla="*/ 413443 w 413462"/>
                  <a:gd name="connsiteY0" fmla="*/ 0 h 360534"/>
                  <a:gd name="connsiteX1" fmla="*/ 0 w 413462"/>
                  <a:gd name="connsiteY1" fmla="*/ 353399 h 360534"/>
                  <a:gd name="connsiteX0" fmla="*/ 367759 w 367783"/>
                  <a:gd name="connsiteY0" fmla="*/ -1 h 361384"/>
                  <a:gd name="connsiteX1" fmla="*/ 0 w 367783"/>
                  <a:gd name="connsiteY1" fmla="*/ 354278 h 361384"/>
                  <a:gd name="connsiteX0" fmla="*/ 402641 w 402662"/>
                  <a:gd name="connsiteY0" fmla="*/ 1 h 358136"/>
                  <a:gd name="connsiteX1" fmla="*/ 0 w 402662"/>
                  <a:gd name="connsiteY1" fmla="*/ 350923 h 358136"/>
                  <a:gd name="connsiteX0" fmla="*/ 347640 w 347670"/>
                  <a:gd name="connsiteY0" fmla="*/ 1 h 350285"/>
                  <a:gd name="connsiteX1" fmla="*/ 0 w 347670"/>
                  <a:gd name="connsiteY1" fmla="*/ 342801 h 3502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47670" h="350285">
                    <a:moveTo>
                      <a:pt x="347640" y="1"/>
                    </a:moveTo>
                    <a:cubicBezTo>
                      <a:pt x="349728" y="220585"/>
                      <a:pt x="245883" y="388276"/>
                      <a:pt x="0" y="342801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  <a:scene3d>
                <a:camera prst="orthographicFront">
                  <a:rot lat="0" lon="0" rev="19799999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pic>
            <p:nvPicPr>
              <p:cNvPr id="94" name="Image 93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9333" t="24848" r="32758" b="24606"/>
              <a:stretch/>
            </p:blipFill>
            <p:spPr>
              <a:xfrm rot="872166">
                <a:off x="4851153" y="1384528"/>
                <a:ext cx="820731" cy="820731"/>
              </a:xfrm>
              <a:prstGeom prst="rect">
                <a:avLst/>
              </a:prstGeom>
            </p:spPr>
          </p:pic>
        </p:grpSp>
        <p:grpSp>
          <p:nvGrpSpPr>
            <p:cNvPr id="9" name="Groupe 8"/>
            <p:cNvGrpSpPr/>
            <p:nvPr/>
          </p:nvGrpSpPr>
          <p:grpSpPr>
            <a:xfrm>
              <a:off x="7529253" y="1351862"/>
              <a:ext cx="1027079" cy="859170"/>
              <a:chOff x="7386133" y="1325682"/>
              <a:chExt cx="1027079" cy="859170"/>
            </a:xfrm>
          </p:grpSpPr>
          <p:sp>
            <p:nvSpPr>
              <p:cNvPr id="112" name="Ellipse 111"/>
              <p:cNvSpPr/>
              <p:nvPr/>
            </p:nvSpPr>
            <p:spPr>
              <a:xfrm rot="928428">
                <a:off x="7784439" y="1598127"/>
                <a:ext cx="628773" cy="577913"/>
              </a:xfrm>
              <a:prstGeom prst="ellipse">
                <a:avLst/>
              </a:prstGeom>
              <a:solidFill>
                <a:schemeClr val="bg1">
                  <a:lumMod val="75000"/>
                  <a:alpha val="43000"/>
                </a:schemeClr>
              </a:solidFill>
              <a:ln w="38100">
                <a:solidFill>
                  <a:schemeClr val="bg1">
                    <a:lumMod val="75000"/>
                  </a:schemeClr>
                </a:solidFill>
              </a:ln>
              <a:scene3d>
                <a:camera prst="orthographicFront">
                  <a:rot lat="3149877" lon="2924359" rev="7749433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pic>
            <p:nvPicPr>
              <p:cNvPr id="155" name="Image 154">
                <a:extLst>
                  <a:ext uri="{FF2B5EF4-FFF2-40B4-BE49-F238E27FC236}">
                    <a16:creationId xmlns:a16="http://schemas.microsoft.com/office/drawing/2014/main" xmlns="" id="{B8BF9D7F-270A-4C49-8C90-B2A1BBA6C16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2291" t="16111" r="27292" b="17222"/>
              <a:stretch/>
            </p:blipFill>
            <p:spPr>
              <a:xfrm rot="984988">
                <a:off x="7481594" y="1325682"/>
                <a:ext cx="866328" cy="859170"/>
              </a:xfrm>
              <a:prstGeom prst="rect">
                <a:avLst/>
              </a:prstGeom>
            </p:spPr>
          </p:pic>
          <p:sp>
            <p:nvSpPr>
              <p:cNvPr id="106" name="Ellipse 105"/>
              <p:cNvSpPr/>
              <p:nvPr/>
            </p:nvSpPr>
            <p:spPr>
              <a:xfrm rot="928428">
                <a:off x="7386133" y="1366414"/>
                <a:ext cx="628773" cy="577913"/>
              </a:xfrm>
              <a:prstGeom prst="ellipse">
                <a:avLst/>
              </a:prstGeom>
              <a:solidFill>
                <a:schemeClr val="bg1">
                  <a:lumMod val="75000"/>
                  <a:alpha val="43000"/>
                </a:schemeClr>
              </a:solidFill>
              <a:ln w="38100">
                <a:solidFill>
                  <a:schemeClr val="bg1">
                    <a:lumMod val="75000"/>
                  </a:schemeClr>
                </a:solidFill>
              </a:ln>
              <a:scene3d>
                <a:camera prst="orthographicFront">
                  <a:rot lat="3149877" lon="2924359" rev="7749433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</p:grpSp>
        <p:grpSp>
          <p:nvGrpSpPr>
            <p:cNvPr id="12" name="Groupe 11"/>
            <p:cNvGrpSpPr/>
            <p:nvPr/>
          </p:nvGrpSpPr>
          <p:grpSpPr>
            <a:xfrm>
              <a:off x="9983048" y="1193331"/>
              <a:ext cx="1092234" cy="1176232"/>
              <a:chOff x="9983048" y="1193331"/>
              <a:chExt cx="1092234" cy="1176232"/>
            </a:xfrm>
          </p:grpSpPr>
          <p:sp>
            <p:nvSpPr>
              <p:cNvPr id="111" name="Ellipse 110"/>
              <p:cNvSpPr/>
              <p:nvPr/>
            </p:nvSpPr>
            <p:spPr>
              <a:xfrm rot="928428">
                <a:off x="10357388" y="1621124"/>
                <a:ext cx="628773" cy="621869"/>
              </a:xfrm>
              <a:prstGeom prst="ellipse">
                <a:avLst/>
              </a:prstGeom>
              <a:solidFill>
                <a:schemeClr val="bg1">
                  <a:lumMod val="75000"/>
                  <a:alpha val="43000"/>
                </a:schemeClr>
              </a:solidFill>
              <a:ln w="38100">
                <a:solidFill>
                  <a:schemeClr val="bg1">
                    <a:lumMod val="75000"/>
                  </a:schemeClr>
                </a:solidFill>
              </a:ln>
              <a:scene3d>
                <a:camera prst="orthographicFront">
                  <a:rot lat="3149877" lon="2924359" rev="7749433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pic>
            <p:nvPicPr>
              <p:cNvPr id="185" name="Image 184">
                <a:extLst>
                  <a:ext uri="{FF2B5EF4-FFF2-40B4-BE49-F238E27FC236}">
                    <a16:creationId xmlns:a16="http://schemas.microsoft.com/office/drawing/2014/main" xmlns="" id="{B882BA8E-3402-4CF6-A951-B6D3010A308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494" t="20883" r="32850" b="22413"/>
              <a:stretch/>
            </p:blipFill>
            <p:spPr>
              <a:xfrm>
                <a:off x="9983048" y="1193331"/>
                <a:ext cx="1092234" cy="1176232"/>
              </a:xfrm>
              <a:prstGeom prst="rect">
                <a:avLst/>
              </a:prstGeom>
            </p:spPr>
          </p:pic>
          <p:sp>
            <p:nvSpPr>
              <p:cNvPr id="110" name="Ellipse 109"/>
              <p:cNvSpPr/>
              <p:nvPr/>
            </p:nvSpPr>
            <p:spPr>
              <a:xfrm rot="928428">
                <a:off x="9990882" y="1320246"/>
                <a:ext cx="628773" cy="621869"/>
              </a:xfrm>
              <a:prstGeom prst="ellipse">
                <a:avLst/>
              </a:prstGeom>
              <a:solidFill>
                <a:schemeClr val="bg1">
                  <a:lumMod val="75000"/>
                  <a:alpha val="43000"/>
                </a:schemeClr>
              </a:solidFill>
              <a:ln w="38100">
                <a:solidFill>
                  <a:schemeClr val="bg1">
                    <a:lumMod val="75000"/>
                  </a:schemeClr>
                </a:solidFill>
              </a:ln>
              <a:scene3d>
                <a:camera prst="orthographicFront">
                  <a:rot lat="3149877" lon="2924359" rev="7749433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</p:grpSp>
        <p:grpSp>
          <p:nvGrpSpPr>
            <p:cNvPr id="13" name="Groupe 12"/>
            <p:cNvGrpSpPr/>
            <p:nvPr/>
          </p:nvGrpSpPr>
          <p:grpSpPr>
            <a:xfrm>
              <a:off x="8917063" y="1380373"/>
              <a:ext cx="815678" cy="802148"/>
              <a:chOff x="8917063" y="1368272"/>
              <a:chExt cx="815678" cy="802148"/>
            </a:xfrm>
          </p:grpSpPr>
          <p:sp>
            <p:nvSpPr>
              <p:cNvPr id="116" name="Forme libre 115"/>
              <p:cNvSpPr/>
              <p:nvPr/>
            </p:nvSpPr>
            <p:spPr>
              <a:xfrm rot="5400000">
                <a:off x="9387753" y="1919955"/>
                <a:ext cx="141504" cy="292360"/>
              </a:xfrm>
              <a:custGeom>
                <a:avLst/>
                <a:gdLst>
                  <a:gd name="connsiteX0" fmla="*/ 0 w 647700"/>
                  <a:gd name="connsiteY0" fmla="*/ 114315 h 114315"/>
                  <a:gd name="connsiteX1" fmla="*/ 336550 w 647700"/>
                  <a:gd name="connsiteY1" fmla="*/ 15 h 114315"/>
                  <a:gd name="connsiteX2" fmla="*/ 647700 w 647700"/>
                  <a:gd name="connsiteY2" fmla="*/ 107965 h 114315"/>
                  <a:gd name="connsiteX0" fmla="*/ 0 w 526247"/>
                  <a:gd name="connsiteY0" fmla="*/ 114305 h 260589"/>
                  <a:gd name="connsiteX1" fmla="*/ 336550 w 526247"/>
                  <a:gd name="connsiteY1" fmla="*/ 5 h 260589"/>
                  <a:gd name="connsiteX2" fmla="*/ 526247 w 526247"/>
                  <a:gd name="connsiteY2" fmla="*/ 260589 h 260589"/>
                  <a:gd name="connsiteX0" fmla="*/ 0 w 490987"/>
                  <a:gd name="connsiteY0" fmla="*/ 110392 h 260589"/>
                  <a:gd name="connsiteX1" fmla="*/ 301290 w 490987"/>
                  <a:gd name="connsiteY1" fmla="*/ 5 h 260589"/>
                  <a:gd name="connsiteX2" fmla="*/ 490987 w 490987"/>
                  <a:gd name="connsiteY2" fmla="*/ 260589 h 260589"/>
                  <a:gd name="connsiteX0" fmla="*/ 0 w 490987"/>
                  <a:gd name="connsiteY0" fmla="*/ 110395 h 260592"/>
                  <a:gd name="connsiteX1" fmla="*/ 301290 w 490987"/>
                  <a:gd name="connsiteY1" fmla="*/ 8 h 260592"/>
                  <a:gd name="connsiteX2" fmla="*/ 490987 w 490987"/>
                  <a:gd name="connsiteY2" fmla="*/ 260592 h 260592"/>
                  <a:gd name="connsiteX0" fmla="*/ 0 w 490987"/>
                  <a:gd name="connsiteY0" fmla="*/ 47838 h 198035"/>
                  <a:gd name="connsiteX1" fmla="*/ 324798 w 490987"/>
                  <a:gd name="connsiteY1" fmla="*/ 70 h 198035"/>
                  <a:gd name="connsiteX2" fmla="*/ 490987 w 490987"/>
                  <a:gd name="connsiteY2" fmla="*/ 198035 h 198035"/>
                  <a:gd name="connsiteX0" fmla="*/ 0 w 490987"/>
                  <a:gd name="connsiteY0" fmla="*/ -1 h 150196"/>
                  <a:gd name="connsiteX1" fmla="*/ 490987 w 490987"/>
                  <a:gd name="connsiteY1" fmla="*/ 150196 h 150196"/>
                  <a:gd name="connsiteX0" fmla="*/ 0 w 490987"/>
                  <a:gd name="connsiteY0" fmla="*/ 53519 h 203716"/>
                  <a:gd name="connsiteX1" fmla="*/ 490987 w 490987"/>
                  <a:gd name="connsiteY1" fmla="*/ 203716 h 203716"/>
                  <a:gd name="connsiteX0" fmla="*/ 0 w 490987"/>
                  <a:gd name="connsiteY0" fmla="*/ 128887 h 279084"/>
                  <a:gd name="connsiteX1" fmla="*/ 490987 w 490987"/>
                  <a:gd name="connsiteY1" fmla="*/ 279084 h 279084"/>
                  <a:gd name="connsiteX0" fmla="*/ 0 w 490987"/>
                  <a:gd name="connsiteY0" fmla="*/ 81302 h 231499"/>
                  <a:gd name="connsiteX1" fmla="*/ 490987 w 490987"/>
                  <a:gd name="connsiteY1" fmla="*/ 231499 h 231499"/>
                  <a:gd name="connsiteX0" fmla="*/ 0 w 490987"/>
                  <a:gd name="connsiteY0" fmla="*/ 77791 h 227988"/>
                  <a:gd name="connsiteX1" fmla="*/ 490987 w 490987"/>
                  <a:gd name="connsiteY1" fmla="*/ 227988 h 227988"/>
                  <a:gd name="connsiteX0" fmla="*/ 0 w 490987"/>
                  <a:gd name="connsiteY0" fmla="*/ 51706 h 201903"/>
                  <a:gd name="connsiteX1" fmla="*/ 490987 w 490987"/>
                  <a:gd name="connsiteY1" fmla="*/ 201903 h 201903"/>
                  <a:gd name="connsiteX0" fmla="*/ 0 w 490987"/>
                  <a:gd name="connsiteY0" fmla="*/ 55184 h 205381"/>
                  <a:gd name="connsiteX1" fmla="*/ 490987 w 490987"/>
                  <a:gd name="connsiteY1" fmla="*/ 205381 h 205381"/>
                  <a:gd name="connsiteX0" fmla="*/ 0 w 490987"/>
                  <a:gd name="connsiteY0" fmla="*/ 55184 h 205381"/>
                  <a:gd name="connsiteX1" fmla="*/ 490987 w 490987"/>
                  <a:gd name="connsiteY1" fmla="*/ 205381 h 205381"/>
                  <a:gd name="connsiteX0" fmla="*/ 0 w 263749"/>
                  <a:gd name="connsiteY0" fmla="*/ 9231 h 1071313"/>
                  <a:gd name="connsiteX1" fmla="*/ 263749 w 263749"/>
                  <a:gd name="connsiteY1" fmla="*/ 1071314 h 1071313"/>
                  <a:gd name="connsiteX0" fmla="*/ 0 w 558496"/>
                  <a:gd name="connsiteY0" fmla="*/ 30839 h 1092922"/>
                  <a:gd name="connsiteX1" fmla="*/ 263749 w 558496"/>
                  <a:gd name="connsiteY1" fmla="*/ 1092922 h 1092922"/>
                  <a:gd name="connsiteX0" fmla="*/ 0 w 583975"/>
                  <a:gd name="connsiteY0" fmla="*/ 9315 h 1071398"/>
                  <a:gd name="connsiteX1" fmla="*/ 263749 w 583975"/>
                  <a:gd name="connsiteY1" fmla="*/ 1071398 h 1071398"/>
                  <a:gd name="connsiteX0" fmla="*/ 0 w 488241"/>
                  <a:gd name="connsiteY0" fmla="*/ 8741 h 1070824"/>
                  <a:gd name="connsiteX1" fmla="*/ 263749 w 488241"/>
                  <a:gd name="connsiteY1" fmla="*/ 1070824 h 1070824"/>
                  <a:gd name="connsiteX0" fmla="*/ 0 w 564438"/>
                  <a:gd name="connsiteY0" fmla="*/ 1 h 1062084"/>
                  <a:gd name="connsiteX1" fmla="*/ 263749 w 564438"/>
                  <a:gd name="connsiteY1" fmla="*/ 1062084 h 1062084"/>
                  <a:gd name="connsiteX0" fmla="*/ 0 w 544125"/>
                  <a:gd name="connsiteY0" fmla="*/ -1 h 1062082"/>
                  <a:gd name="connsiteX1" fmla="*/ 263749 w 544125"/>
                  <a:gd name="connsiteY1" fmla="*/ 1062082 h 1062082"/>
                  <a:gd name="connsiteX0" fmla="*/ 0 w 545830"/>
                  <a:gd name="connsiteY0" fmla="*/ 1 h 1062084"/>
                  <a:gd name="connsiteX1" fmla="*/ 263749 w 545830"/>
                  <a:gd name="connsiteY1" fmla="*/ 1062084 h 1062084"/>
                  <a:gd name="connsiteX0" fmla="*/ 0 w 589065"/>
                  <a:gd name="connsiteY0" fmla="*/ -1 h 1062082"/>
                  <a:gd name="connsiteX1" fmla="*/ 506715 w 589065"/>
                  <a:gd name="connsiteY1" fmla="*/ 147252 h 1062082"/>
                  <a:gd name="connsiteX2" fmla="*/ 263749 w 589065"/>
                  <a:gd name="connsiteY2" fmla="*/ 1062082 h 1062082"/>
                  <a:gd name="connsiteX0" fmla="*/ 0 w 579205"/>
                  <a:gd name="connsiteY0" fmla="*/ 1 h 1062084"/>
                  <a:gd name="connsiteX1" fmla="*/ 487125 w 579205"/>
                  <a:gd name="connsiteY1" fmla="*/ 127686 h 1062084"/>
                  <a:gd name="connsiteX2" fmla="*/ 263749 w 579205"/>
                  <a:gd name="connsiteY2" fmla="*/ 1062084 h 1062084"/>
                  <a:gd name="connsiteX0" fmla="*/ 0 w 579203"/>
                  <a:gd name="connsiteY0" fmla="*/ 43722 h 1105805"/>
                  <a:gd name="connsiteX1" fmla="*/ 487125 w 579203"/>
                  <a:gd name="connsiteY1" fmla="*/ 171407 h 1105805"/>
                  <a:gd name="connsiteX2" fmla="*/ 263749 w 579203"/>
                  <a:gd name="connsiteY2" fmla="*/ 1105805 h 1105805"/>
                  <a:gd name="connsiteX0" fmla="*/ 0 w 620061"/>
                  <a:gd name="connsiteY0" fmla="*/ 43724 h 1105807"/>
                  <a:gd name="connsiteX1" fmla="*/ 487125 w 620061"/>
                  <a:gd name="connsiteY1" fmla="*/ 171409 h 1105807"/>
                  <a:gd name="connsiteX2" fmla="*/ 263749 w 620061"/>
                  <a:gd name="connsiteY2" fmla="*/ 1105807 h 1105807"/>
                  <a:gd name="connsiteX0" fmla="*/ 0 w 573089"/>
                  <a:gd name="connsiteY0" fmla="*/ 43724 h 1105807"/>
                  <a:gd name="connsiteX1" fmla="*/ 487125 w 573089"/>
                  <a:gd name="connsiteY1" fmla="*/ 171409 h 1105807"/>
                  <a:gd name="connsiteX2" fmla="*/ 263749 w 573089"/>
                  <a:gd name="connsiteY2" fmla="*/ 1105807 h 1105807"/>
                  <a:gd name="connsiteX0" fmla="*/ 0 w 573089"/>
                  <a:gd name="connsiteY0" fmla="*/ 17684 h 1079767"/>
                  <a:gd name="connsiteX1" fmla="*/ 487125 w 573089"/>
                  <a:gd name="connsiteY1" fmla="*/ 145369 h 1079767"/>
                  <a:gd name="connsiteX2" fmla="*/ 263749 w 573089"/>
                  <a:gd name="connsiteY2" fmla="*/ 1079767 h 1079767"/>
                  <a:gd name="connsiteX0" fmla="*/ 0 w 573089"/>
                  <a:gd name="connsiteY0" fmla="*/ 67299 h 1129382"/>
                  <a:gd name="connsiteX1" fmla="*/ 487125 w 573089"/>
                  <a:gd name="connsiteY1" fmla="*/ 194984 h 1129382"/>
                  <a:gd name="connsiteX2" fmla="*/ 263749 w 573089"/>
                  <a:gd name="connsiteY2" fmla="*/ 1129382 h 1129382"/>
                  <a:gd name="connsiteX0" fmla="*/ 0 w 573089"/>
                  <a:gd name="connsiteY0" fmla="*/ 57615 h 1119698"/>
                  <a:gd name="connsiteX1" fmla="*/ 487125 w 573089"/>
                  <a:gd name="connsiteY1" fmla="*/ 185300 h 1119698"/>
                  <a:gd name="connsiteX2" fmla="*/ 263749 w 573089"/>
                  <a:gd name="connsiteY2" fmla="*/ 1119698 h 1119698"/>
                  <a:gd name="connsiteX0" fmla="*/ 0 w 573089"/>
                  <a:gd name="connsiteY0" fmla="*/ 54433 h 1116516"/>
                  <a:gd name="connsiteX1" fmla="*/ 487125 w 573089"/>
                  <a:gd name="connsiteY1" fmla="*/ 182118 h 1116516"/>
                  <a:gd name="connsiteX2" fmla="*/ 263749 w 573089"/>
                  <a:gd name="connsiteY2" fmla="*/ 1116516 h 1116516"/>
                  <a:gd name="connsiteX0" fmla="*/ 0 w 573089"/>
                  <a:gd name="connsiteY0" fmla="*/ 28759 h 1090842"/>
                  <a:gd name="connsiteX1" fmla="*/ 487125 w 573089"/>
                  <a:gd name="connsiteY1" fmla="*/ 156444 h 1090842"/>
                  <a:gd name="connsiteX2" fmla="*/ 263749 w 573089"/>
                  <a:gd name="connsiteY2" fmla="*/ 1090842 h 1090842"/>
                  <a:gd name="connsiteX0" fmla="*/ 0 w 573089"/>
                  <a:gd name="connsiteY0" fmla="*/ 20364 h 1082447"/>
                  <a:gd name="connsiteX1" fmla="*/ 487125 w 573089"/>
                  <a:gd name="connsiteY1" fmla="*/ 148049 h 1082447"/>
                  <a:gd name="connsiteX2" fmla="*/ 263749 w 573089"/>
                  <a:gd name="connsiteY2" fmla="*/ 1082447 h 1082447"/>
                  <a:gd name="connsiteX0" fmla="*/ 0 w 557594"/>
                  <a:gd name="connsiteY0" fmla="*/ 20364 h 1082447"/>
                  <a:gd name="connsiteX1" fmla="*/ 487125 w 557594"/>
                  <a:gd name="connsiteY1" fmla="*/ 148049 h 1082447"/>
                  <a:gd name="connsiteX2" fmla="*/ 263749 w 557594"/>
                  <a:gd name="connsiteY2" fmla="*/ 1082447 h 1082447"/>
                  <a:gd name="connsiteX0" fmla="*/ 0 w 538749"/>
                  <a:gd name="connsiteY0" fmla="*/ 20364 h 1082447"/>
                  <a:gd name="connsiteX1" fmla="*/ 487125 w 538749"/>
                  <a:gd name="connsiteY1" fmla="*/ 148049 h 1082447"/>
                  <a:gd name="connsiteX2" fmla="*/ 263749 w 538749"/>
                  <a:gd name="connsiteY2" fmla="*/ 1082447 h 1082447"/>
                  <a:gd name="connsiteX0" fmla="*/ 0 w 538749"/>
                  <a:gd name="connsiteY0" fmla="*/ 22129 h 1084212"/>
                  <a:gd name="connsiteX1" fmla="*/ 487125 w 538749"/>
                  <a:gd name="connsiteY1" fmla="*/ 149814 h 1084212"/>
                  <a:gd name="connsiteX2" fmla="*/ 263749 w 538749"/>
                  <a:gd name="connsiteY2" fmla="*/ 1084212 h 1084212"/>
                  <a:gd name="connsiteX0" fmla="*/ 0 w 538749"/>
                  <a:gd name="connsiteY0" fmla="*/ 52927 h 1115010"/>
                  <a:gd name="connsiteX1" fmla="*/ 487125 w 538749"/>
                  <a:gd name="connsiteY1" fmla="*/ 180612 h 1115010"/>
                  <a:gd name="connsiteX2" fmla="*/ 263749 w 538749"/>
                  <a:gd name="connsiteY2" fmla="*/ 1115010 h 1115010"/>
                  <a:gd name="connsiteX0" fmla="*/ 0 w 538749"/>
                  <a:gd name="connsiteY0" fmla="*/ 47761 h 1109844"/>
                  <a:gd name="connsiteX1" fmla="*/ 487125 w 538749"/>
                  <a:gd name="connsiteY1" fmla="*/ 175446 h 1109844"/>
                  <a:gd name="connsiteX2" fmla="*/ 263749 w 538749"/>
                  <a:gd name="connsiteY2" fmla="*/ 1109844 h 1109844"/>
                  <a:gd name="connsiteX0" fmla="*/ 0 w 529191"/>
                  <a:gd name="connsiteY0" fmla="*/ 47761 h 1074621"/>
                  <a:gd name="connsiteX1" fmla="*/ 487125 w 529191"/>
                  <a:gd name="connsiteY1" fmla="*/ 175446 h 1074621"/>
                  <a:gd name="connsiteX2" fmla="*/ 232406 w 529191"/>
                  <a:gd name="connsiteY2" fmla="*/ 1074621 h 1074621"/>
                  <a:gd name="connsiteX0" fmla="*/ 0 w 558978"/>
                  <a:gd name="connsiteY0" fmla="*/ 47761 h 1074621"/>
                  <a:gd name="connsiteX1" fmla="*/ 487125 w 558978"/>
                  <a:gd name="connsiteY1" fmla="*/ 175446 h 1074621"/>
                  <a:gd name="connsiteX2" fmla="*/ 232406 w 558978"/>
                  <a:gd name="connsiteY2" fmla="*/ 1074621 h 1074621"/>
                  <a:gd name="connsiteX0" fmla="*/ 0 w 552487"/>
                  <a:gd name="connsiteY0" fmla="*/ 47761 h 1074621"/>
                  <a:gd name="connsiteX1" fmla="*/ 487125 w 552487"/>
                  <a:gd name="connsiteY1" fmla="*/ 175446 h 1074621"/>
                  <a:gd name="connsiteX2" fmla="*/ 232406 w 552487"/>
                  <a:gd name="connsiteY2" fmla="*/ 1074621 h 1074621"/>
                  <a:gd name="connsiteX0" fmla="*/ 0 w 552489"/>
                  <a:gd name="connsiteY0" fmla="*/ 42489 h 1069349"/>
                  <a:gd name="connsiteX1" fmla="*/ 487125 w 552489"/>
                  <a:gd name="connsiteY1" fmla="*/ 170174 h 1069349"/>
                  <a:gd name="connsiteX2" fmla="*/ 232406 w 552489"/>
                  <a:gd name="connsiteY2" fmla="*/ 1069349 h 1069349"/>
                  <a:gd name="connsiteX0" fmla="*/ 0 w 552487"/>
                  <a:gd name="connsiteY0" fmla="*/ 29171 h 1056031"/>
                  <a:gd name="connsiteX1" fmla="*/ 487125 w 552487"/>
                  <a:gd name="connsiteY1" fmla="*/ 156856 h 1056031"/>
                  <a:gd name="connsiteX2" fmla="*/ 232406 w 552487"/>
                  <a:gd name="connsiteY2" fmla="*/ 1056031 h 1056031"/>
                  <a:gd name="connsiteX0" fmla="*/ 0 w 610909"/>
                  <a:gd name="connsiteY0" fmla="*/ 29171 h 1056031"/>
                  <a:gd name="connsiteX1" fmla="*/ 487125 w 610909"/>
                  <a:gd name="connsiteY1" fmla="*/ 156856 h 1056031"/>
                  <a:gd name="connsiteX2" fmla="*/ 232406 w 610909"/>
                  <a:gd name="connsiteY2" fmla="*/ 1056031 h 1056031"/>
                  <a:gd name="connsiteX0" fmla="*/ 0 w 635682"/>
                  <a:gd name="connsiteY0" fmla="*/ 29171 h 1056031"/>
                  <a:gd name="connsiteX1" fmla="*/ 487125 w 635682"/>
                  <a:gd name="connsiteY1" fmla="*/ 156856 h 1056031"/>
                  <a:gd name="connsiteX2" fmla="*/ 232406 w 635682"/>
                  <a:gd name="connsiteY2" fmla="*/ 1056031 h 1056031"/>
                  <a:gd name="connsiteX0" fmla="*/ 0 w 627864"/>
                  <a:gd name="connsiteY0" fmla="*/ 29171 h 1056031"/>
                  <a:gd name="connsiteX1" fmla="*/ 487125 w 627864"/>
                  <a:gd name="connsiteY1" fmla="*/ 156856 h 1056031"/>
                  <a:gd name="connsiteX2" fmla="*/ 232406 w 627864"/>
                  <a:gd name="connsiteY2" fmla="*/ 1056031 h 1056031"/>
                  <a:gd name="connsiteX0" fmla="*/ 0 w 606352"/>
                  <a:gd name="connsiteY0" fmla="*/ 29171 h 1056031"/>
                  <a:gd name="connsiteX1" fmla="*/ 487125 w 606352"/>
                  <a:gd name="connsiteY1" fmla="*/ 156856 h 1056031"/>
                  <a:gd name="connsiteX2" fmla="*/ 232406 w 606352"/>
                  <a:gd name="connsiteY2" fmla="*/ 1056031 h 1056031"/>
                  <a:gd name="connsiteX0" fmla="*/ 0 w 688627"/>
                  <a:gd name="connsiteY0" fmla="*/ 33219 h 1036596"/>
                  <a:gd name="connsiteX1" fmla="*/ 569400 w 688627"/>
                  <a:gd name="connsiteY1" fmla="*/ 137421 h 1036596"/>
                  <a:gd name="connsiteX2" fmla="*/ 314681 w 688627"/>
                  <a:gd name="connsiteY2" fmla="*/ 1036596 h 1036596"/>
                  <a:gd name="connsiteX0" fmla="*/ 0 w 678586"/>
                  <a:gd name="connsiteY0" fmla="*/ 33219 h 1067905"/>
                  <a:gd name="connsiteX1" fmla="*/ 569400 w 678586"/>
                  <a:gd name="connsiteY1" fmla="*/ 137421 h 1067905"/>
                  <a:gd name="connsiteX2" fmla="*/ 295092 w 678586"/>
                  <a:gd name="connsiteY2" fmla="*/ 1067905 h 1067905"/>
                  <a:gd name="connsiteX0" fmla="*/ 0 w 738227"/>
                  <a:gd name="connsiteY0" fmla="*/ 7419 h 1042105"/>
                  <a:gd name="connsiteX1" fmla="*/ 675184 w 738227"/>
                  <a:gd name="connsiteY1" fmla="*/ 659532 h 1042105"/>
                  <a:gd name="connsiteX2" fmla="*/ 295092 w 738227"/>
                  <a:gd name="connsiteY2" fmla="*/ 1042105 h 1042105"/>
                  <a:gd name="connsiteX0" fmla="*/ 0 w 738225"/>
                  <a:gd name="connsiteY0" fmla="*/ 9985 h 1044671"/>
                  <a:gd name="connsiteX1" fmla="*/ 675184 w 738225"/>
                  <a:gd name="connsiteY1" fmla="*/ 662098 h 1044671"/>
                  <a:gd name="connsiteX2" fmla="*/ 295092 w 738225"/>
                  <a:gd name="connsiteY2" fmla="*/ 1044671 h 1044671"/>
                  <a:gd name="connsiteX0" fmla="*/ 0 w 684188"/>
                  <a:gd name="connsiteY0" fmla="*/ 9985 h 1044671"/>
                  <a:gd name="connsiteX1" fmla="*/ 675184 w 684188"/>
                  <a:gd name="connsiteY1" fmla="*/ 662098 h 1044671"/>
                  <a:gd name="connsiteX2" fmla="*/ 295092 w 684188"/>
                  <a:gd name="connsiteY2" fmla="*/ 1044671 h 1044671"/>
                  <a:gd name="connsiteX0" fmla="*/ 0 w 675246"/>
                  <a:gd name="connsiteY0" fmla="*/ 9985 h 1044671"/>
                  <a:gd name="connsiteX1" fmla="*/ 675184 w 675246"/>
                  <a:gd name="connsiteY1" fmla="*/ 662098 h 1044671"/>
                  <a:gd name="connsiteX2" fmla="*/ 295092 w 675246"/>
                  <a:gd name="connsiteY2" fmla="*/ 1044671 h 1044671"/>
                  <a:gd name="connsiteX0" fmla="*/ 0 w 675183"/>
                  <a:gd name="connsiteY0" fmla="*/ 10057 h 1044743"/>
                  <a:gd name="connsiteX1" fmla="*/ 675184 w 675183"/>
                  <a:gd name="connsiteY1" fmla="*/ 662170 h 1044743"/>
                  <a:gd name="connsiteX2" fmla="*/ 295092 w 675183"/>
                  <a:gd name="connsiteY2" fmla="*/ 1044743 h 1044743"/>
                  <a:gd name="connsiteX0" fmla="*/ 0 w 675185"/>
                  <a:gd name="connsiteY0" fmla="*/ 10059 h 1044745"/>
                  <a:gd name="connsiteX1" fmla="*/ 675184 w 675185"/>
                  <a:gd name="connsiteY1" fmla="*/ 662172 h 1044745"/>
                  <a:gd name="connsiteX2" fmla="*/ 295092 w 675185"/>
                  <a:gd name="connsiteY2" fmla="*/ 1044745 h 1044745"/>
                  <a:gd name="connsiteX0" fmla="*/ 0 w 675183"/>
                  <a:gd name="connsiteY0" fmla="*/ 10059 h 1044745"/>
                  <a:gd name="connsiteX1" fmla="*/ 675184 w 675183"/>
                  <a:gd name="connsiteY1" fmla="*/ 662172 h 1044745"/>
                  <a:gd name="connsiteX2" fmla="*/ 295092 w 675183"/>
                  <a:gd name="connsiteY2" fmla="*/ 1044745 h 1044745"/>
                  <a:gd name="connsiteX0" fmla="*/ 0 w 675185"/>
                  <a:gd name="connsiteY0" fmla="*/ 10059 h 1044745"/>
                  <a:gd name="connsiteX1" fmla="*/ 675184 w 675185"/>
                  <a:gd name="connsiteY1" fmla="*/ 662172 h 1044745"/>
                  <a:gd name="connsiteX2" fmla="*/ 295092 w 675185"/>
                  <a:gd name="connsiteY2" fmla="*/ 1044745 h 1044745"/>
                  <a:gd name="connsiteX0" fmla="*/ 0 w 675183"/>
                  <a:gd name="connsiteY0" fmla="*/ 10059 h 1044745"/>
                  <a:gd name="connsiteX1" fmla="*/ 675184 w 675183"/>
                  <a:gd name="connsiteY1" fmla="*/ 662172 h 1044745"/>
                  <a:gd name="connsiteX2" fmla="*/ 295092 w 675183"/>
                  <a:gd name="connsiteY2" fmla="*/ 1044745 h 1044745"/>
                  <a:gd name="connsiteX0" fmla="*/ 0 w 675185"/>
                  <a:gd name="connsiteY0" fmla="*/ 2242 h 1036928"/>
                  <a:gd name="connsiteX1" fmla="*/ 675184 w 675185"/>
                  <a:gd name="connsiteY1" fmla="*/ 654355 h 1036928"/>
                  <a:gd name="connsiteX2" fmla="*/ 295092 w 675185"/>
                  <a:gd name="connsiteY2" fmla="*/ 1036928 h 1036928"/>
                  <a:gd name="connsiteX0" fmla="*/ 0 w 675183"/>
                  <a:gd name="connsiteY0" fmla="*/ 2242 h 1036928"/>
                  <a:gd name="connsiteX1" fmla="*/ 675184 w 675183"/>
                  <a:gd name="connsiteY1" fmla="*/ 654355 h 1036928"/>
                  <a:gd name="connsiteX2" fmla="*/ 295092 w 675183"/>
                  <a:gd name="connsiteY2" fmla="*/ 1036928 h 1036928"/>
                  <a:gd name="connsiteX0" fmla="*/ 0 w 675742"/>
                  <a:gd name="connsiteY0" fmla="*/ 2535 h 1037221"/>
                  <a:gd name="connsiteX1" fmla="*/ 675184 w 675742"/>
                  <a:gd name="connsiteY1" fmla="*/ 654648 h 1037221"/>
                  <a:gd name="connsiteX2" fmla="*/ 295092 w 675742"/>
                  <a:gd name="connsiteY2" fmla="*/ 1037221 h 1037221"/>
                  <a:gd name="connsiteX0" fmla="*/ 0 w 675744"/>
                  <a:gd name="connsiteY0" fmla="*/ 2535 h 1037221"/>
                  <a:gd name="connsiteX1" fmla="*/ 675184 w 675744"/>
                  <a:gd name="connsiteY1" fmla="*/ 654648 h 1037221"/>
                  <a:gd name="connsiteX2" fmla="*/ 295092 w 675744"/>
                  <a:gd name="connsiteY2" fmla="*/ 1037221 h 1037221"/>
                  <a:gd name="connsiteX0" fmla="*/ 0 w 675742"/>
                  <a:gd name="connsiteY0" fmla="*/ 2535 h 1037221"/>
                  <a:gd name="connsiteX1" fmla="*/ 675184 w 675742"/>
                  <a:gd name="connsiteY1" fmla="*/ 654648 h 1037221"/>
                  <a:gd name="connsiteX2" fmla="*/ 295092 w 675742"/>
                  <a:gd name="connsiteY2" fmla="*/ 1037221 h 1037221"/>
                  <a:gd name="connsiteX0" fmla="*/ 0 w 675744"/>
                  <a:gd name="connsiteY0" fmla="*/ 2535 h 1037221"/>
                  <a:gd name="connsiteX1" fmla="*/ 675184 w 675744"/>
                  <a:gd name="connsiteY1" fmla="*/ 654648 h 1037221"/>
                  <a:gd name="connsiteX2" fmla="*/ 295092 w 675744"/>
                  <a:gd name="connsiteY2" fmla="*/ 1037221 h 1037221"/>
                  <a:gd name="connsiteX0" fmla="*/ 0 w 675742"/>
                  <a:gd name="connsiteY0" fmla="*/ 2535 h 1037221"/>
                  <a:gd name="connsiteX1" fmla="*/ 675184 w 675742"/>
                  <a:gd name="connsiteY1" fmla="*/ 654648 h 1037221"/>
                  <a:gd name="connsiteX2" fmla="*/ 295092 w 675742"/>
                  <a:gd name="connsiteY2" fmla="*/ 1037221 h 1037221"/>
                  <a:gd name="connsiteX0" fmla="*/ 0 w 675742"/>
                  <a:gd name="connsiteY0" fmla="*/ 2535 h 654648"/>
                  <a:gd name="connsiteX1" fmla="*/ 675184 w 675742"/>
                  <a:gd name="connsiteY1" fmla="*/ 654648 h 654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75742" h="654648">
                    <a:moveTo>
                      <a:pt x="0" y="2535"/>
                    </a:moveTo>
                    <a:cubicBezTo>
                      <a:pt x="279913" y="-33176"/>
                      <a:pt x="693030" y="314648"/>
                      <a:pt x="675184" y="654648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  <a:scene3d>
                <a:camera prst="orthographicFront">
                  <a:rot lat="1594901" lon="789823" rev="274396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192" name="Forme libre 191"/>
              <p:cNvSpPr/>
              <p:nvPr/>
            </p:nvSpPr>
            <p:spPr>
              <a:xfrm rot="9356347">
                <a:off x="8925824" y="1532965"/>
                <a:ext cx="654008" cy="310919"/>
              </a:xfrm>
              <a:custGeom>
                <a:avLst/>
                <a:gdLst>
                  <a:gd name="connsiteX0" fmla="*/ 0 w 647700"/>
                  <a:gd name="connsiteY0" fmla="*/ 114315 h 114315"/>
                  <a:gd name="connsiteX1" fmla="*/ 336550 w 647700"/>
                  <a:gd name="connsiteY1" fmla="*/ 15 h 114315"/>
                  <a:gd name="connsiteX2" fmla="*/ 647700 w 647700"/>
                  <a:gd name="connsiteY2" fmla="*/ 107965 h 114315"/>
                  <a:gd name="connsiteX0" fmla="*/ 0 w 526247"/>
                  <a:gd name="connsiteY0" fmla="*/ 114305 h 260589"/>
                  <a:gd name="connsiteX1" fmla="*/ 336550 w 526247"/>
                  <a:gd name="connsiteY1" fmla="*/ 5 h 260589"/>
                  <a:gd name="connsiteX2" fmla="*/ 526247 w 526247"/>
                  <a:gd name="connsiteY2" fmla="*/ 260589 h 260589"/>
                  <a:gd name="connsiteX0" fmla="*/ 0 w 490987"/>
                  <a:gd name="connsiteY0" fmla="*/ 110392 h 260589"/>
                  <a:gd name="connsiteX1" fmla="*/ 301290 w 490987"/>
                  <a:gd name="connsiteY1" fmla="*/ 5 h 260589"/>
                  <a:gd name="connsiteX2" fmla="*/ 490987 w 490987"/>
                  <a:gd name="connsiteY2" fmla="*/ 260589 h 260589"/>
                  <a:gd name="connsiteX0" fmla="*/ 0 w 490987"/>
                  <a:gd name="connsiteY0" fmla="*/ 110395 h 260592"/>
                  <a:gd name="connsiteX1" fmla="*/ 301290 w 490987"/>
                  <a:gd name="connsiteY1" fmla="*/ 8 h 260592"/>
                  <a:gd name="connsiteX2" fmla="*/ 490987 w 490987"/>
                  <a:gd name="connsiteY2" fmla="*/ 260592 h 260592"/>
                  <a:gd name="connsiteX0" fmla="*/ 0 w 490987"/>
                  <a:gd name="connsiteY0" fmla="*/ 47838 h 198035"/>
                  <a:gd name="connsiteX1" fmla="*/ 324798 w 490987"/>
                  <a:gd name="connsiteY1" fmla="*/ 70 h 198035"/>
                  <a:gd name="connsiteX2" fmla="*/ 490987 w 490987"/>
                  <a:gd name="connsiteY2" fmla="*/ 198035 h 198035"/>
                  <a:gd name="connsiteX0" fmla="*/ 0 w 490987"/>
                  <a:gd name="connsiteY0" fmla="*/ -1 h 150196"/>
                  <a:gd name="connsiteX1" fmla="*/ 490987 w 490987"/>
                  <a:gd name="connsiteY1" fmla="*/ 150196 h 150196"/>
                  <a:gd name="connsiteX0" fmla="*/ 0 w 490987"/>
                  <a:gd name="connsiteY0" fmla="*/ 53519 h 203716"/>
                  <a:gd name="connsiteX1" fmla="*/ 490987 w 490987"/>
                  <a:gd name="connsiteY1" fmla="*/ 203716 h 203716"/>
                  <a:gd name="connsiteX0" fmla="*/ 0 w 490987"/>
                  <a:gd name="connsiteY0" fmla="*/ 128887 h 279084"/>
                  <a:gd name="connsiteX1" fmla="*/ 490987 w 490987"/>
                  <a:gd name="connsiteY1" fmla="*/ 279084 h 279084"/>
                  <a:gd name="connsiteX0" fmla="*/ 0 w 490987"/>
                  <a:gd name="connsiteY0" fmla="*/ 81302 h 231499"/>
                  <a:gd name="connsiteX1" fmla="*/ 490987 w 490987"/>
                  <a:gd name="connsiteY1" fmla="*/ 231499 h 231499"/>
                  <a:gd name="connsiteX0" fmla="*/ 0 w 490987"/>
                  <a:gd name="connsiteY0" fmla="*/ 77791 h 227988"/>
                  <a:gd name="connsiteX1" fmla="*/ 490987 w 490987"/>
                  <a:gd name="connsiteY1" fmla="*/ 227988 h 227988"/>
                  <a:gd name="connsiteX0" fmla="*/ 0 w 142543"/>
                  <a:gd name="connsiteY0" fmla="*/ 342571 h 342570"/>
                  <a:gd name="connsiteX1" fmla="*/ 107035 w 142543"/>
                  <a:gd name="connsiteY1" fmla="*/ 62264 h 342570"/>
                  <a:gd name="connsiteX0" fmla="*/ 369262 w 433789"/>
                  <a:gd name="connsiteY0" fmla="*/ 44677 h 406211"/>
                  <a:gd name="connsiteX1" fmla="*/ 2233 w 433789"/>
                  <a:gd name="connsiteY1" fmla="*/ 406211 h 406211"/>
                  <a:gd name="connsiteX0" fmla="*/ 367029 w 470047"/>
                  <a:gd name="connsiteY0" fmla="*/ 27657 h 401336"/>
                  <a:gd name="connsiteX1" fmla="*/ 0 w 470047"/>
                  <a:gd name="connsiteY1" fmla="*/ 389191 h 401336"/>
                  <a:gd name="connsiteX0" fmla="*/ 367029 w 401321"/>
                  <a:gd name="connsiteY0" fmla="*/ 0 h 382626"/>
                  <a:gd name="connsiteX1" fmla="*/ 0 w 401321"/>
                  <a:gd name="connsiteY1" fmla="*/ 361534 h 382626"/>
                  <a:gd name="connsiteX0" fmla="*/ 398239 w 429191"/>
                  <a:gd name="connsiteY0" fmla="*/ 0 h 371787"/>
                  <a:gd name="connsiteX1" fmla="*/ 0 w 429191"/>
                  <a:gd name="connsiteY1" fmla="*/ 350093 h 371787"/>
                  <a:gd name="connsiteX0" fmla="*/ 393300 w 424742"/>
                  <a:gd name="connsiteY0" fmla="*/ 0 h 381878"/>
                  <a:gd name="connsiteX1" fmla="*/ 1 w 424742"/>
                  <a:gd name="connsiteY1" fmla="*/ 360746 h 381878"/>
                  <a:gd name="connsiteX0" fmla="*/ 393298 w 412679"/>
                  <a:gd name="connsiteY0" fmla="*/ 0 h 382654"/>
                  <a:gd name="connsiteX1" fmla="*/ 368768 w 412679"/>
                  <a:gd name="connsiteY1" fmla="*/ 274485 h 382654"/>
                  <a:gd name="connsiteX2" fmla="*/ -1 w 412679"/>
                  <a:gd name="connsiteY2" fmla="*/ 360746 h 382654"/>
                  <a:gd name="connsiteX0" fmla="*/ 1 w 600584"/>
                  <a:gd name="connsiteY0" fmla="*/ 1 h 1049720"/>
                  <a:gd name="connsiteX1" fmla="*/ 556673 w 600584"/>
                  <a:gd name="connsiteY1" fmla="*/ 941551 h 1049720"/>
                  <a:gd name="connsiteX2" fmla="*/ 187904 w 600584"/>
                  <a:gd name="connsiteY2" fmla="*/ 1027812 h 1049720"/>
                  <a:gd name="connsiteX0" fmla="*/ -1 w 556671"/>
                  <a:gd name="connsiteY0" fmla="*/ -1 h 1106299"/>
                  <a:gd name="connsiteX1" fmla="*/ 556671 w 556671"/>
                  <a:gd name="connsiteY1" fmla="*/ 941549 h 1106299"/>
                  <a:gd name="connsiteX2" fmla="*/ 187902 w 556671"/>
                  <a:gd name="connsiteY2" fmla="*/ 1027810 h 1106299"/>
                  <a:gd name="connsiteX0" fmla="*/ 1 w 573733"/>
                  <a:gd name="connsiteY0" fmla="*/ 1 h 1106299"/>
                  <a:gd name="connsiteX1" fmla="*/ 556673 w 573733"/>
                  <a:gd name="connsiteY1" fmla="*/ 941551 h 1106299"/>
                  <a:gd name="connsiteX2" fmla="*/ 187904 w 573733"/>
                  <a:gd name="connsiteY2" fmla="*/ 1027812 h 1106299"/>
                  <a:gd name="connsiteX0" fmla="*/ -1 w 621622"/>
                  <a:gd name="connsiteY0" fmla="*/ -1 h 1055803"/>
                  <a:gd name="connsiteX1" fmla="*/ 605906 w 621622"/>
                  <a:gd name="connsiteY1" fmla="*/ 703132 h 1055803"/>
                  <a:gd name="connsiteX2" fmla="*/ 187902 w 621622"/>
                  <a:gd name="connsiteY2" fmla="*/ 1027810 h 1055803"/>
                  <a:gd name="connsiteX0" fmla="*/ 1 w 621624"/>
                  <a:gd name="connsiteY0" fmla="*/ 1 h 1057215"/>
                  <a:gd name="connsiteX1" fmla="*/ 605908 w 621624"/>
                  <a:gd name="connsiteY1" fmla="*/ 703134 h 1057215"/>
                  <a:gd name="connsiteX2" fmla="*/ 187904 w 621624"/>
                  <a:gd name="connsiteY2" fmla="*/ 1027812 h 1057215"/>
                  <a:gd name="connsiteX0" fmla="*/ -1 w 605906"/>
                  <a:gd name="connsiteY0" fmla="*/ -1 h 1057213"/>
                  <a:gd name="connsiteX1" fmla="*/ 605906 w 605906"/>
                  <a:gd name="connsiteY1" fmla="*/ 703132 h 1057213"/>
                  <a:gd name="connsiteX2" fmla="*/ 187902 w 605906"/>
                  <a:gd name="connsiteY2" fmla="*/ 1027810 h 1057213"/>
                  <a:gd name="connsiteX0" fmla="*/ 1 w 605908"/>
                  <a:gd name="connsiteY0" fmla="*/ 1361 h 1058575"/>
                  <a:gd name="connsiteX1" fmla="*/ 605908 w 605908"/>
                  <a:gd name="connsiteY1" fmla="*/ 704494 h 1058575"/>
                  <a:gd name="connsiteX2" fmla="*/ 187904 w 605908"/>
                  <a:gd name="connsiteY2" fmla="*/ 1029172 h 1058575"/>
                  <a:gd name="connsiteX0" fmla="*/ -1 w 605906"/>
                  <a:gd name="connsiteY0" fmla="*/ 0 h 1057214"/>
                  <a:gd name="connsiteX1" fmla="*/ 605906 w 605906"/>
                  <a:gd name="connsiteY1" fmla="*/ 703133 h 1057214"/>
                  <a:gd name="connsiteX2" fmla="*/ 187902 w 605906"/>
                  <a:gd name="connsiteY2" fmla="*/ 1027811 h 1057214"/>
                  <a:gd name="connsiteX0" fmla="*/ 97363 w 418004"/>
                  <a:gd name="connsiteY0" fmla="*/ -1 h 936677"/>
                  <a:gd name="connsiteX1" fmla="*/ 418004 w 418004"/>
                  <a:gd name="connsiteY1" fmla="*/ 582596 h 936677"/>
                  <a:gd name="connsiteX2" fmla="*/ 0 w 418004"/>
                  <a:gd name="connsiteY2" fmla="*/ 907274 h 936677"/>
                  <a:gd name="connsiteX0" fmla="*/ 97363 w 286928"/>
                  <a:gd name="connsiteY0" fmla="*/ 1 h 931464"/>
                  <a:gd name="connsiteX1" fmla="*/ 236135 w 286928"/>
                  <a:gd name="connsiteY1" fmla="*/ 516504 h 931464"/>
                  <a:gd name="connsiteX2" fmla="*/ 0 w 286928"/>
                  <a:gd name="connsiteY2" fmla="*/ 907276 h 931464"/>
                  <a:gd name="connsiteX0" fmla="*/ 218582 w 336024"/>
                  <a:gd name="connsiteY0" fmla="*/ -1 h 931106"/>
                  <a:gd name="connsiteX1" fmla="*/ 7232 w 336024"/>
                  <a:gd name="connsiteY1" fmla="*/ 511005 h 931106"/>
                  <a:gd name="connsiteX2" fmla="*/ 121219 w 336024"/>
                  <a:gd name="connsiteY2" fmla="*/ 907274 h 931106"/>
                  <a:gd name="connsiteX0" fmla="*/ 1022579 w 1140023"/>
                  <a:gd name="connsiteY0" fmla="*/ 1 h 569126"/>
                  <a:gd name="connsiteX1" fmla="*/ 811229 w 1140023"/>
                  <a:gd name="connsiteY1" fmla="*/ 511007 h 569126"/>
                  <a:gd name="connsiteX2" fmla="*/ 0 w 1140023"/>
                  <a:gd name="connsiteY2" fmla="*/ 109179 h 569126"/>
                  <a:gd name="connsiteX0" fmla="*/ 1022579 w 1140021"/>
                  <a:gd name="connsiteY0" fmla="*/ -1 h 582108"/>
                  <a:gd name="connsiteX1" fmla="*/ 811229 w 1140021"/>
                  <a:gd name="connsiteY1" fmla="*/ 511005 h 582108"/>
                  <a:gd name="connsiteX2" fmla="*/ 0 w 1140021"/>
                  <a:gd name="connsiteY2" fmla="*/ 109177 h 582108"/>
                  <a:gd name="connsiteX0" fmla="*/ 1022579 w 1140023"/>
                  <a:gd name="connsiteY0" fmla="*/ 1 h 545714"/>
                  <a:gd name="connsiteX1" fmla="*/ 811229 w 1140023"/>
                  <a:gd name="connsiteY1" fmla="*/ 511007 h 545714"/>
                  <a:gd name="connsiteX2" fmla="*/ 0 w 1140023"/>
                  <a:gd name="connsiteY2" fmla="*/ 109179 h 545714"/>
                  <a:gd name="connsiteX0" fmla="*/ 1022579 w 1183291"/>
                  <a:gd name="connsiteY0" fmla="*/ -1 h 545712"/>
                  <a:gd name="connsiteX1" fmla="*/ 811229 w 1183291"/>
                  <a:gd name="connsiteY1" fmla="*/ 511005 h 545712"/>
                  <a:gd name="connsiteX2" fmla="*/ 0 w 1183291"/>
                  <a:gd name="connsiteY2" fmla="*/ 109177 h 545712"/>
                  <a:gd name="connsiteX0" fmla="*/ 1022579 w 1092392"/>
                  <a:gd name="connsiteY0" fmla="*/ 1 h 545714"/>
                  <a:gd name="connsiteX1" fmla="*/ 811229 w 1092392"/>
                  <a:gd name="connsiteY1" fmla="*/ 511007 h 545714"/>
                  <a:gd name="connsiteX2" fmla="*/ 0 w 1092392"/>
                  <a:gd name="connsiteY2" fmla="*/ 109179 h 545714"/>
                  <a:gd name="connsiteX0" fmla="*/ 1022579 w 1075630"/>
                  <a:gd name="connsiteY0" fmla="*/ -1 h 545712"/>
                  <a:gd name="connsiteX1" fmla="*/ 811229 w 1075630"/>
                  <a:gd name="connsiteY1" fmla="*/ 511005 h 545712"/>
                  <a:gd name="connsiteX2" fmla="*/ 0 w 1075630"/>
                  <a:gd name="connsiteY2" fmla="*/ 109177 h 545712"/>
                  <a:gd name="connsiteX0" fmla="*/ 1022579 w 1075630"/>
                  <a:gd name="connsiteY0" fmla="*/ 1 h 514086"/>
                  <a:gd name="connsiteX1" fmla="*/ 811229 w 1075630"/>
                  <a:gd name="connsiteY1" fmla="*/ 511007 h 514086"/>
                  <a:gd name="connsiteX2" fmla="*/ 0 w 1075630"/>
                  <a:gd name="connsiteY2" fmla="*/ 109179 h 514086"/>
                  <a:gd name="connsiteX0" fmla="*/ 1022579 w 1075630"/>
                  <a:gd name="connsiteY0" fmla="*/ -1 h 514084"/>
                  <a:gd name="connsiteX1" fmla="*/ 811230 w 1075630"/>
                  <a:gd name="connsiteY1" fmla="*/ 511005 h 514084"/>
                  <a:gd name="connsiteX2" fmla="*/ 0 w 1075630"/>
                  <a:gd name="connsiteY2" fmla="*/ 109177 h 514084"/>
                  <a:gd name="connsiteX0" fmla="*/ 1022579 w 1076048"/>
                  <a:gd name="connsiteY0" fmla="*/ 1 h 514086"/>
                  <a:gd name="connsiteX1" fmla="*/ 811230 w 1076048"/>
                  <a:gd name="connsiteY1" fmla="*/ 511007 h 514086"/>
                  <a:gd name="connsiteX2" fmla="*/ 0 w 1076048"/>
                  <a:gd name="connsiteY2" fmla="*/ 109179 h 514086"/>
                  <a:gd name="connsiteX0" fmla="*/ 1022579 w 1076048"/>
                  <a:gd name="connsiteY0" fmla="*/ -1 h 511006"/>
                  <a:gd name="connsiteX1" fmla="*/ 811230 w 1076048"/>
                  <a:gd name="connsiteY1" fmla="*/ 511005 h 511006"/>
                  <a:gd name="connsiteX2" fmla="*/ 0 w 1076048"/>
                  <a:gd name="connsiteY2" fmla="*/ 109177 h 511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76048" h="511006">
                    <a:moveTo>
                      <a:pt x="1022579" y="-1"/>
                    </a:moveTo>
                    <a:cubicBezTo>
                      <a:pt x="1197125" y="431834"/>
                      <a:pt x="895675" y="500423"/>
                      <a:pt x="811230" y="511005"/>
                    </a:cubicBezTo>
                    <a:cubicBezTo>
                      <a:pt x="612265" y="493940"/>
                      <a:pt x="199495" y="356299"/>
                      <a:pt x="0" y="109177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dirty="0"/>
              </a:p>
            </p:txBody>
          </p:sp>
          <p:pic>
            <p:nvPicPr>
              <p:cNvPr id="113" name="Image 112"/>
              <p:cNvPicPr>
                <a:picLocks noChangeAspect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9424" t="24485" r="32212" b="25212"/>
              <a:stretch/>
            </p:blipFill>
            <p:spPr>
              <a:xfrm rot="1032707">
                <a:off x="8917063" y="1368272"/>
                <a:ext cx="815678" cy="802148"/>
              </a:xfrm>
              <a:prstGeom prst="rect">
                <a:avLst/>
              </a:prstGeom>
            </p:spPr>
          </p:pic>
          <p:sp>
            <p:nvSpPr>
              <p:cNvPr id="115" name="Forme libre 114"/>
              <p:cNvSpPr/>
              <p:nvPr/>
            </p:nvSpPr>
            <p:spPr>
              <a:xfrm rot="984591">
                <a:off x="9330939" y="1479558"/>
                <a:ext cx="326304" cy="380564"/>
              </a:xfrm>
              <a:custGeom>
                <a:avLst/>
                <a:gdLst>
                  <a:gd name="connsiteX0" fmla="*/ 0 w 647700"/>
                  <a:gd name="connsiteY0" fmla="*/ 114315 h 114315"/>
                  <a:gd name="connsiteX1" fmla="*/ 336550 w 647700"/>
                  <a:gd name="connsiteY1" fmla="*/ 15 h 114315"/>
                  <a:gd name="connsiteX2" fmla="*/ 647700 w 647700"/>
                  <a:gd name="connsiteY2" fmla="*/ 107965 h 114315"/>
                  <a:gd name="connsiteX0" fmla="*/ 0 w 526247"/>
                  <a:gd name="connsiteY0" fmla="*/ 114305 h 260589"/>
                  <a:gd name="connsiteX1" fmla="*/ 336550 w 526247"/>
                  <a:gd name="connsiteY1" fmla="*/ 5 h 260589"/>
                  <a:gd name="connsiteX2" fmla="*/ 526247 w 526247"/>
                  <a:gd name="connsiteY2" fmla="*/ 260589 h 260589"/>
                  <a:gd name="connsiteX0" fmla="*/ 0 w 490987"/>
                  <a:gd name="connsiteY0" fmla="*/ 110392 h 260589"/>
                  <a:gd name="connsiteX1" fmla="*/ 301290 w 490987"/>
                  <a:gd name="connsiteY1" fmla="*/ 5 h 260589"/>
                  <a:gd name="connsiteX2" fmla="*/ 490987 w 490987"/>
                  <a:gd name="connsiteY2" fmla="*/ 260589 h 260589"/>
                  <a:gd name="connsiteX0" fmla="*/ 0 w 490987"/>
                  <a:gd name="connsiteY0" fmla="*/ 110395 h 260592"/>
                  <a:gd name="connsiteX1" fmla="*/ 301290 w 490987"/>
                  <a:gd name="connsiteY1" fmla="*/ 8 h 260592"/>
                  <a:gd name="connsiteX2" fmla="*/ 490987 w 490987"/>
                  <a:gd name="connsiteY2" fmla="*/ 260592 h 260592"/>
                  <a:gd name="connsiteX0" fmla="*/ 0 w 490987"/>
                  <a:gd name="connsiteY0" fmla="*/ 47838 h 198035"/>
                  <a:gd name="connsiteX1" fmla="*/ 324798 w 490987"/>
                  <a:gd name="connsiteY1" fmla="*/ 70 h 198035"/>
                  <a:gd name="connsiteX2" fmla="*/ 490987 w 490987"/>
                  <a:gd name="connsiteY2" fmla="*/ 198035 h 198035"/>
                  <a:gd name="connsiteX0" fmla="*/ 0 w 490987"/>
                  <a:gd name="connsiteY0" fmla="*/ -1 h 150196"/>
                  <a:gd name="connsiteX1" fmla="*/ 490987 w 490987"/>
                  <a:gd name="connsiteY1" fmla="*/ 150196 h 150196"/>
                  <a:gd name="connsiteX0" fmla="*/ 0 w 490987"/>
                  <a:gd name="connsiteY0" fmla="*/ 53519 h 203716"/>
                  <a:gd name="connsiteX1" fmla="*/ 490987 w 490987"/>
                  <a:gd name="connsiteY1" fmla="*/ 203716 h 203716"/>
                  <a:gd name="connsiteX0" fmla="*/ 0 w 490987"/>
                  <a:gd name="connsiteY0" fmla="*/ 128887 h 279084"/>
                  <a:gd name="connsiteX1" fmla="*/ 490987 w 490987"/>
                  <a:gd name="connsiteY1" fmla="*/ 279084 h 279084"/>
                  <a:gd name="connsiteX0" fmla="*/ 0 w 490987"/>
                  <a:gd name="connsiteY0" fmla="*/ 81302 h 231499"/>
                  <a:gd name="connsiteX1" fmla="*/ 490987 w 490987"/>
                  <a:gd name="connsiteY1" fmla="*/ 231499 h 231499"/>
                  <a:gd name="connsiteX0" fmla="*/ 0 w 490987"/>
                  <a:gd name="connsiteY0" fmla="*/ 77791 h 227988"/>
                  <a:gd name="connsiteX1" fmla="*/ 490987 w 490987"/>
                  <a:gd name="connsiteY1" fmla="*/ 227988 h 227988"/>
                  <a:gd name="connsiteX0" fmla="*/ 0 w 490987"/>
                  <a:gd name="connsiteY0" fmla="*/ 51706 h 201903"/>
                  <a:gd name="connsiteX1" fmla="*/ 490987 w 490987"/>
                  <a:gd name="connsiteY1" fmla="*/ 201903 h 201903"/>
                  <a:gd name="connsiteX0" fmla="*/ 0 w 490987"/>
                  <a:gd name="connsiteY0" fmla="*/ 55184 h 205381"/>
                  <a:gd name="connsiteX1" fmla="*/ 490987 w 490987"/>
                  <a:gd name="connsiteY1" fmla="*/ 205381 h 205381"/>
                  <a:gd name="connsiteX0" fmla="*/ 0 w 490987"/>
                  <a:gd name="connsiteY0" fmla="*/ 55184 h 205381"/>
                  <a:gd name="connsiteX1" fmla="*/ 490987 w 490987"/>
                  <a:gd name="connsiteY1" fmla="*/ 205381 h 205381"/>
                  <a:gd name="connsiteX0" fmla="*/ 0 w 263749"/>
                  <a:gd name="connsiteY0" fmla="*/ 9231 h 1071313"/>
                  <a:gd name="connsiteX1" fmla="*/ 263749 w 263749"/>
                  <a:gd name="connsiteY1" fmla="*/ 1071314 h 1071313"/>
                  <a:gd name="connsiteX0" fmla="*/ 0 w 558496"/>
                  <a:gd name="connsiteY0" fmla="*/ 30839 h 1092922"/>
                  <a:gd name="connsiteX1" fmla="*/ 263749 w 558496"/>
                  <a:gd name="connsiteY1" fmla="*/ 1092922 h 1092922"/>
                  <a:gd name="connsiteX0" fmla="*/ 0 w 583975"/>
                  <a:gd name="connsiteY0" fmla="*/ 9315 h 1071398"/>
                  <a:gd name="connsiteX1" fmla="*/ 263749 w 583975"/>
                  <a:gd name="connsiteY1" fmla="*/ 1071398 h 1071398"/>
                  <a:gd name="connsiteX0" fmla="*/ 0 w 488241"/>
                  <a:gd name="connsiteY0" fmla="*/ 8741 h 1070824"/>
                  <a:gd name="connsiteX1" fmla="*/ 263749 w 488241"/>
                  <a:gd name="connsiteY1" fmla="*/ 1070824 h 1070824"/>
                  <a:gd name="connsiteX0" fmla="*/ 0 w 564438"/>
                  <a:gd name="connsiteY0" fmla="*/ 1 h 1062084"/>
                  <a:gd name="connsiteX1" fmla="*/ 263749 w 564438"/>
                  <a:gd name="connsiteY1" fmla="*/ 1062084 h 1062084"/>
                  <a:gd name="connsiteX0" fmla="*/ 0 w 544125"/>
                  <a:gd name="connsiteY0" fmla="*/ -1 h 1062082"/>
                  <a:gd name="connsiteX1" fmla="*/ 263749 w 544125"/>
                  <a:gd name="connsiteY1" fmla="*/ 1062082 h 1062082"/>
                  <a:gd name="connsiteX0" fmla="*/ 0 w 545830"/>
                  <a:gd name="connsiteY0" fmla="*/ 1 h 1062084"/>
                  <a:gd name="connsiteX1" fmla="*/ 263749 w 545830"/>
                  <a:gd name="connsiteY1" fmla="*/ 1062084 h 1062084"/>
                  <a:gd name="connsiteX0" fmla="*/ 0 w 589065"/>
                  <a:gd name="connsiteY0" fmla="*/ -1 h 1062082"/>
                  <a:gd name="connsiteX1" fmla="*/ 506715 w 589065"/>
                  <a:gd name="connsiteY1" fmla="*/ 147252 h 1062082"/>
                  <a:gd name="connsiteX2" fmla="*/ 263749 w 589065"/>
                  <a:gd name="connsiteY2" fmla="*/ 1062082 h 1062082"/>
                  <a:gd name="connsiteX0" fmla="*/ 0 w 579205"/>
                  <a:gd name="connsiteY0" fmla="*/ 1 h 1062084"/>
                  <a:gd name="connsiteX1" fmla="*/ 487125 w 579205"/>
                  <a:gd name="connsiteY1" fmla="*/ 127686 h 1062084"/>
                  <a:gd name="connsiteX2" fmla="*/ 263749 w 579205"/>
                  <a:gd name="connsiteY2" fmla="*/ 1062084 h 1062084"/>
                  <a:gd name="connsiteX0" fmla="*/ 0 w 579203"/>
                  <a:gd name="connsiteY0" fmla="*/ 43722 h 1105805"/>
                  <a:gd name="connsiteX1" fmla="*/ 487125 w 579203"/>
                  <a:gd name="connsiteY1" fmla="*/ 171407 h 1105805"/>
                  <a:gd name="connsiteX2" fmla="*/ 263749 w 579203"/>
                  <a:gd name="connsiteY2" fmla="*/ 1105805 h 1105805"/>
                  <a:gd name="connsiteX0" fmla="*/ 0 w 620061"/>
                  <a:gd name="connsiteY0" fmla="*/ 43724 h 1105807"/>
                  <a:gd name="connsiteX1" fmla="*/ 487125 w 620061"/>
                  <a:gd name="connsiteY1" fmla="*/ 171409 h 1105807"/>
                  <a:gd name="connsiteX2" fmla="*/ 263749 w 620061"/>
                  <a:gd name="connsiteY2" fmla="*/ 1105807 h 1105807"/>
                  <a:gd name="connsiteX0" fmla="*/ 0 w 573089"/>
                  <a:gd name="connsiteY0" fmla="*/ 43724 h 1105807"/>
                  <a:gd name="connsiteX1" fmla="*/ 487125 w 573089"/>
                  <a:gd name="connsiteY1" fmla="*/ 171409 h 1105807"/>
                  <a:gd name="connsiteX2" fmla="*/ 263749 w 573089"/>
                  <a:gd name="connsiteY2" fmla="*/ 1105807 h 1105807"/>
                  <a:gd name="connsiteX0" fmla="*/ 0 w 573089"/>
                  <a:gd name="connsiteY0" fmla="*/ 17684 h 1079767"/>
                  <a:gd name="connsiteX1" fmla="*/ 487125 w 573089"/>
                  <a:gd name="connsiteY1" fmla="*/ 145369 h 1079767"/>
                  <a:gd name="connsiteX2" fmla="*/ 263749 w 573089"/>
                  <a:gd name="connsiteY2" fmla="*/ 1079767 h 1079767"/>
                  <a:gd name="connsiteX0" fmla="*/ 0 w 573089"/>
                  <a:gd name="connsiteY0" fmla="*/ 67299 h 1129382"/>
                  <a:gd name="connsiteX1" fmla="*/ 487125 w 573089"/>
                  <a:gd name="connsiteY1" fmla="*/ 194984 h 1129382"/>
                  <a:gd name="connsiteX2" fmla="*/ 263749 w 573089"/>
                  <a:gd name="connsiteY2" fmla="*/ 1129382 h 1129382"/>
                  <a:gd name="connsiteX0" fmla="*/ 0 w 573089"/>
                  <a:gd name="connsiteY0" fmla="*/ 57615 h 1119698"/>
                  <a:gd name="connsiteX1" fmla="*/ 487125 w 573089"/>
                  <a:gd name="connsiteY1" fmla="*/ 185300 h 1119698"/>
                  <a:gd name="connsiteX2" fmla="*/ 263749 w 573089"/>
                  <a:gd name="connsiteY2" fmla="*/ 1119698 h 1119698"/>
                  <a:gd name="connsiteX0" fmla="*/ 0 w 573089"/>
                  <a:gd name="connsiteY0" fmla="*/ 54433 h 1116516"/>
                  <a:gd name="connsiteX1" fmla="*/ 487125 w 573089"/>
                  <a:gd name="connsiteY1" fmla="*/ 182118 h 1116516"/>
                  <a:gd name="connsiteX2" fmla="*/ 263749 w 573089"/>
                  <a:gd name="connsiteY2" fmla="*/ 1116516 h 1116516"/>
                  <a:gd name="connsiteX0" fmla="*/ 0 w 573089"/>
                  <a:gd name="connsiteY0" fmla="*/ 28759 h 1090842"/>
                  <a:gd name="connsiteX1" fmla="*/ 487125 w 573089"/>
                  <a:gd name="connsiteY1" fmla="*/ 156444 h 1090842"/>
                  <a:gd name="connsiteX2" fmla="*/ 263749 w 573089"/>
                  <a:gd name="connsiteY2" fmla="*/ 1090842 h 1090842"/>
                  <a:gd name="connsiteX0" fmla="*/ 0 w 573089"/>
                  <a:gd name="connsiteY0" fmla="*/ 20364 h 1082447"/>
                  <a:gd name="connsiteX1" fmla="*/ 487125 w 573089"/>
                  <a:gd name="connsiteY1" fmla="*/ 148049 h 1082447"/>
                  <a:gd name="connsiteX2" fmla="*/ 263749 w 573089"/>
                  <a:gd name="connsiteY2" fmla="*/ 1082447 h 1082447"/>
                  <a:gd name="connsiteX0" fmla="*/ 0 w 557594"/>
                  <a:gd name="connsiteY0" fmla="*/ 20364 h 1082447"/>
                  <a:gd name="connsiteX1" fmla="*/ 487125 w 557594"/>
                  <a:gd name="connsiteY1" fmla="*/ 148049 h 1082447"/>
                  <a:gd name="connsiteX2" fmla="*/ 263749 w 557594"/>
                  <a:gd name="connsiteY2" fmla="*/ 1082447 h 1082447"/>
                  <a:gd name="connsiteX0" fmla="*/ 0 w 538749"/>
                  <a:gd name="connsiteY0" fmla="*/ 20364 h 1082447"/>
                  <a:gd name="connsiteX1" fmla="*/ 487125 w 538749"/>
                  <a:gd name="connsiteY1" fmla="*/ 148049 h 1082447"/>
                  <a:gd name="connsiteX2" fmla="*/ 263749 w 538749"/>
                  <a:gd name="connsiteY2" fmla="*/ 1082447 h 1082447"/>
                  <a:gd name="connsiteX0" fmla="*/ 0 w 538749"/>
                  <a:gd name="connsiteY0" fmla="*/ 22129 h 1084212"/>
                  <a:gd name="connsiteX1" fmla="*/ 487125 w 538749"/>
                  <a:gd name="connsiteY1" fmla="*/ 149814 h 1084212"/>
                  <a:gd name="connsiteX2" fmla="*/ 263749 w 538749"/>
                  <a:gd name="connsiteY2" fmla="*/ 1084212 h 1084212"/>
                  <a:gd name="connsiteX0" fmla="*/ 0 w 538749"/>
                  <a:gd name="connsiteY0" fmla="*/ 52927 h 1115010"/>
                  <a:gd name="connsiteX1" fmla="*/ 487125 w 538749"/>
                  <a:gd name="connsiteY1" fmla="*/ 180612 h 1115010"/>
                  <a:gd name="connsiteX2" fmla="*/ 263749 w 538749"/>
                  <a:gd name="connsiteY2" fmla="*/ 1115010 h 1115010"/>
                  <a:gd name="connsiteX0" fmla="*/ 0 w 538749"/>
                  <a:gd name="connsiteY0" fmla="*/ 47761 h 1109844"/>
                  <a:gd name="connsiteX1" fmla="*/ 487125 w 538749"/>
                  <a:gd name="connsiteY1" fmla="*/ 175446 h 1109844"/>
                  <a:gd name="connsiteX2" fmla="*/ 263749 w 538749"/>
                  <a:gd name="connsiteY2" fmla="*/ 1109844 h 1109844"/>
                  <a:gd name="connsiteX0" fmla="*/ 0 w 529191"/>
                  <a:gd name="connsiteY0" fmla="*/ 47761 h 1074621"/>
                  <a:gd name="connsiteX1" fmla="*/ 487125 w 529191"/>
                  <a:gd name="connsiteY1" fmla="*/ 175446 h 1074621"/>
                  <a:gd name="connsiteX2" fmla="*/ 232406 w 529191"/>
                  <a:gd name="connsiteY2" fmla="*/ 1074621 h 1074621"/>
                  <a:gd name="connsiteX0" fmla="*/ 0 w 558978"/>
                  <a:gd name="connsiteY0" fmla="*/ 47761 h 1074621"/>
                  <a:gd name="connsiteX1" fmla="*/ 487125 w 558978"/>
                  <a:gd name="connsiteY1" fmla="*/ 175446 h 1074621"/>
                  <a:gd name="connsiteX2" fmla="*/ 232406 w 558978"/>
                  <a:gd name="connsiteY2" fmla="*/ 1074621 h 1074621"/>
                  <a:gd name="connsiteX0" fmla="*/ 0 w 552487"/>
                  <a:gd name="connsiteY0" fmla="*/ 47761 h 1074621"/>
                  <a:gd name="connsiteX1" fmla="*/ 487125 w 552487"/>
                  <a:gd name="connsiteY1" fmla="*/ 175446 h 1074621"/>
                  <a:gd name="connsiteX2" fmla="*/ 232406 w 552487"/>
                  <a:gd name="connsiteY2" fmla="*/ 1074621 h 1074621"/>
                  <a:gd name="connsiteX0" fmla="*/ 0 w 552489"/>
                  <a:gd name="connsiteY0" fmla="*/ 42489 h 1069349"/>
                  <a:gd name="connsiteX1" fmla="*/ 487125 w 552489"/>
                  <a:gd name="connsiteY1" fmla="*/ 170174 h 1069349"/>
                  <a:gd name="connsiteX2" fmla="*/ 232406 w 552489"/>
                  <a:gd name="connsiteY2" fmla="*/ 1069349 h 1069349"/>
                  <a:gd name="connsiteX0" fmla="*/ 0 w 552487"/>
                  <a:gd name="connsiteY0" fmla="*/ 29171 h 1056031"/>
                  <a:gd name="connsiteX1" fmla="*/ 487125 w 552487"/>
                  <a:gd name="connsiteY1" fmla="*/ 156856 h 1056031"/>
                  <a:gd name="connsiteX2" fmla="*/ 232406 w 552487"/>
                  <a:gd name="connsiteY2" fmla="*/ 1056031 h 1056031"/>
                  <a:gd name="connsiteX0" fmla="*/ 0 w 610909"/>
                  <a:gd name="connsiteY0" fmla="*/ 29171 h 1056031"/>
                  <a:gd name="connsiteX1" fmla="*/ 487125 w 610909"/>
                  <a:gd name="connsiteY1" fmla="*/ 156856 h 1056031"/>
                  <a:gd name="connsiteX2" fmla="*/ 232406 w 610909"/>
                  <a:gd name="connsiteY2" fmla="*/ 1056031 h 1056031"/>
                  <a:gd name="connsiteX0" fmla="*/ 0 w 635682"/>
                  <a:gd name="connsiteY0" fmla="*/ 29171 h 1056031"/>
                  <a:gd name="connsiteX1" fmla="*/ 487125 w 635682"/>
                  <a:gd name="connsiteY1" fmla="*/ 156856 h 1056031"/>
                  <a:gd name="connsiteX2" fmla="*/ 232406 w 635682"/>
                  <a:gd name="connsiteY2" fmla="*/ 1056031 h 1056031"/>
                  <a:gd name="connsiteX0" fmla="*/ 0 w 627864"/>
                  <a:gd name="connsiteY0" fmla="*/ 29171 h 1056031"/>
                  <a:gd name="connsiteX1" fmla="*/ 487125 w 627864"/>
                  <a:gd name="connsiteY1" fmla="*/ 156856 h 1056031"/>
                  <a:gd name="connsiteX2" fmla="*/ 232406 w 627864"/>
                  <a:gd name="connsiteY2" fmla="*/ 1056031 h 1056031"/>
                  <a:gd name="connsiteX0" fmla="*/ 0 w 606352"/>
                  <a:gd name="connsiteY0" fmla="*/ 29171 h 1056031"/>
                  <a:gd name="connsiteX1" fmla="*/ 487125 w 606352"/>
                  <a:gd name="connsiteY1" fmla="*/ 156856 h 1056031"/>
                  <a:gd name="connsiteX2" fmla="*/ 232406 w 606352"/>
                  <a:gd name="connsiteY2" fmla="*/ 1056031 h 1056031"/>
                  <a:gd name="connsiteX0" fmla="*/ 0 w 688627"/>
                  <a:gd name="connsiteY0" fmla="*/ 33219 h 1036596"/>
                  <a:gd name="connsiteX1" fmla="*/ 569400 w 688627"/>
                  <a:gd name="connsiteY1" fmla="*/ 137421 h 1036596"/>
                  <a:gd name="connsiteX2" fmla="*/ 314681 w 688627"/>
                  <a:gd name="connsiteY2" fmla="*/ 1036596 h 1036596"/>
                  <a:gd name="connsiteX0" fmla="*/ 0 w 678586"/>
                  <a:gd name="connsiteY0" fmla="*/ 33219 h 1067905"/>
                  <a:gd name="connsiteX1" fmla="*/ 569400 w 678586"/>
                  <a:gd name="connsiteY1" fmla="*/ 137421 h 1067905"/>
                  <a:gd name="connsiteX2" fmla="*/ 295092 w 678586"/>
                  <a:gd name="connsiteY2" fmla="*/ 1067905 h 1067905"/>
                  <a:gd name="connsiteX0" fmla="*/ 0 w 738227"/>
                  <a:gd name="connsiteY0" fmla="*/ 7419 h 1042105"/>
                  <a:gd name="connsiteX1" fmla="*/ 675184 w 738227"/>
                  <a:gd name="connsiteY1" fmla="*/ 659532 h 1042105"/>
                  <a:gd name="connsiteX2" fmla="*/ 295092 w 738227"/>
                  <a:gd name="connsiteY2" fmla="*/ 1042105 h 1042105"/>
                  <a:gd name="connsiteX0" fmla="*/ 0 w 738225"/>
                  <a:gd name="connsiteY0" fmla="*/ 9985 h 1044671"/>
                  <a:gd name="connsiteX1" fmla="*/ 675184 w 738225"/>
                  <a:gd name="connsiteY1" fmla="*/ 662098 h 1044671"/>
                  <a:gd name="connsiteX2" fmla="*/ 295092 w 738225"/>
                  <a:gd name="connsiteY2" fmla="*/ 1044671 h 1044671"/>
                  <a:gd name="connsiteX0" fmla="*/ 0 w 684188"/>
                  <a:gd name="connsiteY0" fmla="*/ 9985 h 1044671"/>
                  <a:gd name="connsiteX1" fmla="*/ 675184 w 684188"/>
                  <a:gd name="connsiteY1" fmla="*/ 662098 h 1044671"/>
                  <a:gd name="connsiteX2" fmla="*/ 295092 w 684188"/>
                  <a:gd name="connsiteY2" fmla="*/ 1044671 h 1044671"/>
                  <a:gd name="connsiteX0" fmla="*/ 0 w 675246"/>
                  <a:gd name="connsiteY0" fmla="*/ 9985 h 1044671"/>
                  <a:gd name="connsiteX1" fmla="*/ 675184 w 675246"/>
                  <a:gd name="connsiteY1" fmla="*/ 662098 h 1044671"/>
                  <a:gd name="connsiteX2" fmla="*/ 295092 w 675246"/>
                  <a:gd name="connsiteY2" fmla="*/ 1044671 h 1044671"/>
                  <a:gd name="connsiteX0" fmla="*/ 0 w 675183"/>
                  <a:gd name="connsiteY0" fmla="*/ 10057 h 1044743"/>
                  <a:gd name="connsiteX1" fmla="*/ 675184 w 675183"/>
                  <a:gd name="connsiteY1" fmla="*/ 662170 h 1044743"/>
                  <a:gd name="connsiteX2" fmla="*/ 295092 w 675183"/>
                  <a:gd name="connsiteY2" fmla="*/ 1044743 h 1044743"/>
                  <a:gd name="connsiteX0" fmla="*/ 0 w 675185"/>
                  <a:gd name="connsiteY0" fmla="*/ 10059 h 1044745"/>
                  <a:gd name="connsiteX1" fmla="*/ 675184 w 675185"/>
                  <a:gd name="connsiteY1" fmla="*/ 662172 h 1044745"/>
                  <a:gd name="connsiteX2" fmla="*/ 295092 w 675185"/>
                  <a:gd name="connsiteY2" fmla="*/ 1044745 h 1044745"/>
                  <a:gd name="connsiteX0" fmla="*/ 0 w 675183"/>
                  <a:gd name="connsiteY0" fmla="*/ 10059 h 1044745"/>
                  <a:gd name="connsiteX1" fmla="*/ 675184 w 675183"/>
                  <a:gd name="connsiteY1" fmla="*/ 662172 h 1044745"/>
                  <a:gd name="connsiteX2" fmla="*/ 295092 w 675183"/>
                  <a:gd name="connsiteY2" fmla="*/ 1044745 h 1044745"/>
                  <a:gd name="connsiteX0" fmla="*/ 0 w 675185"/>
                  <a:gd name="connsiteY0" fmla="*/ 10059 h 1044745"/>
                  <a:gd name="connsiteX1" fmla="*/ 675184 w 675185"/>
                  <a:gd name="connsiteY1" fmla="*/ 662172 h 1044745"/>
                  <a:gd name="connsiteX2" fmla="*/ 295092 w 675185"/>
                  <a:gd name="connsiteY2" fmla="*/ 1044745 h 1044745"/>
                  <a:gd name="connsiteX0" fmla="*/ 0 w 675183"/>
                  <a:gd name="connsiteY0" fmla="*/ 10059 h 1044745"/>
                  <a:gd name="connsiteX1" fmla="*/ 675184 w 675183"/>
                  <a:gd name="connsiteY1" fmla="*/ 662172 h 1044745"/>
                  <a:gd name="connsiteX2" fmla="*/ 295092 w 675183"/>
                  <a:gd name="connsiteY2" fmla="*/ 1044745 h 1044745"/>
                  <a:gd name="connsiteX0" fmla="*/ 0 w 675185"/>
                  <a:gd name="connsiteY0" fmla="*/ 2242 h 1036928"/>
                  <a:gd name="connsiteX1" fmla="*/ 675184 w 675185"/>
                  <a:gd name="connsiteY1" fmla="*/ 654355 h 1036928"/>
                  <a:gd name="connsiteX2" fmla="*/ 295092 w 675185"/>
                  <a:gd name="connsiteY2" fmla="*/ 1036928 h 1036928"/>
                  <a:gd name="connsiteX0" fmla="*/ 0 w 675183"/>
                  <a:gd name="connsiteY0" fmla="*/ 2242 h 1036928"/>
                  <a:gd name="connsiteX1" fmla="*/ 675184 w 675183"/>
                  <a:gd name="connsiteY1" fmla="*/ 654355 h 1036928"/>
                  <a:gd name="connsiteX2" fmla="*/ 295092 w 675183"/>
                  <a:gd name="connsiteY2" fmla="*/ 1036928 h 1036928"/>
                  <a:gd name="connsiteX0" fmla="*/ 0 w 675742"/>
                  <a:gd name="connsiteY0" fmla="*/ 2535 h 1037221"/>
                  <a:gd name="connsiteX1" fmla="*/ 675184 w 675742"/>
                  <a:gd name="connsiteY1" fmla="*/ 654648 h 1037221"/>
                  <a:gd name="connsiteX2" fmla="*/ 295092 w 675742"/>
                  <a:gd name="connsiteY2" fmla="*/ 1037221 h 1037221"/>
                  <a:gd name="connsiteX0" fmla="*/ 0 w 675744"/>
                  <a:gd name="connsiteY0" fmla="*/ 2535 h 1037221"/>
                  <a:gd name="connsiteX1" fmla="*/ 675184 w 675744"/>
                  <a:gd name="connsiteY1" fmla="*/ 654648 h 1037221"/>
                  <a:gd name="connsiteX2" fmla="*/ 295092 w 675744"/>
                  <a:gd name="connsiteY2" fmla="*/ 1037221 h 1037221"/>
                  <a:gd name="connsiteX0" fmla="*/ 0 w 675742"/>
                  <a:gd name="connsiteY0" fmla="*/ 2535 h 1037221"/>
                  <a:gd name="connsiteX1" fmla="*/ 675184 w 675742"/>
                  <a:gd name="connsiteY1" fmla="*/ 654648 h 1037221"/>
                  <a:gd name="connsiteX2" fmla="*/ 295092 w 675742"/>
                  <a:gd name="connsiteY2" fmla="*/ 1037221 h 1037221"/>
                  <a:gd name="connsiteX0" fmla="*/ 0 w 675744"/>
                  <a:gd name="connsiteY0" fmla="*/ 2535 h 1037221"/>
                  <a:gd name="connsiteX1" fmla="*/ 675184 w 675744"/>
                  <a:gd name="connsiteY1" fmla="*/ 654648 h 1037221"/>
                  <a:gd name="connsiteX2" fmla="*/ 295092 w 675744"/>
                  <a:gd name="connsiteY2" fmla="*/ 1037221 h 1037221"/>
                  <a:gd name="connsiteX0" fmla="*/ 0 w 675742"/>
                  <a:gd name="connsiteY0" fmla="*/ 2535 h 1037221"/>
                  <a:gd name="connsiteX1" fmla="*/ 675184 w 675742"/>
                  <a:gd name="connsiteY1" fmla="*/ 654648 h 1037221"/>
                  <a:gd name="connsiteX2" fmla="*/ 295092 w 675742"/>
                  <a:gd name="connsiteY2" fmla="*/ 1037221 h 1037221"/>
                  <a:gd name="connsiteX0" fmla="*/ 0 w 675742"/>
                  <a:gd name="connsiteY0" fmla="*/ 2535 h 654648"/>
                  <a:gd name="connsiteX1" fmla="*/ 675184 w 675742"/>
                  <a:gd name="connsiteY1" fmla="*/ 654648 h 654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75742" h="654648">
                    <a:moveTo>
                      <a:pt x="0" y="2535"/>
                    </a:moveTo>
                    <a:cubicBezTo>
                      <a:pt x="279913" y="-33176"/>
                      <a:pt x="693030" y="314648"/>
                      <a:pt x="675184" y="654648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  <a:scene3d>
                <a:camera prst="orthographicFront">
                  <a:rot lat="1594901" lon="789823" rev="274396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</p:grpSp>
        <p:grpSp>
          <p:nvGrpSpPr>
            <p:cNvPr id="14" name="Groupe 13"/>
            <p:cNvGrpSpPr/>
            <p:nvPr/>
          </p:nvGrpSpPr>
          <p:grpSpPr>
            <a:xfrm>
              <a:off x="6356611" y="1366618"/>
              <a:ext cx="835626" cy="829658"/>
              <a:chOff x="6356611" y="1328445"/>
              <a:chExt cx="835626" cy="829658"/>
            </a:xfrm>
          </p:grpSpPr>
          <p:sp>
            <p:nvSpPr>
              <p:cNvPr id="117" name="Forme libre 116"/>
              <p:cNvSpPr/>
              <p:nvPr/>
            </p:nvSpPr>
            <p:spPr>
              <a:xfrm rot="5400000">
                <a:off x="6846838" y="1890685"/>
                <a:ext cx="141504" cy="292360"/>
              </a:xfrm>
              <a:custGeom>
                <a:avLst/>
                <a:gdLst>
                  <a:gd name="connsiteX0" fmla="*/ 0 w 647700"/>
                  <a:gd name="connsiteY0" fmla="*/ 114315 h 114315"/>
                  <a:gd name="connsiteX1" fmla="*/ 336550 w 647700"/>
                  <a:gd name="connsiteY1" fmla="*/ 15 h 114315"/>
                  <a:gd name="connsiteX2" fmla="*/ 647700 w 647700"/>
                  <a:gd name="connsiteY2" fmla="*/ 107965 h 114315"/>
                  <a:gd name="connsiteX0" fmla="*/ 0 w 526247"/>
                  <a:gd name="connsiteY0" fmla="*/ 114305 h 260589"/>
                  <a:gd name="connsiteX1" fmla="*/ 336550 w 526247"/>
                  <a:gd name="connsiteY1" fmla="*/ 5 h 260589"/>
                  <a:gd name="connsiteX2" fmla="*/ 526247 w 526247"/>
                  <a:gd name="connsiteY2" fmla="*/ 260589 h 260589"/>
                  <a:gd name="connsiteX0" fmla="*/ 0 w 490987"/>
                  <a:gd name="connsiteY0" fmla="*/ 110392 h 260589"/>
                  <a:gd name="connsiteX1" fmla="*/ 301290 w 490987"/>
                  <a:gd name="connsiteY1" fmla="*/ 5 h 260589"/>
                  <a:gd name="connsiteX2" fmla="*/ 490987 w 490987"/>
                  <a:gd name="connsiteY2" fmla="*/ 260589 h 260589"/>
                  <a:gd name="connsiteX0" fmla="*/ 0 w 490987"/>
                  <a:gd name="connsiteY0" fmla="*/ 110395 h 260592"/>
                  <a:gd name="connsiteX1" fmla="*/ 301290 w 490987"/>
                  <a:gd name="connsiteY1" fmla="*/ 8 h 260592"/>
                  <a:gd name="connsiteX2" fmla="*/ 490987 w 490987"/>
                  <a:gd name="connsiteY2" fmla="*/ 260592 h 260592"/>
                  <a:gd name="connsiteX0" fmla="*/ 0 w 490987"/>
                  <a:gd name="connsiteY0" fmla="*/ 47838 h 198035"/>
                  <a:gd name="connsiteX1" fmla="*/ 324798 w 490987"/>
                  <a:gd name="connsiteY1" fmla="*/ 70 h 198035"/>
                  <a:gd name="connsiteX2" fmla="*/ 490987 w 490987"/>
                  <a:gd name="connsiteY2" fmla="*/ 198035 h 198035"/>
                  <a:gd name="connsiteX0" fmla="*/ 0 w 490987"/>
                  <a:gd name="connsiteY0" fmla="*/ -1 h 150196"/>
                  <a:gd name="connsiteX1" fmla="*/ 490987 w 490987"/>
                  <a:gd name="connsiteY1" fmla="*/ 150196 h 150196"/>
                  <a:gd name="connsiteX0" fmla="*/ 0 w 490987"/>
                  <a:gd name="connsiteY0" fmla="*/ 53519 h 203716"/>
                  <a:gd name="connsiteX1" fmla="*/ 490987 w 490987"/>
                  <a:gd name="connsiteY1" fmla="*/ 203716 h 203716"/>
                  <a:gd name="connsiteX0" fmla="*/ 0 w 490987"/>
                  <a:gd name="connsiteY0" fmla="*/ 128887 h 279084"/>
                  <a:gd name="connsiteX1" fmla="*/ 490987 w 490987"/>
                  <a:gd name="connsiteY1" fmla="*/ 279084 h 279084"/>
                  <a:gd name="connsiteX0" fmla="*/ 0 w 490987"/>
                  <a:gd name="connsiteY0" fmla="*/ 81302 h 231499"/>
                  <a:gd name="connsiteX1" fmla="*/ 490987 w 490987"/>
                  <a:gd name="connsiteY1" fmla="*/ 231499 h 231499"/>
                  <a:gd name="connsiteX0" fmla="*/ 0 w 490987"/>
                  <a:gd name="connsiteY0" fmla="*/ 77791 h 227988"/>
                  <a:gd name="connsiteX1" fmla="*/ 490987 w 490987"/>
                  <a:gd name="connsiteY1" fmla="*/ 227988 h 227988"/>
                  <a:gd name="connsiteX0" fmla="*/ 0 w 490987"/>
                  <a:gd name="connsiteY0" fmla="*/ 51706 h 201903"/>
                  <a:gd name="connsiteX1" fmla="*/ 490987 w 490987"/>
                  <a:gd name="connsiteY1" fmla="*/ 201903 h 201903"/>
                  <a:gd name="connsiteX0" fmla="*/ 0 w 490987"/>
                  <a:gd name="connsiteY0" fmla="*/ 55184 h 205381"/>
                  <a:gd name="connsiteX1" fmla="*/ 490987 w 490987"/>
                  <a:gd name="connsiteY1" fmla="*/ 205381 h 205381"/>
                  <a:gd name="connsiteX0" fmla="*/ 0 w 490987"/>
                  <a:gd name="connsiteY0" fmla="*/ 55184 h 205381"/>
                  <a:gd name="connsiteX1" fmla="*/ 490987 w 490987"/>
                  <a:gd name="connsiteY1" fmla="*/ 205381 h 205381"/>
                  <a:gd name="connsiteX0" fmla="*/ 0 w 263749"/>
                  <a:gd name="connsiteY0" fmla="*/ 9231 h 1071313"/>
                  <a:gd name="connsiteX1" fmla="*/ 263749 w 263749"/>
                  <a:gd name="connsiteY1" fmla="*/ 1071314 h 1071313"/>
                  <a:gd name="connsiteX0" fmla="*/ 0 w 558496"/>
                  <a:gd name="connsiteY0" fmla="*/ 30839 h 1092922"/>
                  <a:gd name="connsiteX1" fmla="*/ 263749 w 558496"/>
                  <a:gd name="connsiteY1" fmla="*/ 1092922 h 1092922"/>
                  <a:gd name="connsiteX0" fmla="*/ 0 w 583975"/>
                  <a:gd name="connsiteY0" fmla="*/ 9315 h 1071398"/>
                  <a:gd name="connsiteX1" fmla="*/ 263749 w 583975"/>
                  <a:gd name="connsiteY1" fmla="*/ 1071398 h 1071398"/>
                  <a:gd name="connsiteX0" fmla="*/ 0 w 488241"/>
                  <a:gd name="connsiteY0" fmla="*/ 8741 h 1070824"/>
                  <a:gd name="connsiteX1" fmla="*/ 263749 w 488241"/>
                  <a:gd name="connsiteY1" fmla="*/ 1070824 h 1070824"/>
                  <a:gd name="connsiteX0" fmla="*/ 0 w 564438"/>
                  <a:gd name="connsiteY0" fmla="*/ 1 h 1062084"/>
                  <a:gd name="connsiteX1" fmla="*/ 263749 w 564438"/>
                  <a:gd name="connsiteY1" fmla="*/ 1062084 h 1062084"/>
                  <a:gd name="connsiteX0" fmla="*/ 0 w 544125"/>
                  <a:gd name="connsiteY0" fmla="*/ -1 h 1062082"/>
                  <a:gd name="connsiteX1" fmla="*/ 263749 w 544125"/>
                  <a:gd name="connsiteY1" fmla="*/ 1062082 h 1062082"/>
                  <a:gd name="connsiteX0" fmla="*/ 0 w 545830"/>
                  <a:gd name="connsiteY0" fmla="*/ 1 h 1062084"/>
                  <a:gd name="connsiteX1" fmla="*/ 263749 w 545830"/>
                  <a:gd name="connsiteY1" fmla="*/ 1062084 h 1062084"/>
                  <a:gd name="connsiteX0" fmla="*/ 0 w 589065"/>
                  <a:gd name="connsiteY0" fmla="*/ -1 h 1062082"/>
                  <a:gd name="connsiteX1" fmla="*/ 506715 w 589065"/>
                  <a:gd name="connsiteY1" fmla="*/ 147252 h 1062082"/>
                  <a:gd name="connsiteX2" fmla="*/ 263749 w 589065"/>
                  <a:gd name="connsiteY2" fmla="*/ 1062082 h 1062082"/>
                  <a:gd name="connsiteX0" fmla="*/ 0 w 579205"/>
                  <a:gd name="connsiteY0" fmla="*/ 1 h 1062084"/>
                  <a:gd name="connsiteX1" fmla="*/ 487125 w 579205"/>
                  <a:gd name="connsiteY1" fmla="*/ 127686 h 1062084"/>
                  <a:gd name="connsiteX2" fmla="*/ 263749 w 579205"/>
                  <a:gd name="connsiteY2" fmla="*/ 1062084 h 1062084"/>
                  <a:gd name="connsiteX0" fmla="*/ 0 w 579203"/>
                  <a:gd name="connsiteY0" fmla="*/ 43722 h 1105805"/>
                  <a:gd name="connsiteX1" fmla="*/ 487125 w 579203"/>
                  <a:gd name="connsiteY1" fmla="*/ 171407 h 1105805"/>
                  <a:gd name="connsiteX2" fmla="*/ 263749 w 579203"/>
                  <a:gd name="connsiteY2" fmla="*/ 1105805 h 1105805"/>
                  <a:gd name="connsiteX0" fmla="*/ 0 w 620061"/>
                  <a:gd name="connsiteY0" fmla="*/ 43724 h 1105807"/>
                  <a:gd name="connsiteX1" fmla="*/ 487125 w 620061"/>
                  <a:gd name="connsiteY1" fmla="*/ 171409 h 1105807"/>
                  <a:gd name="connsiteX2" fmla="*/ 263749 w 620061"/>
                  <a:gd name="connsiteY2" fmla="*/ 1105807 h 1105807"/>
                  <a:gd name="connsiteX0" fmla="*/ 0 w 573089"/>
                  <a:gd name="connsiteY0" fmla="*/ 43724 h 1105807"/>
                  <a:gd name="connsiteX1" fmla="*/ 487125 w 573089"/>
                  <a:gd name="connsiteY1" fmla="*/ 171409 h 1105807"/>
                  <a:gd name="connsiteX2" fmla="*/ 263749 w 573089"/>
                  <a:gd name="connsiteY2" fmla="*/ 1105807 h 1105807"/>
                  <a:gd name="connsiteX0" fmla="*/ 0 w 573089"/>
                  <a:gd name="connsiteY0" fmla="*/ 17684 h 1079767"/>
                  <a:gd name="connsiteX1" fmla="*/ 487125 w 573089"/>
                  <a:gd name="connsiteY1" fmla="*/ 145369 h 1079767"/>
                  <a:gd name="connsiteX2" fmla="*/ 263749 w 573089"/>
                  <a:gd name="connsiteY2" fmla="*/ 1079767 h 1079767"/>
                  <a:gd name="connsiteX0" fmla="*/ 0 w 573089"/>
                  <a:gd name="connsiteY0" fmla="*/ 67299 h 1129382"/>
                  <a:gd name="connsiteX1" fmla="*/ 487125 w 573089"/>
                  <a:gd name="connsiteY1" fmla="*/ 194984 h 1129382"/>
                  <a:gd name="connsiteX2" fmla="*/ 263749 w 573089"/>
                  <a:gd name="connsiteY2" fmla="*/ 1129382 h 1129382"/>
                  <a:gd name="connsiteX0" fmla="*/ 0 w 573089"/>
                  <a:gd name="connsiteY0" fmla="*/ 57615 h 1119698"/>
                  <a:gd name="connsiteX1" fmla="*/ 487125 w 573089"/>
                  <a:gd name="connsiteY1" fmla="*/ 185300 h 1119698"/>
                  <a:gd name="connsiteX2" fmla="*/ 263749 w 573089"/>
                  <a:gd name="connsiteY2" fmla="*/ 1119698 h 1119698"/>
                  <a:gd name="connsiteX0" fmla="*/ 0 w 573089"/>
                  <a:gd name="connsiteY0" fmla="*/ 54433 h 1116516"/>
                  <a:gd name="connsiteX1" fmla="*/ 487125 w 573089"/>
                  <a:gd name="connsiteY1" fmla="*/ 182118 h 1116516"/>
                  <a:gd name="connsiteX2" fmla="*/ 263749 w 573089"/>
                  <a:gd name="connsiteY2" fmla="*/ 1116516 h 1116516"/>
                  <a:gd name="connsiteX0" fmla="*/ 0 w 573089"/>
                  <a:gd name="connsiteY0" fmla="*/ 28759 h 1090842"/>
                  <a:gd name="connsiteX1" fmla="*/ 487125 w 573089"/>
                  <a:gd name="connsiteY1" fmla="*/ 156444 h 1090842"/>
                  <a:gd name="connsiteX2" fmla="*/ 263749 w 573089"/>
                  <a:gd name="connsiteY2" fmla="*/ 1090842 h 1090842"/>
                  <a:gd name="connsiteX0" fmla="*/ 0 w 573089"/>
                  <a:gd name="connsiteY0" fmla="*/ 20364 h 1082447"/>
                  <a:gd name="connsiteX1" fmla="*/ 487125 w 573089"/>
                  <a:gd name="connsiteY1" fmla="*/ 148049 h 1082447"/>
                  <a:gd name="connsiteX2" fmla="*/ 263749 w 573089"/>
                  <a:gd name="connsiteY2" fmla="*/ 1082447 h 1082447"/>
                  <a:gd name="connsiteX0" fmla="*/ 0 w 557594"/>
                  <a:gd name="connsiteY0" fmla="*/ 20364 h 1082447"/>
                  <a:gd name="connsiteX1" fmla="*/ 487125 w 557594"/>
                  <a:gd name="connsiteY1" fmla="*/ 148049 h 1082447"/>
                  <a:gd name="connsiteX2" fmla="*/ 263749 w 557594"/>
                  <a:gd name="connsiteY2" fmla="*/ 1082447 h 1082447"/>
                  <a:gd name="connsiteX0" fmla="*/ 0 w 538749"/>
                  <a:gd name="connsiteY0" fmla="*/ 20364 h 1082447"/>
                  <a:gd name="connsiteX1" fmla="*/ 487125 w 538749"/>
                  <a:gd name="connsiteY1" fmla="*/ 148049 h 1082447"/>
                  <a:gd name="connsiteX2" fmla="*/ 263749 w 538749"/>
                  <a:gd name="connsiteY2" fmla="*/ 1082447 h 1082447"/>
                  <a:gd name="connsiteX0" fmla="*/ 0 w 538749"/>
                  <a:gd name="connsiteY0" fmla="*/ 22129 h 1084212"/>
                  <a:gd name="connsiteX1" fmla="*/ 487125 w 538749"/>
                  <a:gd name="connsiteY1" fmla="*/ 149814 h 1084212"/>
                  <a:gd name="connsiteX2" fmla="*/ 263749 w 538749"/>
                  <a:gd name="connsiteY2" fmla="*/ 1084212 h 1084212"/>
                  <a:gd name="connsiteX0" fmla="*/ 0 w 538749"/>
                  <a:gd name="connsiteY0" fmla="*/ 52927 h 1115010"/>
                  <a:gd name="connsiteX1" fmla="*/ 487125 w 538749"/>
                  <a:gd name="connsiteY1" fmla="*/ 180612 h 1115010"/>
                  <a:gd name="connsiteX2" fmla="*/ 263749 w 538749"/>
                  <a:gd name="connsiteY2" fmla="*/ 1115010 h 1115010"/>
                  <a:gd name="connsiteX0" fmla="*/ 0 w 538749"/>
                  <a:gd name="connsiteY0" fmla="*/ 47761 h 1109844"/>
                  <a:gd name="connsiteX1" fmla="*/ 487125 w 538749"/>
                  <a:gd name="connsiteY1" fmla="*/ 175446 h 1109844"/>
                  <a:gd name="connsiteX2" fmla="*/ 263749 w 538749"/>
                  <a:gd name="connsiteY2" fmla="*/ 1109844 h 1109844"/>
                  <a:gd name="connsiteX0" fmla="*/ 0 w 529191"/>
                  <a:gd name="connsiteY0" fmla="*/ 47761 h 1074621"/>
                  <a:gd name="connsiteX1" fmla="*/ 487125 w 529191"/>
                  <a:gd name="connsiteY1" fmla="*/ 175446 h 1074621"/>
                  <a:gd name="connsiteX2" fmla="*/ 232406 w 529191"/>
                  <a:gd name="connsiteY2" fmla="*/ 1074621 h 1074621"/>
                  <a:gd name="connsiteX0" fmla="*/ 0 w 558978"/>
                  <a:gd name="connsiteY0" fmla="*/ 47761 h 1074621"/>
                  <a:gd name="connsiteX1" fmla="*/ 487125 w 558978"/>
                  <a:gd name="connsiteY1" fmla="*/ 175446 h 1074621"/>
                  <a:gd name="connsiteX2" fmla="*/ 232406 w 558978"/>
                  <a:gd name="connsiteY2" fmla="*/ 1074621 h 1074621"/>
                  <a:gd name="connsiteX0" fmla="*/ 0 w 552487"/>
                  <a:gd name="connsiteY0" fmla="*/ 47761 h 1074621"/>
                  <a:gd name="connsiteX1" fmla="*/ 487125 w 552487"/>
                  <a:gd name="connsiteY1" fmla="*/ 175446 h 1074621"/>
                  <a:gd name="connsiteX2" fmla="*/ 232406 w 552487"/>
                  <a:gd name="connsiteY2" fmla="*/ 1074621 h 1074621"/>
                  <a:gd name="connsiteX0" fmla="*/ 0 w 552489"/>
                  <a:gd name="connsiteY0" fmla="*/ 42489 h 1069349"/>
                  <a:gd name="connsiteX1" fmla="*/ 487125 w 552489"/>
                  <a:gd name="connsiteY1" fmla="*/ 170174 h 1069349"/>
                  <a:gd name="connsiteX2" fmla="*/ 232406 w 552489"/>
                  <a:gd name="connsiteY2" fmla="*/ 1069349 h 1069349"/>
                  <a:gd name="connsiteX0" fmla="*/ 0 w 552487"/>
                  <a:gd name="connsiteY0" fmla="*/ 29171 h 1056031"/>
                  <a:gd name="connsiteX1" fmla="*/ 487125 w 552487"/>
                  <a:gd name="connsiteY1" fmla="*/ 156856 h 1056031"/>
                  <a:gd name="connsiteX2" fmla="*/ 232406 w 552487"/>
                  <a:gd name="connsiteY2" fmla="*/ 1056031 h 1056031"/>
                  <a:gd name="connsiteX0" fmla="*/ 0 w 610909"/>
                  <a:gd name="connsiteY0" fmla="*/ 29171 h 1056031"/>
                  <a:gd name="connsiteX1" fmla="*/ 487125 w 610909"/>
                  <a:gd name="connsiteY1" fmla="*/ 156856 h 1056031"/>
                  <a:gd name="connsiteX2" fmla="*/ 232406 w 610909"/>
                  <a:gd name="connsiteY2" fmla="*/ 1056031 h 1056031"/>
                  <a:gd name="connsiteX0" fmla="*/ 0 w 635682"/>
                  <a:gd name="connsiteY0" fmla="*/ 29171 h 1056031"/>
                  <a:gd name="connsiteX1" fmla="*/ 487125 w 635682"/>
                  <a:gd name="connsiteY1" fmla="*/ 156856 h 1056031"/>
                  <a:gd name="connsiteX2" fmla="*/ 232406 w 635682"/>
                  <a:gd name="connsiteY2" fmla="*/ 1056031 h 1056031"/>
                  <a:gd name="connsiteX0" fmla="*/ 0 w 627864"/>
                  <a:gd name="connsiteY0" fmla="*/ 29171 h 1056031"/>
                  <a:gd name="connsiteX1" fmla="*/ 487125 w 627864"/>
                  <a:gd name="connsiteY1" fmla="*/ 156856 h 1056031"/>
                  <a:gd name="connsiteX2" fmla="*/ 232406 w 627864"/>
                  <a:gd name="connsiteY2" fmla="*/ 1056031 h 1056031"/>
                  <a:gd name="connsiteX0" fmla="*/ 0 w 606352"/>
                  <a:gd name="connsiteY0" fmla="*/ 29171 h 1056031"/>
                  <a:gd name="connsiteX1" fmla="*/ 487125 w 606352"/>
                  <a:gd name="connsiteY1" fmla="*/ 156856 h 1056031"/>
                  <a:gd name="connsiteX2" fmla="*/ 232406 w 606352"/>
                  <a:gd name="connsiteY2" fmla="*/ 1056031 h 1056031"/>
                  <a:gd name="connsiteX0" fmla="*/ 0 w 688627"/>
                  <a:gd name="connsiteY0" fmla="*/ 33219 h 1036596"/>
                  <a:gd name="connsiteX1" fmla="*/ 569400 w 688627"/>
                  <a:gd name="connsiteY1" fmla="*/ 137421 h 1036596"/>
                  <a:gd name="connsiteX2" fmla="*/ 314681 w 688627"/>
                  <a:gd name="connsiteY2" fmla="*/ 1036596 h 1036596"/>
                  <a:gd name="connsiteX0" fmla="*/ 0 w 678586"/>
                  <a:gd name="connsiteY0" fmla="*/ 33219 h 1067905"/>
                  <a:gd name="connsiteX1" fmla="*/ 569400 w 678586"/>
                  <a:gd name="connsiteY1" fmla="*/ 137421 h 1067905"/>
                  <a:gd name="connsiteX2" fmla="*/ 295092 w 678586"/>
                  <a:gd name="connsiteY2" fmla="*/ 1067905 h 1067905"/>
                  <a:gd name="connsiteX0" fmla="*/ 0 w 738227"/>
                  <a:gd name="connsiteY0" fmla="*/ 7419 h 1042105"/>
                  <a:gd name="connsiteX1" fmla="*/ 675184 w 738227"/>
                  <a:gd name="connsiteY1" fmla="*/ 659532 h 1042105"/>
                  <a:gd name="connsiteX2" fmla="*/ 295092 w 738227"/>
                  <a:gd name="connsiteY2" fmla="*/ 1042105 h 1042105"/>
                  <a:gd name="connsiteX0" fmla="*/ 0 w 738225"/>
                  <a:gd name="connsiteY0" fmla="*/ 9985 h 1044671"/>
                  <a:gd name="connsiteX1" fmla="*/ 675184 w 738225"/>
                  <a:gd name="connsiteY1" fmla="*/ 662098 h 1044671"/>
                  <a:gd name="connsiteX2" fmla="*/ 295092 w 738225"/>
                  <a:gd name="connsiteY2" fmla="*/ 1044671 h 1044671"/>
                  <a:gd name="connsiteX0" fmla="*/ 0 w 684188"/>
                  <a:gd name="connsiteY0" fmla="*/ 9985 h 1044671"/>
                  <a:gd name="connsiteX1" fmla="*/ 675184 w 684188"/>
                  <a:gd name="connsiteY1" fmla="*/ 662098 h 1044671"/>
                  <a:gd name="connsiteX2" fmla="*/ 295092 w 684188"/>
                  <a:gd name="connsiteY2" fmla="*/ 1044671 h 1044671"/>
                  <a:gd name="connsiteX0" fmla="*/ 0 w 675246"/>
                  <a:gd name="connsiteY0" fmla="*/ 9985 h 1044671"/>
                  <a:gd name="connsiteX1" fmla="*/ 675184 w 675246"/>
                  <a:gd name="connsiteY1" fmla="*/ 662098 h 1044671"/>
                  <a:gd name="connsiteX2" fmla="*/ 295092 w 675246"/>
                  <a:gd name="connsiteY2" fmla="*/ 1044671 h 1044671"/>
                  <a:gd name="connsiteX0" fmla="*/ 0 w 675183"/>
                  <a:gd name="connsiteY0" fmla="*/ 10057 h 1044743"/>
                  <a:gd name="connsiteX1" fmla="*/ 675184 w 675183"/>
                  <a:gd name="connsiteY1" fmla="*/ 662170 h 1044743"/>
                  <a:gd name="connsiteX2" fmla="*/ 295092 w 675183"/>
                  <a:gd name="connsiteY2" fmla="*/ 1044743 h 1044743"/>
                  <a:gd name="connsiteX0" fmla="*/ 0 w 675185"/>
                  <a:gd name="connsiteY0" fmla="*/ 10059 h 1044745"/>
                  <a:gd name="connsiteX1" fmla="*/ 675184 w 675185"/>
                  <a:gd name="connsiteY1" fmla="*/ 662172 h 1044745"/>
                  <a:gd name="connsiteX2" fmla="*/ 295092 w 675185"/>
                  <a:gd name="connsiteY2" fmla="*/ 1044745 h 1044745"/>
                  <a:gd name="connsiteX0" fmla="*/ 0 w 675183"/>
                  <a:gd name="connsiteY0" fmla="*/ 10059 h 1044745"/>
                  <a:gd name="connsiteX1" fmla="*/ 675184 w 675183"/>
                  <a:gd name="connsiteY1" fmla="*/ 662172 h 1044745"/>
                  <a:gd name="connsiteX2" fmla="*/ 295092 w 675183"/>
                  <a:gd name="connsiteY2" fmla="*/ 1044745 h 1044745"/>
                  <a:gd name="connsiteX0" fmla="*/ 0 w 675185"/>
                  <a:gd name="connsiteY0" fmla="*/ 10059 h 1044745"/>
                  <a:gd name="connsiteX1" fmla="*/ 675184 w 675185"/>
                  <a:gd name="connsiteY1" fmla="*/ 662172 h 1044745"/>
                  <a:gd name="connsiteX2" fmla="*/ 295092 w 675185"/>
                  <a:gd name="connsiteY2" fmla="*/ 1044745 h 1044745"/>
                  <a:gd name="connsiteX0" fmla="*/ 0 w 675183"/>
                  <a:gd name="connsiteY0" fmla="*/ 10059 h 1044745"/>
                  <a:gd name="connsiteX1" fmla="*/ 675184 w 675183"/>
                  <a:gd name="connsiteY1" fmla="*/ 662172 h 1044745"/>
                  <a:gd name="connsiteX2" fmla="*/ 295092 w 675183"/>
                  <a:gd name="connsiteY2" fmla="*/ 1044745 h 1044745"/>
                  <a:gd name="connsiteX0" fmla="*/ 0 w 675185"/>
                  <a:gd name="connsiteY0" fmla="*/ 2242 h 1036928"/>
                  <a:gd name="connsiteX1" fmla="*/ 675184 w 675185"/>
                  <a:gd name="connsiteY1" fmla="*/ 654355 h 1036928"/>
                  <a:gd name="connsiteX2" fmla="*/ 295092 w 675185"/>
                  <a:gd name="connsiteY2" fmla="*/ 1036928 h 1036928"/>
                  <a:gd name="connsiteX0" fmla="*/ 0 w 675183"/>
                  <a:gd name="connsiteY0" fmla="*/ 2242 h 1036928"/>
                  <a:gd name="connsiteX1" fmla="*/ 675184 w 675183"/>
                  <a:gd name="connsiteY1" fmla="*/ 654355 h 1036928"/>
                  <a:gd name="connsiteX2" fmla="*/ 295092 w 675183"/>
                  <a:gd name="connsiteY2" fmla="*/ 1036928 h 1036928"/>
                  <a:gd name="connsiteX0" fmla="*/ 0 w 675742"/>
                  <a:gd name="connsiteY0" fmla="*/ 2535 h 1037221"/>
                  <a:gd name="connsiteX1" fmla="*/ 675184 w 675742"/>
                  <a:gd name="connsiteY1" fmla="*/ 654648 h 1037221"/>
                  <a:gd name="connsiteX2" fmla="*/ 295092 w 675742"/>
                  <a:gd name="connsiteY2" fmla="*/ 1037221 h 1037221"/>
                  <a:gd name="connsiteX0" fmla="*/ 0 w 675744"/>
                  <a:gd name="connsiteY0" fmla="*/ 2535 h 1037221"/>
                  <a:gd name="connsiteX1" fmla="*/ 675184 w 675744"/>
                  <a:gd name="connsiteY1" fmla="*/ 654648 h 1037221"/>
                  <a:gd name="connsiteX2" fmla="*/ 295092 w 675744"/>
                  <a:gd name="connsiteY2" fmla="*/ 1037221 h 1037221"/>
                  <a:gd name="connsiteX0" fmla="*/ 0 w 675742"/>
                  <a:gd name="connsiteY0" fmla="*/ 2535 h 1037221"/>
                  <a:gd name="connsiteX1" fmla="*/ 675184 w 675742"/>
                  <a:gd name="connsiteY1" fmla="*/ 654648 h 1037221"/>
                  <a:gd name="connsiteX2" fmla="*/ 295092 w 675742"/>
                  <a:gd name="connsiteY2" fmla="*/ 1037221 h 1037221"/>
                  <a:gd name="connsiteX0" fmla="*/ 0 w 675744"/>
                  <a:gd name="connsiteY0" fmla="*/ 2535 h 1037221"/>
                  <a:gd name="connsiteX1" fmla="*/ 675184 w 675744"/>
                  <a:gd name="connsiteY1" fmla="*/ 654648 h 1037221"/>
                  <a:gd name="connsiteX2" fmla="*/ 295092 w 675744"/>
                  <a:gd name="connsiteY2" fmla="*/ 1037221 h 1037221"/>
                  <a:gd name="connsiteX0" fmla="*/ 0 w 675742"/>
                  <a:gd name="connsiteY0" fmla="*/ 2535 h 1037221"/>
                  <a:gd name="connsiteX1" fmla="*/ 675184 w 675742"/>
                  <a:gd name="connsiteY1" fmla="*/ 654648 h 1037221"/>
                  <a:gd name="connsiteX2" fmla="*/ 295092 w 675742"/>
                  <a:gd name="connsiteY2" fmla="*/ 1037221 h 1037221"/>
                  <a:gd name="connsiteX0" fmla="*/ 0 w 675742"/>
                  <a:gd name="connsiteY0" fmla="*/ 2535 h 654648"/>
                  <a:gd name="connsiteX1" fmla="*/ 675184 w 675742"/>
                  <a:gd name="connsiteY1" fmla="*/ 654648 h 654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75742" h="654648">
                    <a:moveTo>
                      <a:pt x="0" y="2535"/>
                    </a:moveTo>
                    <a:cubicBezTo>
                      <a:pt x="279913" y="-33176"/>
                      <a:pt x="693030" y="314648"/>
                      <a:pt x="675184" y="654648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  <a:scene3d>
                <a:camera prst="orthographicFront">
                  <a:rot lat="1594901" lon="789823" rev="274396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118" name="Forme libre 117"/>
              <p:cNvSpPr/>
              <p:nvPr/>
            </p:nvSpPr>
            <p:spPr>
              <a:xfrm rot="9356347">
                <a:off x="6384909" y="1503695"/>
                <a:ext cx="654008" cy="310919"/>
              </a:xfrm>
              <a:custGeom>
                <a:avLst/>
                <a:gdLst>
                  <a:gd name="connsiteX0" fmla="*/ 0 w 647700"/>
                  <a:gd name="connsiteY0" fmla="*/ 114315 h 114315"/>
                  <a:gd name="connsiteX1" fmla="*/ 336550 w 647700"/>
                  <a:gd name="connsiteY1" fmla="*/ 15 h 114315"/>
                  <a:gd name="connsiteX2" fmla="*/ 647700 w 647700"/>
                  <a:gd name="connsiteY2" fmla="*/ 107965 h 114315"/>
                  <a:gd name="connsiteX0" fmla="*/ 0 w 526247"/>
                  <a:gd name="connsiteY0" fmla="*/ 114305 h 260589"/>
                  <a:gd name="connsiteX1" fmla="*/ 336550 w 526247"/>
                  <a:gd name="connsiteY1" fmla="*/ 5 h 260589"/>
                  <a:gd name="connsiteX2" fmla="*/ 526247 w 526247"/>
                  <a:gd name="connsiteY2" fmla="*/ 260589 h 260589"/>
                  <a:gd name="connsiteX0" fmla="*/ 0 w 490987"/>
                  <a:gd name="connsiteY0" fmla="*/ 110392 h 260589"/>
                  <a:gd name="connsiteX1" fmla="*/ 301290 w 490987"/>
                  <a:gd name="connsiteY1" fmla="*/ 5 h 260589"/>
                  <a:gd name="connsiteX2" fmla="*/ 490987 w 490987"/>
                  <a:gd name="connsiteY2" fmla="*/ 260589 h 260589"/>
                  <a:gd name="connsiteX0" fmla="*/ 0 w 490987"/>
                  <a:gd name="connsiteY0" fmla="*/ 110395 h 260592"/>
                  <a:gd name="connsiteX1" fmla="*/ 301290 w 490987"/>
                  <a:gd name="connsiteY1" fmla="*/ 8 h 260592"/>
                  <a:gd name="connsiteX2" fmla="*/ 490987 w 490987"/>
                  <a:gd name="connsiteY2" fmla="*/ 260592 h 260592"/>
                  <a:gd name="connsiteX0" fmla="*/ 0 w 490987"/>
                  <a:gd name="connsiteY0" fmla="*/ 47838 h 198035"/>
                  <a:gd name="connsiteX1" fmla="*/ 324798 w 490987"/>
                  <a:gd name="connsiteY1" fmla="*/ 70 h 198035"/>
                  <a:gd name="connsiteX2" fmla="*/ 490987 w 490987"/>
                  <a:gd name="connsiteY2" fmla="*/ 198035 h 198035"/>
                  <a:gd name="connsiteX0" fmla="*/ 0 w 490987"/>
                  <a:gd name="connsiteY0" fmla="*/ -1 h 150196"/>
                  <a:gd name="connsiteX1" fmla="*/ 490987 w 490987"/>
                  <a:gd name="connsiteY1" fmla="*/ 150196 h 150196"/>
                  <a:gd name="connsiteX0" fmla="*/ 0 w 490987"/>
                  <a:gd name="connsiteY0" fmla="*/ 53519 h 203716"/>
                  <a:gd name="connsiteX1" fmla="*/ 490987 w 490987"/>
                  <a:gd name="connsiteY1" fmla="*/ 203716 h 203716"/>
                  <a:gd name="connsiteX0" fmla="*/ 0 w 490987"/>
                  <a:gd name="connsiteY0" fmla="*/ 128887 h 279084"/>
                  <a:gd name="connsiteX1" fmla="*/ 490987 w 490987"/>
                  <a:gd name="connsiteY1" fmla="*/ 279084 h 279084"/>
                  <a:gd name="connsiteX0" fmla="*/ 0 w 490987"/>
                  <a:gd name="connsiteY0" fmla="*/ 81302 h 231499"/>
                  <a:gd name="connsiteX1" fmla="*/ 490987 w 490987"/>
                  <a:gd name="connsiteY1" fmla="*/ 231499 h 231499"/>
                  <a:gd name="connsiteX0" fmla="*/ 0 w 490987"/>
                  <a:gd name="connsiteY0" fmla="*/ 77791 h 227988"/>
                  <a:gd name="connsiteX1" fmla="*/ 490987 w 490987"/>
                  <a:gd name="connsiteY1" fmla="*/ 227988 h 227988"/>
                  <a:gd name="connsiteX0" fmla="*/ 0 w 142543"/>
                  <a:gd name="connsiteY0" fmla="*/ 342571 h 342570"/>
                  <a:gd name="connsiteX1" fmla="*/ 107035 w 142543"/>
                  <a:gd name="connsiteY1" fmla="*/ 62264 h 342570"/>
                  <a:gd name="connsiteX0" fmla="*/ 369262 w 433789"/>
                  <a:gd name="connsiteY0" fmla="*/ 44677 h 406211"/>
                  <a:gd name="connsiteX1" fmla="*/ 2233 w 433789"/>
                  <a:gd name="connsiteY1" fmla="*/ 406211 h 406211"/>
                  <a:gd name="connsiteX0" fmla="*/ 367029 w 470047"/>
                  <a:gd name="connsiteY0" fmla="*/ 27657 h 401336"/>
                  <a:gd name="connsiteX1" fmla="*/ 0 w 470047"/>
                  <a:gd name="connsiteY1" fmla="*/ 389191 h 401336"/>
                  <a:gd name="connsiteX0" fmla="*/ 367029 w 401321"/>
                  <a:gd name="connsiteY0" fmla="*/ 0 h 382626"/>
                  <a:gd name="connsiteX1" fmla="*/ 0 w 401321"/>
                  <a:gd name="connsiteY1" fmla="*/ 361534 h 382626"/>
                  <a:gd name="connsiteX0" fmla="*/ 398239 w 429191"/>
                  <a:gd name="connsiteY0" fmla="*/ 0 h 371787"/>
                  <a:gd name="connsiteX1" fmla="*/ 0 w 429191"/>
                  <a:gd name="connsiteY1" fmla="*/ 350093 h 371787"/>
                  <a:gd name="connsiteX0" fmla="*/ 393300 w 424742"/>
                  <a:gd name="connsiteY0" fmla="*/ 0 h 381878"/>
                  <a:gd name="connsiteX1" fmla="*/ 1 w 424742"/>
                  <a:gd name="connsiteY1" fmla="*/ 360746 h 381878"/>
                  <a:gd name="connsiteX0" fmla="*/ 393298 w 412679"/>
                  <a:gd name="connsiteY0" fmla="*/ 0 h 382654"/>
                  <a:gd name="connsiteX1" fmla="*/ 368768 w 412679"/>
                  <a:gd name="connsiteY1" fmla="*/ 274485 h 382654"/>
                  <a:gd name="connsiteX2" fmla="*/ -1 w 412679"/>
                  <a:gd name="connsiteY2" fmla="*/ 360746 h 382654"/>
                  <a:gd name="connsiteX0" fmla="*/ 1 w 600584"/>
                  <a:gd name="connsiteY0" fmla="*/ 1 h 1049720"/>
                  <a:gd name="connsiteX1" fmla="*/ 556673 w 600584"/>
                  <a:gd name="connsiteY1" fmla="*/ 941551 h 1049720"/>
                  <a:gd name="connsiteX2" fmla="*/ 187904 w 600584"/>
                  <a:gd name="connsiteY2" fmla="*/ 1027812 h 1049720"/>
                  <a:gd name="connsiteX0" fmla="*/ -1 w 556671"/>
                  <a:gd name="connsiteY0" fmla="*/ -1 h 1106299"/>
                  <a:gd name="connsiteX1" fmla="*/ 556671 w 556671"/>
                  <a:gd name="connsiteY1" fmla="*/ 941549 h 1106299"/>
                  <a:gd name="connsiteX2" fmla="*/ 187902 w 556671"/>
                  <a:gd name="connsiteY2" fmla="*/ 1027810 h 1106299"/>
                  <a:gd name="connsiteX0" fmla="*/ 1 w 573733"/>
                  <a:gd name="connsiteY0" fmla="*/ 1 h 1106299"/>
                  <a:gd name="connsiteX1" fmla="*/ 556673 w 573733"/>
                  <a:gd name="connsiteY1" fmla="*/ 941551 h 1106299"/>
                  <a:gd name="connsiteX2" fmla="*/ 187904 w 573733"/>
                  <a:gd name="connsiteY2" fmla="*/ 1027812 h 1106299"/>
                  <a:gd name="connsiteX0" fmla="*/ -1 w 621622"/>
                  <a:gd name="connsiteY0" fmla="*/ -1 h 1055803"/>
                  <a:gd name="connsiteX1" fmla="*/ 605906 w 621622"/>
                  <a:gd name="connsiteY1" fmla="*/ 703132 h 1055803"/>
                  <a:gd name="connsiteX2" fmla="*/ 187902 w 621622"/>
                  <a:gd name="connsiteY2" fmla="*/ 1027810 h 1055803"/>
                  <a:gd name="connsiteX0" fmla="*/ 1 w 621624"/>
                  <a:gd name="connsiteY0" fmla="*/ 1 h 1057215"/>
                  <a:gd name="connsiteX1" fmla="*/ 605908 w 621624"/>
                  <a:gd name="connsiteY1" fmla="*/ 703134 h 1057215"/>
                  <a:gd name="connsiteX2" fmla="*/ 187904 w 621624"/>
                  <a:gd name="connsiteY2" fmla="*/ 1027812 h 1057215"/>
                  <a:gd name="connsiteX0" fmla="*/ -1 w 605906"/>
                  <a:gd name="connsiteY0" fmla="*/ -1 h 1057213"/>
                  <a:gd name="connsiteX1" fmla="*/ 605906 w 605906"/>
                  <a:gd name="connsiteY1" fmla="*/ 703132 h 1057213"/>
                  <a:gd name="connsiteX2" fmla="*/ 187902 w 605906"/>
                  <a:gd name="connsiteY2" fmla="*/ 1027810 h 1057213"/>
                  <a:gd name="connsiteX0" fmla="*/ 1 w 605908"/>
                  <a:gd name="connsiteY0" fmla="*/ 1361 h 1058575"/>
                  <a:gd name="connsiteX1" fmla="*/ 605908 w 605908"/>
                  <a:gd name="connsiteY1" fmla="*/ 704494 h 1058575"/>
                  <a:gd name="connsiteX2" fmla="*/ 187904 w 605908"/>
                  <a:gd name="connsiteY2" fmla="*/ 1029172 h 1058575"/>
                  <a:gd name="connsiteX0" fmla="*/ -1 w 605906"/>
                  <a:gd name="connsiteY0" fmla="*/ 0 h 1057214"/>
                  <a:gd name="connsiteX1" fmla="*/ 605906 w 605906"/>
                  <a:gd name="connsiteY1" fmla="*/ 703133 h 1057214"/>
                  <a:gd name="connsiteX2" fmla="*/ 187902 w 605906"/>
                  <a:gd name="connsiteY2" fmla="*/ 1027811 h 1057214"/>
                  <a:gd name="connsiteX0" fmla="*/ 97363 w 418004"/>
                  <a:gd name="connsiteY0" fmla="*/ -1 h 936677"/>
                  <a:gd name="connsiteX1" fmla="*/ 418004 w 418004"/>
                  <a:gd name="connsiteY1" fmla="*/ 582596 h 936677"/>
                  <a:gd name="connsiteX2" fmla="*/ 0 w 418004"/>
                  <a:gd name="connsiteY2" fmla="*/ 907274 h 936677"/>
                  <a:gd name="connsiteX0" fmla="*/ 97363 w 286928"/>
                  <a:gd name="connsiteY0" fmla="*/ 1 h 931464"/>
                  <a:gd name="connsiteX1" fmla="*/ 236135 w 286928"/>
                  <a:gd name="connsiteY1" fmla="*/ 516504 h 931464"/>
                  <a:gd name="connsiteX2" fmla="*/ 0 w 286928"/>
                  <a:gd name="connsiteY2" fmla="*/ 907276 h 931464"/>
                  <a:gd name="connsiteX0" fmla="*/ 218582 w 336024"/>
                  <a:gd name="connsiteY0" fmla="*/ -1 h 931106"/>
                  <a:gd name="connsiteX1" fmla="*/ 7232 w 336024"/>
                  <a:gd name="connsiteY1" fmla="*/ 511005 h 931106"/>
                  <a:gd name="connsiteX2" fmla="*/ 121219 w 336024"/>
                  <a:gd name="connsiteY2" fmla="*/ 907274 h 931106"/>
                  <a:gd name="connsiteX0" fmla="*/ 1022579 w 1140023"/>
                  <a:gd name="connsiteY0" fmla="*/ 1 h 569126"/>
                  <a:gd name="connsiteX1" fmla="*/ 811229 w 1140023"/>
                  <a:gd name="connsiteY1" fmla="*/ 511007 h 569126"/>
                  <a:gd name="connsiteX2" fmla="*/ 0 w 1140023"/>
                  <a:gd name="connsiteY2" fmla="*/ 109179 h 569126"/>
                  <a:gd name="connsiteX0" fmla="*/ 1022579 w 1140021"/>
                  <a:gd name="connsiteY0" fmla="*/ -1 h 582108"/>
                  <a:gd name="connsiteX1" fmla="*/ 811229 w 1140021"/>
                  <a:gd name="connsiteY1" fmla="*/ 511005 h 582108"/>
                  <a:gd name="connsiteX2" fmla="*/ 0 w 1140021"/>
                  <a:gd name="connsiteY2" fmla="*/ 109177 h 582108"/>
                  <a:gd name="connsiteX0" fmla="*/ 1022579 w 1140023"/>
                  <a:gd name="connsiteY0" fmla="*/ 1 h 545714"/>
                  <a:gd name="connsiteX1" fmla="*/ 811229 w 1140023"/>
                  <a:gd name="connsiteY1" fmla="*/ 511007 h 545714"/>
                  <a:gd name="connsiteX2" fmla="*/ 0 w 1140023"/>
                  <a:gd name="connsiteY2" fmla="*/ 109179 h 545714"/>
                  <a:gd name="connsiteX0" fmla="*/ 1022579 w 1183291"/>
                  <a:gd name="connsiteY0" fmla="*/ -1 h 545712"/>
                  <a:gd name="connsiteX1" fmla="*/ 811229 w 1183291"/>
                  <a:gd name="connsiteY1" fmla="*/ 511005 h 545712"/>
                  <a:gd name="connsiteX2" fmla="*/ 0 w 1183291"/>
                  <a:gd name="connsiteY2" fmla="*/ 109177 h 545712"/>
                  <a:gd name="connsiteX0" fmla="*/ 1022579 w 1092392"/>
                  <a:gd name="connsiteY0" fmla="*/ 1 h 545714"/>
                  <a:gd name="connsiteX1" fmla="*/ 811229 w 1092392"/>
                  <a:gd name="connsiteY1" fmla="*/ 511007 h 545714"/>
                  <a:gd name="connsiteX2" fmla="*/ 0 w 1092392"/>
                  <a:gd name="connsiteY2" fmla="*/ 109179 h 545714"/>
                  <a:gd name="connsiteX0" fmla="*/ 1022579 w 1075630"/>
                  <a:gd name="connsiteY0" fmla="*/ -1 h 545712"/>
                  <a:gd name="connsiteX1" fmla="*/ 811229 w 1075630"/>
                  <a:gd name="connsiteY1" fmla="*/ 511005 h 545712"/>
                  <a:gd name="connsiteX2" fmla="*/ 0 w 1075630"/>
                  <a:gd name="connsiteY2" fmla="*/ 109177 h 545712"/>
                  <a:gd name="connsiteX0" fmla="*/ 1022579 w 1075630"/>
                  <a:gd name="connsiteY0" fmla="*/ 1 h 514086"/>
                  <a:gd name="connsiteX1" fmla="*/ 811229 w 1075630"/>
                  <a:gd name="connsiteY1" fmla="*/ 511007 h 514086"/>
                  <a:gd name="connsiteX2" fmla="*/ 0 w 1075630"/>
                  <a:gd name="connsiteY2" fmla="*/ 109179 h 514086"/>
                  <a:gd name="connsiteX0" fmla="*/ 1022579 w 1075630"/>
                  <a:gd name="connsiteY0" fmla="*/ -1 h 514084"/>
                  <a:gd name="connsiteX1" fmla="*/ 811230 w 1075630"/>
                  <a:gd name="connsiteY1" fmla="*/ 511005 h 514084"/>
                  <a:gd name="connsiteX2" fmla="*/ 0 w 1075630"/>
                  <a:gd name="connsiteY2" fmla="*/ 109177 h 514084"/>
                  <a:gd name="connsiteX0" fmla="*/ 1022579 w 1076048"/>
                  <a:gd name="connsiteY0" fmla="*/ 1 h 514086"/>
                  <a:gd name="connsiteX1" fmla="*/ 811230 w 1076048"/>
                  <a:gd name="connsiteY1" fmla="*/ 511007 h 514086"/>
                  <a:gd name="connsiteX2" fmla="*/ 0 w 1076048"/>
                  <a:gd name="connsiteY2" fmla="*/ 109179 h 514086"/>
                  <a:gd name="connsiteX0" fmla="*/ 1022579 w 1076048"/>
                  <a:gd name="connsiteY0" fmla="*/ -1 h 511006"/>
                  <a:gd name="connsiteX1" fmla="*/ 811230 w 1076048"/>
                  <a:gd name="connsiteY1" fmla="*/ 511005 h 511006"/>
                  <a:gd name="connsiteX2" fmla="*/ 0 w 1076048"/>
                  <a:gd name="connsiteY2" fmla="*/ 109177 h 511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76048" h="511006">
                    <a:moveTo>
                      <a:pt x="1022579" y="-1"/>
                    </a:moveTo>
                    <a:cubicBezTo>
                      <a:pt x="1197125" y="431834"/>
                      <a:pt x="895675" y="500423"/>
                      <a:pt x="811230" y="511005"/>
                    </a:cubicBezTo>
                    <a:cubicBezTo>
                      <a:pt x="612265" y="493940"/>
                      <a:pt x="199495" y="356299"/>
                      <a:pt x="0" y="109177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dirty="0"/>
              </a:p>
            </p:txBody>
          </p:sp>
          <p:pic>
            <p:nvPicPr>
              <p:cNvPr id="125" name="Image 124"/>
              <p:cNvPicPr>
                <a:picLocks noChangeAspect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9333" t="24364" r="32485" b="25091"/>
              <a:stretch/>
            </p:blipFill>
            <p:spPr>
              <a:xfrm rot="928428">
                <a:off x="6356611" y="1328445"/>
                <a:ext cx="835626" cy="829658"/>
              </a:xfrm>
              <a:prstGeom prst="rect">
                <a:avLst/>
              </a:prstGeom>
            </p:spPr>
          </p:pic>
          <p:sp>
            <p:nvSpPr>
              <p:cNvPr id="177" name="Forme libre 176"/>
              <p:cNvSpPr/>
              <p:nvPr/>
            </p:nvSpPr>
            <p:spPr>
              <a:xfrm rot="18511085">
                <a:off x="6935409" y="1609844"/>
                <a:ext cx="0" cy="0"/>
              </a:xfrm>
              <a:custGeom>
                <a:avLst/>
                <a:gdLst>
                  <a:gd name="connsiteX0" fmla="*/ 0 w 150018"/>
                  <a:gd name="connsiteY0" fmla="*/ 38100 h 38100"/>
                  <a:gd name="connsiteX1" fmla="*/ 150018 w 150018"/>
                  <a:gd name="connsiteY1" fmla="*/ 0 h 38100"/>
                  <a:gd name="connsiteX2" fmla="*/ 150018 w 150018"/>
                  <a:gd name="connsiteY2" fmla="*/ 0 h 38100"/>
                  <a:gd name="connsiteX3" fmla="*/ 150018 w 150018"/>
                  <a:gd name="connsiteY3" fmla="*/ 0 h 38100"/>
                  <a:gd name="connsiteX0" fmla="*/ 0 w 150018"/>
                  <a:gd name="connsiteY0" fmla="*/ 38100 h 38100"/>
                  <a:gd name="connsiteX1" fmla="*/ 150018 w 150018"/>
                  <a:gd name="connsiteY1" fmla="*/ 0 h 38100"/>
                  <a:gd name="connsiteX2" fmla="*/ 150018 w 150018"/>
                  <a:gd name="connsiteY2" fmla="*/ 0 h 38100"/>
                  <a:gd name="connsiteX3" fmla="*/ 150018 w 150018"/>
                  <a:gd name="connsiteY3" fmla="*/ 0 h 38100"/>
                  <a:gd name="connsiteX0" fmla="*/ 0 w 150018"/>
                  <a:gd name="connsiteY0" fmla="*/ 38100 h 38100"/>
                  <a:gd name="connsiteX1" fmla="*/ 150018 w 150018"/>
                  <a:gd name="connsiteY1" fmla="*/ 0 h 38100"/>
                  <a:gd name="connsiteX2" fmla="*/ 150018 w 150018"/>
                  <a:gd name="connsiteY2" fmla="*/ 0 h 38100"/>
                  <a:gd name="connsiteX3" fmla="*/ 150018 w 150018"/>
                  <a:gd name="connsiteY3" fmla="*/ 0 h 38100"/>
                  <a:gd name="connsiteX0" fmla="*/ -1 w 160283"/>
                  <a:gd name="connsiteY0" fmla="*/ 36911 h 36911"/>
                  <a:gd name="connsiteX1" fmla="*/ 160283 w 160283"/>
                  <a:gd name="connsiteY1" fmla="*/ 0 h 36911"/>
                  <a:gd name="connsiteX2" fmla="*/ 160283 w 160283"/>
                  <a:gd name="connsiteY2" fmla="*/ 0 h 36911"/>
                  <a:gd name="connsiteX3" fmla="*/ 160283 w 160283"/>
                  <a:gd name="connsiteY3" fmla="*/ 0 h 36911"/>
                  <a:gd name="connsiteX0" fmla="*/ -1 w 160283"/>
                  <a:gd name="connsiteY0" fmla="*/ 36911 h 36911"/>
                  <a:gd name="connsiteX1" fmla="*/ 160283 w 160283"/>
                  <a:gd name="connsiteY1" fmla="*/ 0 h 36911"/>
                  <a:gd name="connsiteX2" fmla="*/ 160283 w 160283"/>
                  <a:gd name="connsiteY2" fmla="*/ 0 h 36911"/>
                  <a:gd name="connsiteX3" fmla="*/ 160283 w 160283"/>
                  <a:gd name="connsiteY3" fmla="*/ 0 h 36911"/>
                  <a:gd name="connsiteX0" fmla="*/ -1 w 160283"/>
                  <a:gd name="connsiteY0" fmla="*/ 36911 h 36911"/>
                  <a:gd name="connsiteX1" fmla="*/ 160283 w 160283"/>
                  <a:gd name="connsiteY1" fmla="*/ 0 h 36911"/>
                  <a:gd name="connsiteX2" fmla="*/ 160283 w 160283"/>
                  <a:gd name="connsiteY2" fmla="*/ 0 h 36911"/>
                  <a:gd name="connsiteX3" fmla="*/ 160283 w 160283"/>
                  <a:gd name="connsiteY3" fmla="*/ 0 h 36911"/>
                  <a:gd name="connsiteX0" fmla="*/ -1 w 160283"/>
                  <a:gd name="connsiteY0" fmla="*/ 36911 h 36911"/>
                  <a:gd name="connsiteX1" fmla="*/ 160283 w 160283"/>
                  <a:gd name="connsiteY1" fmla="*/ 0 h 36911"/>
                  <a:gd name="connsiteX2" fmla="*/ 160283 w 160283"/>
                  <a:gd name="connsiteY2" fmla="*/ 0 h 36911"/>
                  <a:gd name="connsiteX3" fmla="*/ 160283 w 160283"/>
                  <a:gd name="connsiteY3" fmla="*/ 0 h 36911"/>
                  <a:gd name="connsiteX0" fmla="*/ -1 w 160283"/>
                  <a:gd name="connsiteY0" fmla="*/ 36911 h 36911"/>
                  <a:gd name="connsiteX1" fmla="*/ 160283 w 160283"/>
                  <a:gd name="connsiteY1" fmla="*/ 0 h 36911"/>
                  <a:gd name="connsiteX2" fmla="*/ 160283 w 160283"/>
                  <a:gd name="connsiteY2" fmla="*/ 0 h 36911"/>
                  <a:gd name="connsiteX3" fmla="*/ 160283 w 160283"/>
                  <a:gd name="connsiteY3" fmla="*/ 0 h 36911"/>
                  <a:gd name="connsiteX0" fmla="*/ 0 w 0"/>
                  <a:gd name="connsiteY0" fmla="*/ 0 h 0"/>
                  <a:gd name="connsiteX1" fmla="*/ 0 w 0"/>
                  <a:gd name="connsiteY1" fmla="*/ 0 h 0"/>
                  <a:gd name="connsiteX2" fmla="*/ 0 w 0"/>
                  <a:gd name="connsiteY2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cxnSp>
            <p:nvCxnSpPr>
              <p:cNvPr id="172" name="Connecteur droit 171"/>
              <p:cNvCxnSpPr/>
              <p:nvPr/>
            </p:nvCxnSpPr>
            <p:spPr>
              <a:xfrm rot="984591">
                <a:off x="6754027" y="1558278"/>
                <a:ext cx="75070" cy="4147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3" name="Triangle isocèle 172"/>
              <p:cNvSpPr/>
              <p:nvPr/>
            </p:nvSpPr>
            <p:spPr>
              <a:xfrm rot="19764591" flipH="1" flipV="1">
                <a:off x="6847761" y="1563302"/>
                <a:ext cx="3600" cy="10800"/>
              </a:xfrm>
              <a:prstGeom prst="triangl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124" name="Forme libre 123"/>
              <p:cNvSpPr/>
              <p:nvPr/>
            </p:nvSpPr>
            <p:spPr>
              <a:xfrm rot="984591">
                <a:off x="6790024" y="1450288"/>
                <a:ext cx="326304" cy="380564"/>
              </a:xfrm>
              <a:custGeom>
                <a:avLst/>
                <a:gdLst>
                  <a:gd name="connsiteX0" fmla="*/ 0 w 647700"/>
                  <a:gd name="connsiteY0" fmla="*/ 114315 h 114315"/>
                  <a:gd name="connsiteX1" fmla="*/ 336550 w 647700"/>
                  <a:gd name="connsiteY1" fmla="*/ 15 h 114315"/>
                  <a:gd name="connsiteX2" fmla="*/ 647700 w 647700"/>
                  <a:gd name="connsiteY2" fmla="*/ 107965 h 114315"/>
                  <a:gd name="connsiteX0" fmla="*/ 0 w 526247"/>
                  <a:gd name="connsiteY0" fmla="*/ 114305 h 260589"/>
                  <a:gd name="connsiteX1" fmla="*/ 336550 w 526247"/>
                  <a:gd name="connsiteY1" fmla="*/ 5 h 260589"/>
                  <a:gd name="connsiteX2" fmla="*/ 526247 w 526247"/>
                  <a:gd name="connsiteY2" fmla="*/ 260589 h 260589"/>
                  <a:gd name="connsiteX0" fmla="*/ 0 w 490987"/>
                  <a:gd name="connsiteY0" fmla="*/ 110392 h 260589"/>
                  <a:gd name="connsiteX1" fmla="*/ 301290 w 490987"/>
                  <a:gd name="connsiteY1" fmla="*/ 5 h 260589"/>
                  <a:gd name="connsiteX2" fmla="*/ 490987 w 490987"/>
                  <a:gd name="connsiteY2" fmla="*/ 260589 h 260589"/>
                  <a:gd name="connsiteX0" fmla="*/ 0 w 490987"/>
                  <a:gd name="connsiteY0" fmla="*/ 110395 h 260592"/>
                  <a:gd name="connsiteX1" fmla="*/ 301290 w 490987"/>
                  <a:gd name="connsiteY1" fmla="*/ 8 h 260592"/>
                  <a:gd name="connsiteX2" fmla="*/ 490987 w 490987"/>
                  <a:gd name="connsiteY2" fmla="*/ 260592 h 260592"/>
                  <a:gd name="connsiteX0" fmla="*/ 0 w 490987"/>
                  <a:gd name="connsiteY0" fmla="*/ 47838 h 198035"/>
                  <a:gd name="connsiteX1" fmla="*/ 324798 w 490987"/>
                  <a:gd name="connsiteY1" fmla="*/ 70 h 198035"/>
                  <a:gd name="connsiteX2" fmla="*/ 490987 w 490987"/>
                  <a:gd name="connsiteY2" fmla="*/ 198035 h 198035"/>
                  <a:gd name="connsiteX0" fmla="*/ 0 w 490987"/>
                  <a:gd name="connsiteY0" fmla="*/ -1 h 150196"/>
                  <a:gd name="connsiteX1" fmla="*/ 490987 w 490987"/>
                  <a:gd name="connsiteY1" fmla="*/ 150196 h 150196"/>
                  <a:gd name="connsiteX0" fmla="*/ 0 w 490987"/>
                  <a:gd name="connsiteY0" fmla="*/ 53519 h 203716"/>
                  <a:gd name="connsiteX1" fmla="*/ 490987 w 490987"/>
                  <a:gd name="connsiteY1" fmla="*/ 203716 h 203716"/>
                  <a:gd name="connsiteX0" fmla="*/ 0 w 490987"/>
                  <a:gd name="connsiteY0" fmla="*/ 128887 h 279084"/>
                  <a:gd name="connsiteX1" fmla="*/ 490987 w 490987"/>
                  <a:gd name="connsiteY1" fmla="*/ 279084 h 279084"/>
                  <a:gd name="connsiteX0" fmla="*/ 0 w 490987"/>
                  <a:gd name="connsiteY0" fmla="*/ 81302 h 231499"/>
                  <a:gd name="connsiteX1" fmla="*/ 490987 w 490987"/>
                  <a:gd name="connsiteY1" fmla="*/ 231499 h 231499"/>
                  <a:gd name="connsiteX0" fmla="*/ 0 w 490987"/>
                  <a:gd name="connsiteY0" fmla="*/ 77791 h 227988"/>
                  <a:gd name="connsiteX1" fmla="*/ 490987 w 490987"/>
                  <a:gd name="connsiteY1" fmla="*/ 227988 h 227988"/>
                  <a:gd name="connsiteX0" fmla="*/ 0 w 490987"/>
                  <a:gd name="connsiteY0" fmla="*/ 51706 h 201903"/>
                  <a:gd name="connsiteX1" fmla="*/ 490987 w 490987"/>
                  <a:gd name="connsiteY1" fmla="*/ 201903 h 201903"/>
                  <a:gd name="connsiteX0" fmla="*/ 0 w 490987"/>
                  <a:gd name="connsiteY0" fmla="*/ 55184 h 205381"/>
                  <a:gd name="connsiteX1" fmla="*/ 490987 w 490987"/>
                  <a:gd name="connsiteY1" fmla="*/ 205381 h 205381"/>
                  <a:gd name="connsiteX0" fmla="*/ 0 w 490987"/>
                  <a:gd name="connsiteY0" fmla="*/ 55184 h 205381"/>
                  <a:gd name="connsiteX1" fmla="*/ 490987 w 490987"/>
                  <a:gd name="connsiteY1" fmla="*/ 205381 h 205381"/>
                  <a:gd name="connsiteX0" fmla="*/ 0 w 263749"/>
                  <a:gd name="connsiteY0" fmla="*/ 9231 h 1071313"/>
                  <a:gd name="connsiteX1" fmla="*/ 263749 w 263749"/>
                  <a:gd name="connsiteY1" fmla="*/ 1071314 h 1071313"/>
                  <a:gd name="connsiteX0" fmla="*/ 0 w 558496"/>
                  <a:gd name="connsiteY0" fmla="*/ 30839 h 1092922"/>
                  <a:gd name="connsiteX1" fmla="*/ 263749 w 558496"/>
                  <a:gd name="connsiteY1" fmla="*/ 1092922 h 1092922"/>
                  <a:gd name="connsiteX0" fmla="*/ 0 w 583975"/>
                  <a:gd name="connsiteY0" fmla="*/ 9315 h 1071398"/>
                  <a:gd name="connsiteX1" fmla="*/ 263749 w 583975"/>
                  <a:gd name="connsiteY1" fmla="*/ 1071398 h 1071398"/>
                  <a:gd name="connsiteX0" fmla="*/ 0 w 488241"/>
                  <a:gd name="connsiteY0" fmla="*/ 8741 h 1070824"/>
                  <a:gd name="connsiteX1" fmla="*/ 263749 w 488241"/>
                  <a:gd name="connsiteY1" fmla="*/ 1070824 h 1070824"/>
                  <a:gd name="connsiteX0" fmla="*/ 0 w 564438"/>
                  <a:gd name="connsiteY0" fmla="*/ 1 h 1062084"/>
                  <a:gd name="connsiteX1" fmla="*/ 263749 w 564438"/>
                  <a:gd name="connsiteY1" fmla="*/ 1062084 h 1062084"/>
                  <a:gd name="connsiteX0" fmla="*/ 0 w 544125"/>
                  <a:gd name="connsiteY0" fmla="*/ -1 h 1062082"/>
                  <a:gd name="connsiteX1" fmla="*/ 263749 w 544125"/>
                  <a:gd name="connsiteY1" fmla="*/ 1062082 h 1062082"/>
                  <a:gd name="connsiteX0" fmla="*/ 0 w 545830"/>
                  <a:gd name="connsiteY0" fmla="*/ 1 h 1062084"/>
                  <a:gd name="connsiteX1" fmla="*/ 263749 w 545830"/>
                  <a:gd name="connsiteY1" fmla="*/ 1062084 h 1062084"/>
                  <a:gd name="connsiteX0" fmla="*/ 0 w 589065"/>
                  <a:gd name="connsiteY0" fmla="*/ -1 h 1062082"/>
                  <a:gd name="connsiteX1" fmla="*/ 506715 w 589065"/>
                  <a:gd name="connsiteY1" fmla="*/ 147252 h 1062082"/>
                  <a:gd name="connsiteX2" fmla="*/ 263749 w 589065"/>
                  <a:gd name="connsiteY2" fmla="*/ 1062082 h 1062082"/>
                  <a:gd name="connsiteX0" fmla="*/ 0 w 579205"/>
                  <a:gd name="connsiteY0" fmla="*/ 1 h 1062084"/>
                  <a:gd name="connsiteX1" fmla="*/ 487125 w 579205"/>
                  <a:gd name="connsiteY1" fmla="*/ 127686 h 1062084"/>
                  <a:gd name="connsiteX2" fmla="*/ 263749 w 579205"/>
                  <a:gd name="connsiteY2" fmla="*/ 1062084 h 1062084"/>
                  <a:gd name="connsiteX0" fmla="*/ 0 w 579203"/>
                  <a:gd name="connsiteY0" fmla="*/ 43722 h 1105805"/>
                  <a:gd name="connsiteX1" fmla="*/ 487125 w 579203"/>
                  <a:gd name="connsiteY1" fmla="*/ 171407 h 1105805"/>
                  <a:gd name="connsiteX2" fmla="*/ 263749 w 579203"/>
                  <a:gd name="connsiteY2" fmla="*/ 1105805 h 1105805"/>
                  <a:gd name="connsiteX0" fmla="*/ 0 w 620061"/>
                  <a:gd name="connsiteY0" fmla="*/ 43724 h 1105807"/>
                  <a:gd name="connsiteX1" fmla="*/ 487125 w 620061"/>
                  <a:gd name="connsiteY1" fmla="*/ 171409 h 1105807"/>
                  <a:gd name="connsiteX2" fmla="*/ 263749 w 620061"/>
                  <a:gd name="connsiteY2" fmla="*/ 1105807 h 1105807"/>
                  <a:gd name="connsiteX0" fmla="*/ 0 w 573089"/>
                  <a:gd name="connsiteY0" fmla="*/ 43724 h 1105807"/>
                  <a:gd name="connsiteX1" fmla="*/ 487125 w 573089"/>
                  <a:gd name="connsiteY1" fmla="*/ 171409 h 1105807"/>
                  <a:gd name="connsiteX2" fmla="*/ 263749 w 573089"/>
                  <a:gd name="connsiteY2" fmla="*/ 1105807 h 1105807"/>
                  <a:gd name="connsiteX0" fmla="*/ 0 w 573089"/>
                  <a:gd name="connsiteY0" fmla="*/ 17684 h 1079767"/>
                  <a:gd name="connsiteX1" fmla="*/ 487125 w 573089"/>
                  <a:gd name="connsiteY1" fmla="*/ 145369 h 1079767"/>
                  <a:gd name="connsiteX2" fmla="*/ 263749 w 573089"/>
                  <a:gd name="connsiteY2" fmla="*/ 1079767 h 1079767"/>
                  <a:gd name="connsiteX0" fmla="*/ 0 w 573089"/>
                  <a:gd name="connsiteY0" fmla="*/ 67299 h 1129382"/>
                  <a:gd name="connsiteX1" fmla="*/ 487125 w 573089"/>
                  <a:gd name="connsiteY1" fmla="*/ 194984 h 1129382"/>
                  <a:gd name="connsiteX2" fmla="*/ 263749 w 573089"/>
                  <a:gd name="connsiteY2" fmla="*/ 1129382 h 1129382"/>
                  <a:gd name="connsiteX0" fmla="*/ 0 w 573089"/>
                  <a:gd name="connsiteY0" fmla="*/ 57615 h 1119698"/>
                  <a:gd name="connsiteX1" fmla="*/ 487125 w 573089"/>
                  <a:gd name="connsiteY1" fmla="*/ 185300 h 1119698"/>
                  <a:gd name="connsiteX2" fmla="*/ 263749 w 573089"/>
                  <a:gd name="connsiteY2" fmla="*/ 1119698 h 1119698"/>
                  <a:gd name="connsiteX0" fmla="*/ 0 w 573089"/>
                  <a:gd name="connsiteY0" fmla="*/ 54433 h 1116516"/>
                  <a:gd name="connsiteX1" fmla="*/ 487125 w 573089"/>
                  <a:gd name="connsiteY1" fmla="*/ 182118 h 1116516"/>
                  <a:gd name="connsiteX2" fmla="*/ 263749 w 573089"/>
                  <a:gd name="connsiteY2" fmla="*/ 1116516 h 1116516"/>
                  <a:gd name="connsiteX0" fmla="*/ 0 w 573089"/>
                  <a:gd name="connsiteY0" fmla="*/ 28759 h 1090842"/>
                  <a:gd name="connsiteX1" fmla="*/ 487125 w 573089"/>
                  <a:gd name="connsiteY1" fmla="*/ 156444 h 1090842"/>
                  <a:gd name="connsiteX2" fmla="*/ 263749 w 573089"/>
                  <a:gd name="connsiteY2" fmla="*/ 1090842 h 1090842"/>
                  <a:gd name="connsiteX0" fmla="*/ 0 w 573089"/>
                  <a:gd name="connsiteY0" fmla="*/ 20364 h 1082447"/>
                  <a:gd name="connsiteX1" fmla="*/ 487125 w 573089"/>
                  <a:gd name="connsiteY1" fmla="*/ 148049 h 1082447"/>
                  <a:gd name="connsiteX2" fmla="*/ 263749 w 573089"/>
                  <a:gd name="connsiteY2" fmla="*/ 1082447 h 1082447"/>
                  <a:gd name="connsiteX0" fmla="*/ 0 w 557594"/>
                  <a:gd name="connsiteY0" fmla="*/ 20364 h 1082447"/>
                  <a:gd name="connsiteX1" fmla="*/ 487125 w 557594"/>
                  <a:gd name="connsiteY1" fmla="*/ 148049 h 1082447"/>
                  <a:gd name="connsiteX2" fmla="*/ 263749 w 557594"/>
                  <a:gd name="connsiteY2" fmla="*/ 1082447 h 1082447"/>
                  <a:gd name="connsiteX0" fmla="*/ 0 w 538749"/>
                  <a:gd name="connsiteY0" fmla="*/ 20364 h 1082447"/>
                  <a:gd name="connsiteX1" fmla="*/ 487125 w 538749"/>
                  <a:gd name="connsiteY1" fmla="*/ 148049 h 1082447"/>
                  <a:gd name="connsiteX2" fmla="*/ 263749 w 538749"/>
                  <a:gd name="connsiteY2" fmla="*/ 1082447 h 1082447"/>
                  <a:gd name="connsiteX0" fmla="*/ 0 w 538749"/>
                  <a:gd name="connsiteY0" fmla="*/ 22129 h 1084212"/>
                  <a:gd name="connsiteX1" fmla="*/ 487125 w 538749"/>
                  <a:gd name="connsiteY1" fmla="*/ 149814 h 1084212"/>
                  <a:gd name="connsiteX2" fmla="*/ 263749 w 538749"/>
                  <a:gd name="connsiteY2" fmla="*/ 1084212 h 1084212"/>
                  <a:gd name="connsiteX0" fmla="*/ 0 w 538749"/>
                  <a:gd name="connsiteY0" fmla="*/ 52927 h 1115010"/>
                  <a:gd name="connsiteX1" fmla="*/ 487125 w 538749"/>
                  <a:gd name="connsiteY1" fmla="*/ 180612 h 1115010"/>
                  <a:gd name="connsiteX2" fmla="*/ 263749 w 538749"/>
                  <a:gd name="connsiteY2" fmla="*/ 1115010 h 1115010"/>
                  <a:gd name="connsiteX0" fmla="*/ 0 w 538749"/>
                  <a:gd name="connsiteY0" fmla="*/ 47761 h 1109844"/>
                  <a:gd name="connsiteX1" fmla="*/ 487125 w 538749"/>
                  <a:gd name="connsiteY1" fmla="*/ 175446 h 1109844"/>
                  <a:gd name="connsiteX2" fmla="*/ 263749 w 538749"/>
                  <a:gd name="connsiteY2" fmla="*/ 1109844 h 1109844"/>
                  <a:gd name="connsiteX0" fmla="*/ 0 w 529191"/>
                  <a:gd name="connsiteY0" fmla="*/ 47761 h 1074621"/>
                  <a:gd name="connsiteX1" fmla="*/ 487125 w 529191"/>
                  <a:gd name="connsiteY1" fmla="*/ 175446 h 1074621"/>
                  <a:gd name="connsiteX2" fmla="*/ 232406 w 529191"/>
                  <a:gd name="connsiteY2" fmla="*/ 1074621 h 1074621"/>
                  <a:gd name="connsiteX0" fmla="*/ 0 w 558978"/>
                  <a:gd name="connsiteY0" fmla="*/ 47761 h 1074621"/>
                  <a:gd name="connsiteX1" fmla="*/ 487125 w 558978"/>
                  <a:gd name="connsiteY1" fmla="*/ 175446 h 1074621"/>
                  <a:gd name="connsiteX2" fmla="*/ 232406 w 558978"/>
                  <a:gd name="connsiteY2" fmla="*/ 1074621 h 1074621"/>
                  <a:gd name="connsiteX0" fmla="*/ 0 w 552487"/>
                  <a:gd name="connsiteY0" fmla="*/ 47761 h 1074621"/>
                  <a:gd name="connsiteX1" fmla="*/ 487125 w 552487"/>
                  <a:gd name="connsiteY1" fmla="*/ 175446 h 1074621"/>
                  <a:gd name="connsiteX2" fmla="*/ 232406 w 552487"/>
                  <a:gd name="connsiteY2" fmla="*/ 1074621 h 1074621"/>
                  <a:gd name="connsiteX0" fmla="*/ 0 w 552489"/>
                  <a:gd name="connsiteY0" fmla="*/ 42489 h 1069349"/>
                  <a:gd name="connsiteX1" fmla="*/ 487125 w 552489"/>
                  <a:gd name="connsiteY1" fmla="*/ 170174 h 1069349"/>
                  <a:gd name="connsiteX2" fmla="*/ 232406 w 552489"/>
                  <a:gd name="connsiteY2" fmla="*/ 1069349 h 1069349"/>
                  <a:gd name="connsiteX0" fmla="*/ 0 w 552487"/>
                  <a:gd name="connsiteY0" fmla="*/ 29171 h 1056031"/>
                  <a:gd name="connsiteX1" fmla="*/ 487125 w 552487"/>
                  <a:gd name="connsiteY1" fmla="*/ 156856 h 1056031"/>
                  <a:gd name="connsiteX2" fmla="*/ 232406 w 552487"/>
                  <a:gd name="connsiteY2" fmla="*/ 1056031 h 1056031"/>
                  <a:gd name="connsiteX0" fmla="*/ 0 w 610909"/>
                  <a:gd name="connsiteY0" fmla="*/ 29171 h 1056031"/>
                  <a:gd name="connsiteX1" fmla="*/ 487125 w 610909"/>
                  <a:gd name="connsiteY1" fmla="*/ 156856 h 1056031"/>
                  <a:gd name="connsiteX2" fmla="*/ 232406 w 610909"/>
                  <a:gd name="connsiteY2" fmla="*/ 1056031 h 1056031"/>
                  <a:gd name="connsiteX0" fmla="*/ 0 w 635682"/>
                  <a:gd name="connsiteY0" fmla="*/ 29171 h 1056031"/>
                  <a:gd name="connsiteX1" fmla="*/ 487125 w 635682"/>
                  <a:gd name="connsiteY1" fmla="*/ 156856 h 1056031"/>
                  <a:gd name="connsiteX2" fmla="*/ 232406 w 635682"/>
                  <a:gd name="connsiteY2" fmla="*/ 1056031 h 1056031"/>
                  <a:gd name="connsiteX0" fmla="*/ 0 w 627864"/>
                  <a:gd name="connsiteY0" fmla="*/ 29171 h 1056031"/>
                  <a:gd name="connsiteX1" fmla="*/ 487125 w 627864"/>
                  <a:gd name="connsiteY1" fmla="*/ 156856 h 1056031"/>
                  <a:gd name="connsiteX2" fmla="*/ 232406 w 627864"/>
                  <a:gd name="connsiteY2" fmla="*/ 1056031 h 1056031"/>
                  <a:gd name="connsiteX0" fmla="*/ 0 w 606352"/>
                  <a:gd name="connsiteY0" fmla="*/ 29171 h 1056031"/>
                  <a:gd name="connsiteX1" fmla="*/ 487125 w 606352"/>
                  <a:gd name="connsiteY1" fmla="*/ 156856 h 1056031"/>
                  <a:gd name="connsiteX2" fmla="*/ 232406 w 606352"/>
                  <a:gd name="connsiteY2" fmla="*/ 1056031 h 1056031"/>
                  <a:gd name="connsiteX0" fmla="*/ 0 w 688627"/>
                  <a:gd name="connsiteY0" fmla="*/ 33219 h 1036596"/>
                  <a:gd name="connsiteX1" fmla="*/ 569400 w 688627"/>
                  <a:gd name="connsiteY1" fmla="*/ 137421 h 1036596"/>
                  <a:gd name="connsiteX2" fmla="*/ 314681 w 688627"/>
                  <a:gd name="connsiteY2" fmla="*/ 1036596 h 1036596"/>
                  <a:gd name="connsiteX0" fmla="*/ 0 w 678586"/>
                  <a:gd name="connsiteY0" fmla="*/ 33219 h 1067905"/>
                  <a:gd name="connsiteX1" fmla="*/ 569400 w 678586"/>
                  <a:gd name="connsiteY1" fmla="*/ 137421 h 1067905"/>
                  <a:gd name="connsiteX2" fmla="*/ 295092 w 678586"/>
                  <a:gd name="connsiteY2" fmla="*/ 1067905 h 1067905"/>
                  <a:gd name="connsiteX0" fmla="*/ 0 w 738227"/>
                  <a:gd name="connsiteY0" fmla="*/ 7419 h 1042105"/>
                  <a:gd name="connsiteX1" fmla="*/ 675184 w 738227"/>
                  <a:gd name="connsiteY1" fmla="*/ 659532 h 1042105"/>
                  <a:gd name="connsiteX2" fmla="*/ 295092 w 738227"/>
                  <a:gd name="connsiteY2" fmla="*/ 1042105 h 1042105"/>
                  <a:gd name="connsiteX0" fmla="*/ 0 w 738225"/>
                  <a:gd name="connsiteY0" fmla="*/ 9985 h 1044671"/>
                  <a:gd name="connsiteX1" fmla="*/ 675184 w 738225"/>
                  <a:gd name="connsiteY1" fmla="*/ 662098 h 1044671"/>
                  <a:gd name="connsiteX2" fmla="*/ 295092 w 738225"/>
                  <a:gd name="connsiteY2" fmla="*/ 1044671 h 1044671"/>
                  <a:gd name="connsiteX0" fmla="*/ 0 w 684188"/>
                  <a:gd name="connsiteY0" fmla="*/ 9985 h 1044671"/>
                  <a:gd name="connsiteX1" fmla="*/ 675184 w 684188"/>
                  <a:gd name="connsiteY1" fmla="*/ 662098 h 1044671"/>
                  <a:gd name="connsiteX2" fmla="*/ 295092 w 684188"/>
                  <a:gd name="connsiteY2" fmla="*/ 1044671 h 1044671"/>
                  <a:gd name="connsiteX0" fmla="*/ 0 w 675246"/>
                  <a:gd name="connsiteY0" fmla="*/ 9985 h 1044671"/>
                  <a:gd name="connsiteX1" fmla="*/ 675184 w 675246"/>
                  <a:gd name="connsiteY1" fmla="*/ 662098 h 1044671"/>
                  <a:gd name="connsiteX2" fmla="*/ 295092 w 675246"/>
                  <a:gd name="connsiteY2" fmla="*/ 1044671 h 1044671"/>
                  <a:gd name="connsiteX0" fmla="*/ 0 w 675183"/>
                  <a:gd name="connsiteY0" fmla="*/ 10057 h 1044743"/>
                  <a:gd name="connsiteX1" fmla="*/ 675184 w 675183"/>
                  <a:gd name="connsiteY1" fmla="*/ 662170 h 1044743"/>
                  <a:gd name="connsiteX2" fmla="*/ 295092 w 675183"/>
                  <a:gd name="connsiteY2" fmla="*/ 1044743 h 1044743"/>
                  <a:gd name="connsiteX0" fmla="*/ 0 w 675185"/>
                  <a:gd name="connsiteY0" fmla="*/ 10059 h 1044745"/>
                  <a:gd name="connsiteX1" fmla="*/ 675184 w 675185"/>
                  <a:gd name="connsiteY1" fmla="*/ 662172 h 1044745"/>
                  <a:gd name="connsiteX2" fmla="*/ 295092 w 675185"/>
                  <a:gd name="connsiteY2" fmla="*/ 1044745 h 1044745"/>
                  <a:gd name="connsiteX0" fmla="*/ 0 w 675183"/>
                  <a:gd name="connsiteY0" fmla="*/ 10059 h 1044745"/>
                  <a:gd name="connsiteX1" fmla="*/ 675184 w 675183"/>
                  <a:gd name="connsiteY1" fmla="*/ 662172 h 1044745"/>
                  <a:gd name="connsiteX2" fmla="*/ 295092 w 675183"/>
                  <a:gd name="connsiteY2" fmla="*/ 1044745 h 1044745"/>
                  <a:gd name="connsiteX0" fmla="*/ 0 w 675185"/>
                  <a:gd name="connsiteY0" fmla="*/ 10059 h 1044745"/>
                  <a:gd name="connsiteX1" fmla="*/ 675184 w 675185"/>
                  <a:gd name="connsiteY1" fmla="*/ 662172 h 1044745"/>
                  <a:gd name="connsiteX2" fmla="*/ 295092 w 675185"/>
                  <a:gd name="connsiteY2" fmla="*/ 1044745 h 1044745"/>
                  <a:gd name="connsiteX0" fmla="*/ 0 w 675183"/>
                  <a:gd name="connsiteY0" fmla="*/ 10059 h 1044745"/>
                  <a:gd name="connsiteX1" fmla="*/ 675184 w 675183"/>
                  <a:gd name="connsiteY1" fmla="*/ 662172 h 1044745"/>
                  <a:gd name="connsiteX2" fmla="*/ 295092 w 675183"/>
                  <a:gd name="connsiteY2" fmla="*/ 1044745 h 1044745"/>
                  <a:gd name="connsiteX0" fmla="*/ 0 w 675185"/>
                  <a:gd name="connsiteY0" fmla="*/ 2242 h 1036928"/>
                  <a:gd name="connsiteX1" fmla="*/ 675184 w 675185"/>
                  <a:gd name="connsiteY1" fmla="*/ 654355 h 1036928"/>
                  <a:gd name="connsiteX2" fmla="*/ 295092 w 675185"/>
                  <a:gd name="connsiteY2" fmla="*/ 1036928 h 1036928"/>
                  <a:gd name="connsiteX0" fmla="*/ 0 w 675183"/>
                  <a:gd name="connsiteY0" fmla="*/ 2242 h 1036928"/>
                  <a:gd name="connsiteX1" fmla="*/ 675184 w 675183"/>
                  <a:gd name="connsiteY1" fmla="*/ 654355 h 1036928"/>
                  <a:gd name="connsiteX2" fmla="*/ 295092 w 675183"/>
                  <a:gd name="connsiteY2" fmla="*/ 1036928 h 1036928"/>
                  <a:gd name="connsiteX0" fmla="*/ 0 w 675742"/>
                  <a:gd name="connsiteY0" fmla="*/ 2535 h 1037221"/>
                  <a:gd name="connsiteX1" fmla="*/ 675184 w 675742"/>
                  <a:gd name="connsiteY1" fmla="*/ 654648 h 1037221"/>
                  <a:gd name="connsiteX2" fmla="*/ 295092 w 675742"/>
                  <a:gd name="connsiteY2" fmla="*/ 1037221 h 1037221"/>
                  <a:gd name="connsiteX0" fmla="*/ 0 w 675744"/>
                  <a:gd name="connsiteY0" fmla="*/ 2535 h 1037221"/>
                  <a:gd name="connsiteX1" fmla="*/ 675184 w 675744"/>
                  <a:gd name="connsiteY1" fmla="*/ 654648 h 1037221"/>
                  <a:gd name="connsiteX2" fmla="*/ 295092 w 675744"/>
                  <a:gd name="connsiteY2" fmla="*/ 1037221 h 1037221"/>
                  <a:gd name="connsiteX0" fmla="*/ 0 w 675742"/>
                  <a:gd name="connsiteY0" fmla="*/ 2535 h 1037221"/>
                  <a:gd name="connsiteX1" fmla="*/ 675184 w 675742"/>
                  <a:gd name="connsiteY1" fmla="*/ 654648 h 1037221"/>
                  <a:gd name="connsiteX2" fmla="*/ 295092 w 675742"/>
                  <a:gd name="connsiteY2" fmla="*/ 1037221 h 1037221"/>
                  <a:gd name="connsiteX0" fmla="*/ 0 w 675744"/>
                  <a:gd name="connsiteY0" fmla="*/ 2535 h 1037221"/>
                  <a:gd name="connsiteX1" fmla="*/ 675184 w 675744"/>
                  <a:gd name="connsiteY1" fmla="*/ 654648 h 1037221"/>
                  <a:gd name="connsiteX2" fmla="*/ 295092 w 675744"/>
                  <a:gd name="connsiteY2" fmla="*/ 1037221 h 1037221"/>
                  <a:gd name="connsiteX0" fmla="*/ 0 w 675742"/>
                  <a:gd name="connsiteY0" fmla="*/ 2535 h 1037221"/>
                  <a:gd name="connsiteX1" fmla="*/ 675184 w 675742"/>
                  <a:gd name="connsiteY1" fmla="*/ 654648 h 1037221"/>
                  <a:gd name="connsiteX2" fmla="*/ 295092 w 675742"/>
                  <a:gd name="connsiteY2" fmla="*/ 1037221 h 1037221"/>
                  <a:gd name="connsiteX0" fmla="*/ 0 w 675742"/>
                  <a:gd name="connsiteY0" fmla="*/ 2535 h 654648"/>
                  <a:gd name="connsiteX1" fmla="*/ 675184 w 675742"/>
                  <a:gd name="connsiteY1" fmla="*/ 654648 h 654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75742" h="654648">
                    <a:moveTo>
                      <a:pt x="0" y="2535"/>
                    </a:moveTo>
                    <a:cubicBezTo>
                      <a:pt x="279913" y="-33176"/>
                      <a:pt x="693030" y="314648"/>
                      <a:pt x="675184" y="654648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  <a:scene3d>
                <a:camera prst="orthographicFront">
                  <a:rot lat="1594901" lon="789823" rev="274396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</p:grpSp>
        <p:grpSp>
          <p:nvGrpSpPr>
            <p:cNvPr id="15" name="Groupe 14"/>
            <p:cNvGrpSpPr/>
            <p:nvPr/>
          </p:nvGrpSpPr>
          <p:grpSpPr>
            <a:xfrm>
              <a:off x="9179705" y="3597529"/>
              <a:ext cx="999989" cy="859929"/>
              <a:chOff x="9179705" y="3567712"/>
              <a:chExt cx="999989" cy="859929"/>
            </a:xfrm>
          </p:grpSpPr>
          <p:sp>
            <p:nvSpPr>
              <p:cNvPr id="135" name="Ellipse 134"/>
              <p:cNvSpPr/>
              <p:nvPr/>
            </p:nvSpPr>
            <p:spPr>
              <a:xfrm rot="928428">
                <a:off x="9550921" y="3805772"/>
                <a:ext cx="628773" cy="621869"/>
              </a:xfrm>
              <a:prstGeom prst="ellipse">
                <a:avLst/>
              </a:prstGeom>
              <a:solidFill>
                <a:schemeClr val="bg1">
                  <a:lumMod val="75000"/>
                  <a:alpha val="43000"/>
                </a:schemeClr>
              </a:solidFill>
              <a:ln w="38100">
                <a:solidFill>
                  <a:schemeClr val="bg1">
                    <a:lumMod val="75000"/>
                  </a:schemeClr>
                </a:solidFill>
              </a:ln>
              <a:scene3d>
                <a:camera prst="orthographicFront">
                  <a:rot lat="3149877" lon="2924359" rev="7749433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pic>
            <p:nvPicPr>
              <p:cNvPr id="39" name="Image 38">
                <a:extLst>
                  <a:ext uri="{FF2B5EF4-FFF2-40B4-BE49-F238E27FC236}">
                    <a16:creationId xmlns:a16="http://schemas.microsoft.com/office/drawing/2014/main" xmlns="" id="{03CF642A-2F5F-4507-BFAE-2FA2121AE4E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 rot="4638515">
                <a:off x="9291833" y="3601776"/>
                <a:ext cx="784765" cy="784765"/>
              </a:xfrm>
              <a:prstGeom prst="rect">
                <a:avLst/>
              </a:prstGeom>
            </p:spPr>
          </p:pic>
          <p:sp>
            <p:nvSpPr>
              <p:cNvPr id="127" name="Ellipse 126"/>
              <p:cNvSpPr/>
              <p:nvPr/>
            </p:nvSpPr>
            <p:spPr>
              <a:xfrm rot="928428">
                <a:off x="9179705" y="3567712"/>
                <a:ext cx="628773" cy="621869"/>
              </a:xfrm>
              <a:prstGeom prst="ellipse">
                <a:avLst/>
              </a:prstGeom>
              <a:solidFill>
                <a:schemeClr val="bg1">
                  <a:lumMod val="75000"/>
                  <a:alpha val="43000"/>
                </a:schemeClr>
              </a:solidFill>
              <a:ln w="38100">
                <a:solidFill>
                  <a:schemeClr val="bg1">
                    <a:lumMod val="75000"/>
                  </a:schemeClr>
                </a:solidFill>
              </a:ln>
              <a:scene3d>
                <a:camera prst="orthographicFront">
                  <a:rot lat="3149877" lon="2924359" rev="7749433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</p:grpSp>
        <p:grpSp>
          <p:nvGrpSpPr>
            <p:cNvPr id="18" name="Groupe 17"/>
            <p:cNvGrpSpPr/>
            <p:nvPr/>
          </p:nvGrpSpPr>
          <p:grpSpPr>
            <a:xfrm>
              <a:off x="7142700" y="3538542"/>
              <a:ext cx="871155" cy="829658"/>
              <a:chOff x="7142700" y="3508725"/>
              <a:chExt cx="871155" cy="829658"/>
            </a:xfrm>
          </p:grpSpPr>
          <p:sp>
            <p:nvSpPr>
              <p:cNvPr id="147" name="Forme libre 146"/>
              <p:cNvSpPr/>
              <p:nvPr/>
            </p:nvSpPr>
            <p:spPr>
              <a:xfrm rot="5400000">
                <a:off x="7674954" y="4064264"/>
                <a:ext cx="141504" cy="292360"/>
              </a:xfrm>
              <a:custGeom>
                <a:avLst/>
                <a:gdLst>
                  <a:gd name="connsiteX0" fmla="*/ 0 w 647700"/>
                  <a:gd name="connsiteY0" fmla="*/ 114315 h 114315"/>
                  <a:gd name="connsiteX1" fmla="*/ 336550 w 647700"/>
                  <a:gd name="connsiteY1" fmla="*/ 15 h 114315"/>
                  <a:gd name="connsiteX2" fmla="*/ 647700 w 647700"/>
                  <a:gd name="connsiteY2" fmla="*/ 107965 h 114315"/>
                  <a:gd name="connsiteX0" fmla="*/ 0 w 526247"/>
                  <a:gd name="connsiteY0" fmla="*/ 114305 h 260589"/>
                  <a:gd name="connsiteX1" fmla="*/ 336550 w 526247"/>
                  <a:gd name="connsiteY1" fmla="*/ 5 h 260589"/>
                  <a:gd name="connsiteX2" fmla="*/ 526247 w 526247"/>
                  <a:gd name="connsiteY2" fmla="*/ 260589 h 260589"/>
                  <a:gd name="connsiteX0" fmla="*/ 0 w 490987"/>
                  <a:gd name="connsiteY0" fmla="*/ 110392 h 260589"/>
                  <a:gd name="connsiteX1" fmla="*/ 301290 w 490987"/>
                  <a:gd name="connsiteY1" fmla="*/ 5 h 260589"/>
                  <a:gd name="connsiteX2" fmla="*/ 490987 w 490987"/>
                  <a:gd name="connsiteY2" fmla="*/ 260589 h 260589"/>
                  <a:gd name="connsiteX0" fmla="*/ 0 w 490987"/>
                  <a:gd name="connsiteY0" fmla="*/ 110395 h 260592"/>
                  <a:gd name="connsiteX1" fmla="*/ 301290 w 490987"/>
                  <a:gd name="connsiteY1" fmla="*/ 8 h 260592"/>
                  <a:gd name="connsiteX2" fmla="*/ 490987 w 490987"/>
                  <a:gd name="connsiteY2" fmla="*/ 260592 h 260592"/>
                  <a:gd name="connsiteX0" fmla="*/ 0 w 490987"/>
                  <a:gd name="connsiteY0" fmla="*/ 47838 h 198035"/>
                  <a:gd name="connsiteX1" fmla="*/ 324798 w 490987"/>
                  <a:gd name="connsiteY1" fmla="*/ 70 h 198035"/>
                  <a:gd name="connsiteX2" fmla="*/ 490987 w 490987"/>
                  <a:gd name="connsiteY2" fmla="*/ 198035 h 198035"/>
                  <a:gd name="connsiteX0" fmla="*/ 0 w 490987"/>
                  <a:gd name="connsiteY0" fmla="*/ -1 h 150196"/>
                  <a:gd name="connsiteX1" fmla="*/ 490987 w 490987"/>
                  <a:gd name="connsiteY1" fmla="*/ 150196 h 150196"/>
                  <a:gd name="connsiteX0" fmla="*/ 0 w 490987"/>
                  <a:gd name="connsiteY0" fmla="*/ 53519 h 203716"/>
                  <a:gd name="connsiteX1" fmla="*/ 490987 w 490987"/>
                  <a:gd name="connsiteY1" fmla="*/ 203716 h 203716"/>
                  <a:gd name="connsiteX0" fmla="*/ 0 w 490987"/>
                  <a:gd name="connsiteY0" fmla="*/ 128887 h 279084"/>
                  <a:gd name="connsiteX1" fmla="*/ 490987 w 490987"/>
                  <a:gd name="connsiteY1" fmla="*/ 279084 h 279084"/>
                  <a:gd name="connsiteX0" fmla="*/ 0 w 490987"/>
                  <a:gd name="connsiteY0" fmla="*/ 81302 h 231499"/>
                  <a:gd name="connsiteX1" fmla="*/ 490987 w 490987"/>
                  <a:gd name="connsiteY1" fmla="*/ 231499 h 231499"/>
                  <a:gd name="connsiteX0" fmla="*/ 0 w 490987"/>
                  <a:gd name="connsiteY0" fmla="*/ 77791 h 227988"/>
                  <a:gd name="connsiteX1" fmla="*/ 490987 w 490987"/>
                  <a:gd name="connsiteY1" fmla="*/ 227988 h 227988"/>
                  <a:gd name="connsiteX0" fmla="*/ 0 w 490987"/>
                  <a:gd name="connsiteY0" fmla="*/ 51706 h 201903"/>
                  <a:gd name="connsiteX1" fmla="*/ 490987 w 490987"/>
                  <a:gd name="connsiteY1" fmla="*/ 201903 h 201903"/>
                  <a:gd name="connsiteX0" fmla="*/ 0 w 490987"/>
                  <a:gd name="connsiteY0" fmla="*/ 55184 h 205381"/>
                  <a:gd name="connsiteX1" fmla="*/ 490987 w 490987"/>
                  <a:gd name="connsiteY1" fmla="*/ 205381 h 205381"/>
                  <a:gd name="connsiteX0" fmla="*/ 0 w 490987"/>
                  <a:gd name="connsiteY0" fmla="*/ 55184 h 205381"/>
                  <a:gd name="connsiteX1" fmla="*/ 490987 w 490987"/>
                  <a:gd name="connsiteY1" fmla="*/ 205381 h 205381"/>
                  <a:gd name="connsiteX0" fmla="*/ 0 w 263749"/>
                  <a:gd name="connsiteY0" fmla="*/ 9231 h 1071313"/>
                  <a:gd name="connsiteX1" fmla="*/ 263749 w 263749"/>
                  <a:gd name="connsiteY1" fmla="*/ 1071314 h 1071313"/>
                  <a:gd name="connsiteX0" fmla="*/ 0 w 558496"/>
                  <a:gd name="connsiteY0" fmla="*/ 30839 h 1092922"/>
                  <a:gd name="connsiteX1" fmla="*/ 263749 w 558496"/>
                  <a:gd name="connsiteY1" fmla="*/ 1092922 h 1092922"/>
                  <a:gd name="connsiteX0" fmla="*/ 0 w 583975"/>
                  <a:gd name="connsiteY0" fmla="*/ 9315 h 1071398"/>
                  <a:gd name="connsiteX1" fmla="*/ 263749 w 583975"/>
                  <a:gd name="connsiteY1" fmla="*/ 1071398 h 1071398"/>
                  <a:gd name="connsiteX0" fmla="*/ 0 w 488241"/>
                  <a:gd name="connsiteY0" fmla="*/ 8741 h 1070824"/>
                  <a:gd name="connsiteX1" fmla="*/ 263749 w 488241"/>
                  <a:gd name="connsiteY1" fmla="*/ 1070824 h 1070824"/>
                  <a:gd name="connsiteX0" fmla="*/ 0 w 564438"/>
                  <a:gd name="connsiteY0" fmla="*/ 1 h 1062084"/>
                  <a:gd name="connsiteX1" fmla="*/ 263749 w 564438"/>
                  <a:gd name="connsiteY1" fmla="*/ 1062084 h 1062084"/>
                  <a:gd name="connsiteX0" fmla="*/ 0 w 544125"/>
                  <a:gd name="connsiteY0" fmla="*/ -1 h 1062082"/>
                  <a:gd name="connsiteX1" fmla="*/ 263749 w 544125"/>
                  <a:gd name="connsiteY1" fmla="*/ 1062082 h 1062082"/>
                  <a:gd name="connsiteX0" fmla="*/ 0 w 545830"/>
                  <a:gd name="connsiteY0" fmla="*/ 1 h 1062084"/>
                  <a:gd name="connsiteX1" fmla="*/ 263749 w 545830"/>
                  <a:gd name="connsiteY1" fmla="*/ 1062084 h 1062084"/>
                  <a:gd name="connsiteX0" fmla="*/ 0 w 589065"/>
                  <a:gd name="connsiteY0" fmla="*/ -1 h 1062082"/>
                  <a:gd name="connsiteX1" fmla="*/ 506715 w 589065"/>
                  <a:gd name="connsiteY1" fmla="*/ 147252 h 1062082"/>
                  <a:gd name="connsiteX2" fmla="*/ 263749 w 589065"/>
                  <a:gd name="connsiteY2" fmla="*/ 1062082 h 1062082"/>
                  <a:gd name="connsiteX0" fmla="*/ 0 w 579205"/>
                  <a:gd name="connsiteY0" fmla="*/ 1 h 1062084"/>
                  <a:gd name="connsiteX1" fmla="*/ 487125 w 579205"/>
                  <a:gd name="connsiteY1" fmla="*/ 127686 h 1062084"/>
                  <a:gd name="connsiteX2" fmla="*/ 263749 w 579205"/>
                  <a:gd name="connsiteY2" fmla="*/ 1062084 h 1062084"/>
                  <a:gd name="connsiteX0" fmla="*/ 0 w 579203"/>
                  <a:gd name="connsiteY0" fmla="*/ 43722 h 1105805"/>
                  <a:gd name="connsiteX1" fmla="*/ 487125 w 579203"/>
                  <a:gd name="connsiteY1" fmla="*/ 171407 h 1105805"/>
                  <a:gd name="connsiteX2" fmla="*/ 263749 w 579203"/>
                  <a:gd name="connsiteY2" fmla="*/ 1105805 h 1105805"/>
                  <a:gd name="connsiteX0" fmla="*/ 0 w 620061"/>
                  <a:gd name="connsiteY0" fmla="*/ 43724 h 1105807"/>
                  <a:gd name="connsiteX1" fmla="*/ 487125 w 620061"/>
                  <a:gd name="connsiteY1" fmla="*/ 171409 h 1105807"/>
                  <a:gd name="connsiteX2" fmla="*/ 263749 w 620061"/>
                  <a:gd name="connsiteY2" fmla="*/ 1105807 h 1105807"/>
                  <a:gd name="connsiteX0" fmla="*/ 0 w 573089"/>
                  <a:gd name="connsiteY0" fmla="*/ 43724 h 1105807"/>
                  <a:gd name="connsiteX1" fmla="*/ 487125 w 573089"/>
                  <a:gd name="connsiteY1" fmla="*/ 171409 h 1105807"/>
                  <a:gd name="connsiteX2" fmla="*/ 263749 w 573089"/>
                  <a:gd name="connsiteY2" fmla="*/ 1105807 h 1105807"/>
                  <a:gd name="connsiteX0" fmla="*/ 0 w 573089"/>
                  <a:gd name="connsiteY0" fmla="*/ 17684 h 1079767"/>
                  <a:gd name="connsiteX1" fmla="*/ 487125 w 573089"/>
                  <a:gd name="connsiteY1" fmla="*/ 145369 h 1079767"/>
                  <a:gd name="connsiteX2" fmla="*/ 263749 w 573089"/>
                  <a:gd name="connsiteY2" fmla="*/ 1079767 h 1079767"/>
                  <a:gd name="connsiteX0" fmla="*/ 0 w 573089"/>
                  <a:gd name="connsiteY0" fmla="*/ 67299 h 1129382"/>
                  <a:gd name="connsiteX1" fmla="*/ 487125 w 573089"/>
                  <a:gd name="connsiteY1" fmla="*/ 194984 h 1129382"/>
                  <a:gd name="connsiteX2" fmla="*/ 263749 w 573089"/>
                  <a:gd name="connsiteY2" fmla="*/ 1129382 h 1129382"/>
                  <a:gd name="connsiteX0" fmla="*/ 0 w 573089"/>
                  <a:gd name="connsiteY0" fmla="*/ 57615 h 1119698"/>
                  <a:gd name="connsiteX1" fmla="*/ 487125 w 573089"/>
                  <a:gd name="connsiteY1" fmla="*/ 185300 h 1119698"/>
                  <a:gd name="connsiteX2" fmla="*/ 263749 w 573089"/>
                  <a:gd name="connsiteY2" fmla="*/ 1119698 h 1119698"/>
                  <a:gd name="connsiteX0" fmla="*/ 0 w 573089"/>
                  <a:gd name="connsiteY0" fmla="*/ 54433 h 1116516"/>
                  <a:gd name="connsiteX1" fmla="*/ 487125 w 573089"/>
                  <a:gd name="connsiteY1" fmla="*/ 182118 h 1116516"/>
                  <a:gd name="connsiteX2" fmla="*/ 263749 w 573089"/>
                  <a:gd name="connsiteY2" fmla="*/ 1116516 h 1116516"/>
                  <a:gd name="connsiteX0" fmla="*/ 0 w 573089"/>
                  <a:gd name="connsiteY0" fmla="*/ 28759 h 1090842"/>
                  <a:gd name="connsiteX1" fmla="*/ 487125 w 573089"/>
                  <a:gd name="connsiteY1" fmla="*/ 156444 h 1090842"/>
                  <a:gd name="connsiteX2" fmla="*/ 263749 w 573089"/>
                  <a:gd name="connsiteY2" fmla="*/ 1090842 h 1090842"/>
                  <a:gd name="connsiteX0" fmla="*/ 0 w 573089"/>
                  <a:gd name="connsiteY0" fmla="*/ 20364 h 1082447"/>
                  <a:gd name="connsiteX1" fmla="*/ 487125 w 573089"/>
                  <a:gd name="connsiteY1" fmla="*/ 148049 h 1082447"/>
                  <a:gd name="connsiteX2" fmla="*/ 263749 w 573089"/>
                  <a:gd name="connsiteY2" fmla="*/ 1082447 h 1082447"/>
                  <a:gd name="connsiteX0" fmla="*/ 0 w 557594"/>
                  <a:gd name="connsiteY0" fmla="*/ 20364 h 1082447"/>
                  <a:gd name="connsiteX1" fmla="*/ 487125 w 557594"/>
                  <a:gd name="connsiteY1" fmla="*/ 148049 h 1082447"/>
                  <a:gd name="connsiteX2" fmla="*/ 263749 w 557594"/>
                  <a:gd name="connsiteY2" fmla="*/ 1082447 h 1082447"/>
                  <a:gd name="connsiteX0" fmla="*/ 0 w 538749"/>
                  <a:gd name="connsiteY0" fmla="*/ 20364 h 1082447"/>
                  <a:gd name="connsiteX1" fmla="*/ 487125 w 538749"/>
                  <a:gd name="connsiteY1" fmla="*/ 148049 h 1082447"/>
                  <a:gd name="connsiteX2" fmla="*/ 263749 w 538749"/>
                  <a:gd name="connsiteY2" fmla="*/ 1082447 h 1082447"/>
                  <a:gd name="connsiteX0" fmla="*/ 0 w 538749"/>
                  <a:gd name="connsiteY0" fmla="*/ 22129 h 1084212"/>
                  <a:gd name="connsiteX1" fmla="*/ 487125 w 538749"/>
                  <a:gd name="connsiteY1" fmla="*/ 149814 h 1084212"/>
                  <a:gd name="connsiteX2" fmla="*/ 263749 w 538749"/>
                  <a:gd name="connsiteY2" fmla="*/ 1084212 h 1084212"/>
                  <a:gd name="connsiteX0" fmla="*/ 0 w 538749"/>
                  <a:gd name="connsiteY0" fmla="*/ 52927 h 1115010"/>
                  <a:gd name="connsiteX1" fmla="*/ 487125 w 538749"/>
                  <a:gd name="connsiteY1" fmla="*/ 180612 h 1115010"/>
                  <a:gd name="connsiteX2" fmla="*/ 263749 w 538749"/>
                  <a:gd name="connsiteY2" fmla="*/ 1115010 h 1115010"/>
                  <a:gd name="connsiteX0" fmla="*/ 0 w 538749"/>
                  <a:gd name="connsiteY0" fmla="*/ 47761 h 1109844"/>
                  <a:gd name="connsiteX1" fmla="*/ 487125 w 538749"/>
                  <a:gd name="connsiteY1" fmla="*/ 175446 h 1109844"/>
                  <a:gd name="connsiteX2" fmla="*/ 263749 w 538749"/>
                  <a:gd name="connsiteY2" fmla="*/ 1109844 h 1109844"/>
                  <a:gd name="connsiteX0" fmla="*/ 0 w 529191"/>
                  <a:gd name="connsiteY0" fmla="*/ 47761 h 1074621"/>
                  <a:gd name="connsiteX1" fmla="*/ 487125 w 529191"/>
                  <a:gd name="connsiteY1" fmla="*/ 175446 h 1074621"/>
                  <a:gd name="connsiteX2" fmla="*/ 232406 w 529191"/>
                  <a:gd name="connsiteY2" fmla="*/ 1074621 h 1074621"/>
                  <a:gd name="connsiteX0" fmla="*/ 0 w 558978"/>
                  <a:gd name="connsiteY0" fmla="*/ 47761 h 1074621"/>
                  <a:gd name="connsiteX1" fmla="*/ 487125 w 558978"/>
                  <a:gd name="connsiteY1" fmla="*/ 175446 h 1074621"/>
                  <a:gd name="connsiteX2" fmla="*/ 232406 w 558978"/>
                  <a:gd name="connsiteY2" fmla="*/ 1074621 h 1074621"/>
                  <a:gd name="connsiteX0" fmla="*/ 0 w 552487"/>
                  <a:gd name="connsiteY0" fmla="*/ 47761 h 1074621"/>
                  <a:gd name="connsiteX1" fmla="*/ 487125 w 552487"/>
                  <a:gd name="connsiteY1" fmla="*/ 175446 h 1074621"/>
                  <a:gd name="connsiteX2" fmla="*/ 232406 w 552487"/>
                  <a:gd name="connsiteY2" fmla="*/ 1074621 h 1074621"/>
                  <a:gd name="connsiteX0" fmla="*/ 0 w 552489"/>
                  <a:gd name="connsiteY0" fmla="*/ 42489 h 1069349"/>
                  <a:gd name="connsiteX1" fmla="*/ 487125 w 552489"/>
                  <a:gd name="connsiteY1" fmla="*/ 170174 h 1069349"/>
                  <a:gd name="connsiteX2" fmla="*/ 232406 w 552489"/>
                  <a:gd name="connsiteY2" fmla="*/ 1069349 h 1069349"/>
                  <a:gd name="connsiteX0" fmla="*/ 0 w 552487"/>
                  <a:gd name="connsiteY0" fmla="*/ 29171 h 1056031"/>
                  <a:gd name="connsiteX1" fmla="*/ 487125 w 552487"/>
                  <a:gd name="connsiteY1" fmla="*/ 156856 h 1056031"/>
                  <a:gd name="connsiteX2" fmla="*/ 232406 w 552487"/>
                  <a:gd name="connsiteY2" fmla="*/ 1056031 h 1056031"/>
                  <a:gd name="connsiteX0" fmla="*/ 0 w 610909"/>
                  <a:gd name="connsiteY0" fmla="*/ 29171 h 1056031"/>
                  <a:gd name="connsiteX1" fmla="*/ 487125 w 610909"/>
                  <a:gd name="connsiteY1" fmla="*/ 156856 h 1056031"/>
                  <a:gd name="connsiteX2" fmla="*/ 232406 w 610909"/>
                  <a:gd name="connsiteY2" fmla="*/ 1056031 h 1056031"/>
                  <a:gd name="connsiteX0" fmla="*/ 0 w 635682"/>
                  <a:gd name="connsiteY0" fmla="*/ 29171 h 1056031"/>
                  <a:gd name="connsiteX1" fmla="*/ 487125 w 635682"/>
                  <a:gd name="connsiteY1" fmla="*/ 156856 h 1056031"/>
                  <a:gd name="connsiteX2" fmla="*/ 232406 w 635682"/>
                  <a:gd name="connsiteY2" fmla="*/ 1056031 h 1056031"/>
                  <a:gd name="connsiteX0" fmla="*/ 0 w 627864"/>
                  <a:gd name="connsiteY0" fmla="*/ 29171 h 1056031"/>
                  <a:gd name="connsiteX1" fmla="*/ 487125 w 627864"/>
                  <a:gd name="connsiteY1" fmla="*/ 156856 h 1056031"/>
                  <a:gd name="connsiteX2" fmla="*/ 232406 w 627864"/>
                  <a:gd name="connsiteY2" fmla="*/ 1056031 h 1056031"/>
                  <a:gd name="connsiteX0" fmla="*/ 0 w 606352"/>
                  <a:gd name="connsiteY0" fmla="*/ 29171 h 1056031"/>
                  <a:gd name="connsiteX1" fmla="*/ 487125 w 606352"/>
                  <a:gd name="connsiteY1" fmla="*/ 156856 h 1056031"/>
                  <a:gd name="connsiteX2" fmla="*/ 232406 w 606352"/>
                  <a:gd name="connsiteY2" fmla="*/ 1056031 h 1056031"/>
                  <a:gd name="connsiteX0" fmla="*/ 0 w 688627"/>
                  <a:gd name="connsiteY0" fmla="*/ 33219 h 1036596"/>
                  <a:gd name="connsiteX1" fmla="*/ 569400 w 688627"/>
                  <a:gd name="connsiteY1" fmla="*/ 137421 h 1036596"/>
                  <a:gd name="connsiteX2" fmla="*/ 314681 w 688627"/>
                  <a:gd name="connsiteY2" fmla="*/ 1036596 h 1036596"/>
                  <a:gd name="connsiteX0" fmla="*/ 0 w 678586"/>
                  <a:gd name="connsiteY0" fmla="*/ 33219 h 1067905"/>
                  <a:gd name="connsiteX1" fmla="*/ 569400 w 678586"/>
                  <a:gd name="connsiteY1" fmla="*/ 137421 h 1067905"/>
                  <a:gd name="connsiteX2" fmla="*/ 295092 w 678586"/>
                  <a:gd name="connsiteY2" fmla="*/ 1067905 h 1067905"/>
                  <a:gd name="connsiteX0" fmla="*/ 0 w 738227"/>
                  <a:gd name="connsiteY0" fmla="*/ 7419 h 1042105"/>
                  <a:gd name="connsiteX1" fmla="*/ 675184 w 738227"/>
                  <a:gd name="connsiteY1" fmla="*/ 659532 h 1042105"/>
                  <a:gd name="connsiteX2" fmla="*/ 295092 w 738227"/>
                  <a:gd name="connsiteY2" fmla="*/ 1042105 h 1042105"/>
                  <a:gd name="connsiteX0" fmla="*/ 0 w 738225"/>
                  <a:gd name="connsiteY0" fmla="*/ 9985 h 1044671"/>
                  <a:gd name="connsiteX1" fmla="*/ 675184 w 738225"/>
                  <a:gd name="connsiteY1" fmla="*/ 662098 h 1044671"/>
                  <a:gd name="connsiteX2" fmla="*/ 295092 w 738225"/>
                  <a:gd name="connsiteY2" fmla="*/ 1044671 h 1044671"/>
                  <a:gd name="connsiteX0" fmla="*/ 0 w 684188"/>
                  <a:gd name="connsiteY0" fmla="*/ 9985 h 1044671"/>
                  <a:gd name="connsiteX1" fmla="*/ 675184 w 684188"/>
                  <a:gd name="connsiteY1" fmla="*/ 662098 h 1044671"/>
                  <a:gd name="connsiteX2" fmla="*/ 295092 w 684188"/>
                  <a:gd name="connsiteY2" fmla="*/ 1044671 h 1044671"/>
                  <a:gd name="connsiteX0" fmla="*/ 0 w 675246"/>
                  <a:gd name="connsiteY0" fmla="*/ 9985 h 1044671"/>
                  <a:gd name="connsiteX1" fmla="*/ 675184 w 675246"/>
                  <a:gd name="connsiteY1" fmla="*/ 662098 h 1044671"/>
                  <a:gd name="connsiteX2" fmla="*/ 295092 w 675246"/>
                  <a:gd name="connsiteY2" fmla="*/ 1044671 h 1044671"/>
                  <a:gd name="connsiteX0" fmla="*/ 0 w 675183"/>
                  <a:gd name="connsiteY0" fmla="*/ 10057 h 1044743"/>
                  <a:gd name="connsiteX1" fmla="*/ 675184 w 675183"/>
                  <a:gd name="connsiteY1" fmla="*/ 662170 h 1044743"/>
                  <a:gd name="connsiteX2" fmla="*/ 295092 w 675183"/>
                  <a:gd name="connsiteY2" fmla="*/ 1044743 h 1044743"/>
                  <a:gd name="connsiteX0" fmla="*/ 0 w 675185"/>
                  <a:gd name="connsiteY0" fmla="*/ 10059 h 1044745"/>
                  <a:gd name="connsiteX1" fmla="*/ 675184 w 675185"/>
                  <a:gd name="connsiteY1" fmla="*/ 662172 h 1044745"/>
                  <a:gd name="connsiteX2" fmla="*/ 295092 w 675185"/>
                  <a:gd name="connsiteY2" fmla="*/ 1044745 h 1044745"/>
                  <a:gd name="connsiteX0" fmla="*/ 0 w 675183"/>
                  <a:gd name="connsiteY0" fmla="*/ 10059 h 1044745"/>
                  <a:gd name="connsiteX1" fmla="*/ 675184 w 675183"/>
                  <a:gd name="connsiteY1" fmla="*/ 662172 h 1044745"/>
                  <a:gd name="connsiteX2" fmla="*/ 295092 w 675183"/>
                  <a:gd name="connsiteY2" fmla="*/ 1044745 h 1044745"/>
                  <a:gd name="connsiteX0" fmla="*/ 0 w 675185"/>
                  <a:gd name="connsiteY0" fmla="*/ 10059 h 1044745"/>
                  <a:gd name="connsiteX1" fmla="*/ 675184 w 675185"/>
                  <a:gd name="connsiteY1" fmla="*/ 662172 h 1044745"/>
                  <a:gd name="connsiteX2" fmla="*/ 295092 w 675185"/>
                  <a:gd name="connsiteY2" fmla="*/ 1044745 h 1044745"/>
                  <a:gd name="connsiteX0" fmla="*/ 0 w 675183"/>
                  <a:gd name="connsiteY0" fmla="*/ 10059 h 1044745"/>
                  <a:gd name="connsiteX1" fmla="*/ 675184 w 675183"/>
                  <a:gd name="connsiteY1" fmla="*/ 662172 h 1044745"/>
                  <a:gd name="connsiteX2" fmla="*/ 295092 w 675183"/>
                  <a:gd name="connsiteY2" fmla="*/ 1044745 h 1044745"/>
                  <a:gd name="connsiteX0" fmla="*/ 0 w 675185"/>
                  <a:gd name="connsiteY0" fmla="*/ 2242 h 1036928"/>
                  <a:gd name="connsiteX1" fmla="*/ 675184 w 675185"/>
                  <a:gd name="connsiteY1" fmla="*/ 654355 h 1036928"/>
                  <a:gd name="connsiteX2" fmla="*/ 295092 w 675185"/>
                  <a:gd name="connsiteY2" fmla="*/ 1036928 h 1036928"/>
                  <a:gd name="connsiteX0" fmla="*/ 0 w 675183"/>
                  <a:gd name="connsiteY0" fmla="*/ 2242 h 1036928"/>
                  <a:gd name="connsiteX1" fmla="*/ 675184 w 675183"/>
                  <a:gd name="connsiteY1" fmla="*/ 654355 h 1036928"/>
                  <a:gd name="connsiteX2" fmla="*/ 295092 w 675183"/>
                  <a:gd name="connsiteY2" fmla="*/ 1036928 h 1036928"/>
                  <a:gd name="connsiteX0" fmla="*/ 0 w 675742"/>
                  <a:gd name="connsiteY0" fmla="*/ 2535 h 1037221"/>
                  <a:gd name="connsiteX1" fmla="*/ 675184 w 675742"/>
                  <a:gd name="connsiteY1" fmla="*/ 654648 h 1037221"/>
                  <a:gd name="connsiteX2" fmla="*/ 295092 w 675742"/>
                  <a:gd name="connsiteY2" fmla="*/ 1037221 h 1037221"/>
                  <a:gd name="connsiteX0" fmla="*/ 0 w 675744"/>
                  <a:gd name="connsiteY0" fmla="*/ 2535 h 1037221"/>
                  <a:gd name="connsiteX1" fmla="*/ 675184 w 675744"/>
                  <a:gd name="connsiteY1" fmla="*/ 654648 h 1037221"/>
                  <a:gd name="connsiteX2" fmla="*/ 295092 w 675744"/>
                  <a:gd name="connsiteY2" fmla="*/ 1037221 h 1037221"/>
                  <a:gd name="connsiteX0" fmla="*/ 0 w 675742"/>
                  <a:gd name="connsiteY0" fmla="*/ 2535 h 1037221"/>
                  <a:gd name="connsiteX1" fmla="*/ 675184 w 675742"/>
                  <a:gd name="connsiteY1" fmla="*/ 654648 h 1037221"/>
                  <a:gd name="connsiteX2" fmla="*/ 295092 w 675742"/>
                  <a:gd name="connsiteY2" fmla="*/ 1037221 h 1037221"/>
                  <a:gd name="connsiteX0" fmla="*/ 0 w 675744"/>
                  <a:gd name="connsiteY0" fmla="*/ 2535 h 1037221"/>
                  <a:gd name="connsiteX1" fmla="*/ 675184 w 675744"/>
                  <a:gd name="connsiteY1" fmla="*/ 654648 h 1037221"/>
                  <a:gd name="connsiteX2" fmla="*/ 295092 w 675744"/>
                  <a:gd name="connsiteY2" fmla="*/ 1037221 h 1037221"/>
                  <a:gd name="connsiteX0" fmla="*/ 0 w 675742"/>
                  <a:gd name="connsiteY0" fmla="*/ 2535 h 1037221"/>
                  <a:gd name="connsiteX1" fmla="*/ 675184 w 675742"/>
                  <a:gd name="connsiteY1" fmla="*/ 654648 h 1037221"/>
                  <a:gd name="connsiteX2" fmla="*/ 295092 w 675742"/>
                  <a:gd name="connsiteY2" fmla="*/ 1037221 h 1037221"/>
                  <a:gd name="connsiteX0" fmla="*/ 0 w 675742"/>
                  <a:gd name="connsiteY0" fmla="*/ 2535 h 654648"/>
                  <a:gd name="connsiteX1" fmla="*/ 675184 w 675742"/>
                  <a:gd name="connsiteY1" fmla="*/ 654648 h 654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75742" h="654648">
                    <a:moveTo>
                      <a:pt x="0" y="2535"/>
                    </a:moveTo>
                    <a:cubicBezTo>
                      <a:pt x="279913" y="-33176"/>
                      <a:pt x="693030" y="314648"/>
                      <a:pt x="675184" y="654648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  <a:scene3d>
                <a:camera prst="orthographicFront">
                  <a:rot lat="1594901" lon="789823" rev="274396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249" name="Forme libre 248"/>
              <p:cNvSpPr/>
              <p:nvPr/>
            </p:nvSpPr>
            <p:spPr>
              <a:xfrm rot="9272651">
                <a:off x="7142700" y="3666740"/>
                <a:ext cx="654008" cy="310919"/>
              </a:xfrm>
              <a:custGeom>
                <a:avLst/>
                <a:gdLst>
                  <a:gd name="connsiteX0" fmla="*/ 0 w 647700"/>
                  <a:gd name="connsiteY0" fmla="*/ 114315 h 114315"/>
                  <a:gd name="connsiteX1" fmla="*/ 336550 w 647700"/>
                  <a:gd name="connsiteY1" fmla="*/ 15 h 114315"/>
                  <a:gd name="connsiteX2" fmla="*/ 647700 w 647700"/>
                  <a:gd name="connsiteY2" fmla="*/ 107965 h 114315"/>
                  <a:gd name="connsiteX0" fmla="*/ 0 w 526247"/>
                  <a:gd name="connsiteY0" fmla="*/ 114305 h 260589"/>
                  <a:gd name="connsiteX1" fmla="*/ 336550 w 526247"/>
                  <a:gd name="connsiteY1" fmla="*/ 5 h 260589"/>
                  <a:gd name="connsiteX2" fmla="*/ 526247 w 526247"/>
                  <a:gd name="connsiteY2" fmla="*/ 260589 h 260589"/>
                  <a:gd name="connsiteX0" fmla="*/ 0 w 490987"/>
                  <a:gd name="connsiteY0" fmla="*/ 110392 h 260589"/>
                  <a:gd name="connsiteX1" fmla="*/ 301290 w 490987"/>
                  <a:gd name="connsiteY1" fmla="*/ 5 h 260589"/>
                  <a:gd name="connsiteX2" fmla="*/ 490987 w 490987"/>
                  <a:gd name="connsiteY2" fmla="*/ 260589 h 260589"/>
                  <a:gd name="connsiteX0" fmla="*/ 0 w 490987"/>
                  <a:gd name="connsiteY0" fmla="*/ 110395 h 260592"/>
                  <a:gd name="connsiteX1" fmla="*/ 301290 w 490987"/>
                  <a:gd name="connsiteY1" fmla="*/ 8 h 260592"/>
                  <a:gd name="connsiteX2" fmla="*/ 490987 w 490987"/>
                  <a:gd name="connsiteY2" fmla="*/ 260592 h 260592"/>
                  <a:gd name="connsiteX0" fmla="*/ 0 w 490987"/>
                  <a:gd name="connsiteY0" fmla="*/ 47838 h 198035"/>
                  <a:gd name="connsiteX1" fmla="*/ 324798 w 490987"/>
                  <a:gd name="connsiteY1" fmla="*/ 70 h 198035"/>
                  <a:gd name="connsiteX2" fmla="*/ 490987 w 490987"/>
                  <a:gd name="connsiteY2" fmla="*/ 198035 h 198035"/>
                  <a:gd name="connsiteX0" fmla="*/ 0 w 490987"/>
                  <a:gd name="connsiteY0" fmla="*/ -1 h 150196"/>
                  <a:gd name="connsiteX1" fmla="*/ 490987 w 490987"/>
                  <a:gd name="connsiteY1" fmla="*/ 150196 h 150196"/>
                  <a:gd name="connsiteX0" fmla="*/ 0 w 490987"/>
                  <a:gd name="connsiteY0" fmla="*/ 53519 h 203716"/>
                  <a:gd name="connsiteX1" fmla="*/ 490987 w 490987"/>
                  <a:gd name="connsiteY1" fmla="*/ 203716 h 203716"/>
                  <a:gd name="connsiteX0" fmla="*/ 0 w 490987"/>
                  <a:gd name="connsiteY0" fmla="*/ 128887 h 279084"/>
                  <a:gd name="connsiteX1" fmla="*/ 490987 w 490987"/>
                  <a:gd name="connsiteY1" fmla="*/ 279084 h 279084"/>
                  <a:gd name="connsiteX0" fmla="*/ 0 w 490987"/>
                  <a:gd name="connsiteY0" fmla="*/ 81302 h 231499"/>
                  <a:gd name="connsiteX1" fmla="*/ 490987 w 490987"/>
                  <a:gd name="connsiteY1" fmla="*/ 231499 h 231499"/>
                  <a:gd name="connsiteX0" fmla="*/ 0 w 490987"/>
                  <a:gd name="connsiteY0" fmla="*/ 77791 h 227988"/>
                  <a:gd name="connsiteX1" fmla="*/ 490987 w 490987"/>
                  <a:gd name="connsiteY1" fmla="*/ 227988 h 227988"/>
                  <a:gd name="connsiteX0" fmla="*/ 0 w 142543"/>
                  <a:gd name="connsiteY0" fmla="*/ 342571 h 342570"/>
                  <a:gd name="connsiteX1" fmla="*/ 107035 w 142543"/>
                  <a:gd name="connsiteY1" fmla="*/ 62264 h 342570"/>
                  <a:gd name="connsiteX0" fmla="*/ 369262 w 433789"/>
                  <a:gd name="connsiteY0" fmla="*/ 44677 h 406211"/>
                  <a:gd name="connsiteX1" fmla="*/ 2233 w 433789"/>
                  <a:gd name="connsiteY1" fmla="*/ 406211 h 406211"/>
                  <a:gd name="connsiteX0" fmla="*/ 367029 w 470047"/>
                  <a:gd name="connsiteY0" fmla="*/ 27657 h 401336"/>
                  <a:gd name="connsiteX1" fmla="*/ 0 w 470047"/>
                  <a:gd name="connsiteY1" fmla="*/ 389191 h 401336"/>
                  <a:gd name="connsiteX0" fmla="*/ 367029 w 401321"/>
                  <a:gd name="connsiteY0" fmla="*/ 0 h 382626"/>
                  <a:gd name="connsiteX1" fmla="*/ 0 w 401321"/>
                  <a:gd name="connsiteY1" fmla="*/ 361534 h 382626"/>
                  <a:gd name="connsiteX0" fmla="*/ 398239 w 429191"/>
                  <a:gd name="connsiteY0" fmla="*/ 0 h 371787"/>
                  <a:gd name="connsiteX1" fmla="*/ 0 w 429191"/>
                  <a:gd name="connsiteY1" fmla="*/ 350093 h 371787"/>
                  <a:gd name="connsiteX0" fmla="*/ 393300 w 424742"/>
                  <a:gd name="connsiteY0" fmla="*/ 0 h 381878"/>
                  <a:gd name="connsiteX1" fmla="*/ 1 w 424742"/>
                  <a:gd name="connsiteY1" fmla="*/ 360746 h 381878"/>
                  <a:gd name="connsiteX0" fmla="*/ 393298 w 412679"/>
                  <a:gd name="connsiteY0" fmla="*/ 0 h 382654"/>
                  <a:gd name="connsiteX1" fmla="*/ 368768 w 412679"/>
                  <a:gd name="connsiteY1" fmla="*/ 274485 h 382654"/>
                  <a:gd name="connsiteX2" fmla="*/ -1 w 412679"/>
                  <a:gd name="connsiteY2" fmla="*/ 360746 h 382654"/>
                  <a:gd name="connsiteX0" fmla="*/ 1 w 600584"/>
                  <a:gd name="connsiteY0" fmla="*/ 1 h 1049720"/>
                  <a:gd name="connsiteX1" fmla="*/ 556673 w 600584"/>
                  <a:gd name="connsiteY1" fmla="*/ 941551 h 1049720"/>
                  <a:gd name="connsiteX2" fmla="*/ 187904 w 600584"/>
                  <a:gd name="connsiteY2" fmla="*/ 1027812 h 1049720"/>
                  <a:gd name="connsiteX0" fmla="*/ -1 w 556671"/>
                  <a:gd name="connsiteY0" fmla="*/ -1 h 1106299"/>
                  <a:gd name="connsiteX1" fmla="*/ 556671 w 556671"/>
                  <a:gd name="connsiteY1" fmla="*/ 941549 h 1106299"/>
                  <a:gd name="connsiteX2" fmla="*/ 187902 w 556671"/>
                  <a:gd name="connsiteY2" fmla="*/ 1027810 h 1106299"/>
                  <a:gd name="connsiteX0" fmla="*/ 1 w 573733"/>
                  <a:gd name="connsiteY0" fmla="*/ 1 h 1106299"/>
                  <a:gd name="connsiteX1" fmla="*/ 556673 w 573733"/>
                  <a:gd name="connsiteY1" fmla="*/ 941551 h 1106299"/>
                  <a:gd name="connsiteX2" fmla="*/ 187904 w 573733"/>
                  <a:gd name="connsiteY2" fmla="*/ 1027812 h 1106299"/>
                  <a:gd name="connsiteX0" fmla="*/ -1 w 621622"/>
                  <a:gd name="connsiteY0" fmla="*/ -1 h 1055803"/>
                  <a:gd name="connsiteX1" fmla="*/ 605906 w 621622"/>
                  <a:gd name="connsiteY1" fmla="*/ 703132 h 1055803"/>
                  <a:gd name="connsiteX2" fmla="*/ 187902 w 621622"/>
                  <a:gd name="connsiteY2" fmla="*/ 1027810 h 1055803"/>
                  <a:gd name="connsiteX0" fmla="*/ 1 w 621624"/>
                  <a:gd name="connsiteY0" fmla="*/ 1 h 1057215"/>
                  <a:gd name="connsiteX1" fmla="*/ 605908 w 621624"/>
                  <a:gd name="connsiteY1" fmla="*/ 703134 h 1057215"/>
                  <a:gd name="connsiteX2" fmla="*/ 187904 w 621624"/>
                  <a:gd name="connsiteY2" fmla="*/ 1027812 h 1057215"/>
                  <a:gd name="connsiteX0" fmla="*/ -1 w 605906"/>
                  <a:gd name="connsiteY0" fmla="*/ -1 h 1057213"/>
                  <a:gd name="connsiteX1" fmla="*/ 605906 w 605906"/>
                  <a:gd name="connsiteY1" fmla="*/ 703132 h 1057213"/>
                  <a:gd name="connsiteX2" fmla="*/ 187902 w 605906"/>
                  <a:gd name="connsiteY2" fmla="*/ 1027810 h 1057213"/>
                  <a:gd name="connsiteX0" fmla="*/ 1 w 605908"/>
                  <a:gd name="connsiteY0" fmla="*/ 1361 h 1058575"/>
                  <a:gd name="connsiteX1" fmla="*/ 605908 w 605908"/>
                  <a:gd name="connsiteY1" fmla="*/ 704494 h 1058575"/>
                  <a:gd name="connsiteX2" fmla="*/ 187904 w 605908"/>
                  <a:gd name="connsiteY2" fmla="*/ 1029172 h 1058575"/>
                  <a:gd name="connsiteX0" fmla="*/ -1 w 605906"/>
                  <a:gd name="connsiteY0" fmla="*/ 0 h 1057214"/>
                  <a:gd name="connsiteX1" fmla="*/ 605906 w 605906"/>
                  <a:gd name="connsiteY1" fmla="*/ 703133 h 1057214"/>
                  <a:gd name="connsiteX2" fmla="*/ 187902 w 605906"/>
                  <a:gd name="connsiteY2" fmla="*/ 1027811 h 1057214"/>
                  <a:gd name="connsiteX0" fmla="*/ 97363 w 418004"/>
                  <a:gd name="connsiteY0" fmla="*/ -1 h 936677"/>
                  <a:gd name="connsiteX1" fmla="*/ 418004 w 418004"/>
                  <a:gd name="connsiteY1" fmla="*/ 582596 h 936677"/>
                  <a:gd name="connsiteX2" fmla="*/ 0 w 418004"/>
                  <a:gd name="connsiteY2" fmla="*/ 907274 h 936677"/>
                  <a:gd name="connsiteX0" fmla="*/ 97363 w 286928"/>
                  <a:gd name="connsiteY0" fmla="*/ 1 h 931464"/>
                  <a:gd name="connsiteX1" fmla="*/ 236135 w 286928"/>
                  <a:gd name="connsiteY1" fmla="*/ 516504 h 931464"/>
                  <a:gd name="connsiteX2" fmla="*/ 0 w 286928"/>
                  <a:gd name="connsiteY2" fmla="*/ 907276 h 931464"/>
                  <a:gd name="connsiteX0" fmla="*/ 218582 w 336024"/>
                  <a:gd name="connsiteY0" fmla="*/ -1 h 931106"/>
                  <a:gd name="connsiteX1" fmla="*/ 7232 w 336024"/>
                  <a:gd name="connsiteY1" fmla="*/ 511005 h 931106"/>
                  <a:gd name="connsiteX2" fmla="*/ 121219 w 336024"/>
                  <a:gd name="connsiteY2" fmla="*/ 907274 h 931106"/>
                  <a:gd name="connsiteX0" fmla="*/ 1022579 w 1140023"/>
                  <a:gd name="connsiteY0" fmla="*/ 1 h 569126"/>
                  <a:gd name="connsiteX1" fmla="*/ 811229 w 1140023"/>
                  <a:gd name="connsiteY1" fmla="*/ 511007 h 569126"/>
                  <a:gd name="connsiteX2" fmla="*/ 0 w 1140023"/>
                  <a:gd name="connsiteY2" fmla="*/ 109179 h 569126"/>
                  <a:gd name="connsiteX0" fmla="*/ 1022579 w 1140021"/>
                  <a:gd name="connsiteY0" fmla="*/ -1 h 582108"/>
                  <a:gd name="connsiteX1" fmla="*/ 811229 w 1140021"/>
                  <a:gd name="connsiteY1" fmla="*/ 511005 h 582108"/>
                  <a:gd name="connsiteX2" fmla="*/ 0 w 1140021"/>
                  <a:gd name="connsiteY2" fmla="*/ 109177 h 582108"/>
                  <a:gd name="connsiteX0" fmla="*/ 1022579 w 1140023"/>
                  <a:gd name="connsiteY0" fmla="*/ 1 h 545714"/>
                  <a:gd name="connsiteX1" fmla="*/ 811229 w 1140023"/>
                  <a:gd name="connsiteY1" fmla="*/ 511007 h 545714"/>
                  <a:gd name="connsiteX2" fmla="*/ 0 w 1140023"/>
                  <a:gd name="connsiteY2" fmla="*/ 109179 h 545714"/>
                  <a:gd name="connsiteX0" fmla="*/ 1022579 w 1183291"/>
                  <a:gd name="connsiteY0" fmla="*/ -1 h 545712"/>
                  <a:gd name="connsiteX1" fmla="*/ 811229 w 1183291"/>
                  <a:gd name="connsiteY1" fmla="*/ 511005 h 545712"/>
                  <a:gd name="connsiteX2" fmla="*/ 0 w 1183291"/>
                  <a:gd name="connsiteY2" fmla="*/ 109177 h 545712"/>
                  <a:gd name="connsiteX0" fmla="*/ 1022579 w 1092392"/>
                  <a:gd name="connsiteY0" fmla="*/ 1 h 545714"/>
                  <a:gd name="connsiteX1" fmla="*/ 811229 w 1092392"/>
                  <a:gd name="connsiteY1" fmla="*/ 511007 h 545714"/>
                  <a:gd name="connsiteX2" fmla="*/ 0 w 1092392"/>
                  <a:gd name="connsiteY2" fmla="*/ 109179 h 545714"/>
                  <a:gd name="connsiteX0" fmla="*/ 1022579 w 1075630"/>
                  <a:gd name="connsiteY0" fmla="*/ -1 h 545712"/>
                  <a:gd name="connsiteX1" fmla="*/ 811229 w 1075630"/>
                  <a:gd name="connsiteY1" fmla="*/ 511005 h 545712"/>
                  <a:gd name="connsiteX2" fmla="*/ 0 w 1075630"/>
                  <a:gd name="connsiteY2" fmla="*/ 109177 h 545712"/>
                  <a:gd name="connsiteX0" fmla="*/ 1022579 w 1075630"/>
                  <a:gd name="connsiteY0" fmla="*/ 1 h 514086"/>
                  <a:gd name="connsiteX1" fmla="*/ 811229 w 1075630"/>
                  <a:gd name="connsiteY1" fmla="*/ 511007 h 514086"/>
                  <a:gd name="connsiteX2" fmla="*/ 0 w 1075630"/>
                  <a:gd name="connsiteY2" fmla="*/ 109179 h 514086"/>
                  <a:gd name="connsiteX0" fmla="*/ 1022579 w 1075630"/>
                  <a:gd name="connsiteY0" fmla="*/ -1 h 514084"/>
                  <a:gd name="connsiteX1" fmla="*/ 811230 w 1075630"/>
                  <a:gd name="connsiteY1" fmla="*/ 511005 h 514084"/>
                  <a:gd name="connsiteX2" fmla="*/ 0 w 1075630"/>
                  <a:gd name="connsiteY2" fmla="*/ 109177 h 514084"/>
                  <a:gd name="connsiteX0" fmla="*/ 1022579 w 1076048"/>
                  <a:gd name="connsiteY0" fmla="*/ 1 h 514086"/>
                  <a:gd name="connsiteX1" fmla="*/ 811230 w 1076048"/>
                  <a:gd name="connsiteY1" fmla="*/ 511007 h 514086"/>
                  <a:gd name="connsiteX2" fmla="*/ 0 w 1076048"/>
                  <a:gd name="connsiteY2" fmla="*/ 109179 h 514086"/>
                  <a:gd name="connsiteX0" fmla="*/ 1022579 w 1076048"/>
                  <a:gd name="connsiteY0" fmla="*/ -1 h 511006"/>
                  <a:gd name="connsiteX1" fmla="*/ 811230 w 1076048"/>
                  <a:gd name="connsiteY1" fmla="*/ 511005 h 511006"/>
                  <a:gd name="connsiteX2" fmla="*/ 0 w 1076048"/>
                  <a:gd name="connsiteY2" fmla="*/ 109177 h 511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76048" h="511006">
                    <a:moveTo>
                      <a:pt x="1022579" y="-1"/>
                    </a:moveTo>
                    <a:cubicBezTo>
                      <a:pt x="1197125" y="431834"/>
                      <a:pt x="895675" y="500423"/>
                      <a:pt x="811230" y="511005"/>
                    </a:cubicBezTo>
                    <a:cubicBezTo>
                      <a:pt x="612265" y="493940"/>
                      <a:pt x="199495" y="356299"/>
                      <a:pt x="0" y="109177"/>
                    </a:cubicBezTo>
                  </a:path>
                </a:pathLst>
              </a:custGeom>
              <a:noFill/>
              <a:ln w="38100">
                <a:solidFill>
                  <a:schemeClr val="bg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dirty="0"/>
              </a:p>
            </p:txBody>
          </p:sp>
          <p:pic>
            <p:nvPicPr>
              <p:cNvPr id="150" name="Image 149"/>
              <p:cNvPicPr>
                <a:picLocks noChangeAspect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9333" t="24364" r="32485" b="25091"/>
              <a:stretch/>
            </p:blipFill>
            <p:spPr>
              <a:xfrm rot="928428">
                <a:off x="7178229" y="3508725"/>
                <a:ext cx="835626" cy="829658"/>
              </a:xfrm>
              <a:prstGeom prst="rect">
                <a:avLst/>
              </a:prstGeom>
            </p:spPr>
          </p:pic>
          <p:sp>
            <p:nvSpPr>
              <p:cNvPr id="148" name="Forme libre 147"/>
              <p:cNvSpPr/>
              <p:nvPr/>
            </p:nvSpPr>
            <p:spPr>
              <a:xfrm rot="984591">
                <a:off x="7618140" y="3614342"/>
                <a:ext cx="326304" cy="380564"/>
              </a:xfrm>
              <a:custGeom>
                <a:avLst/>
                <a:gdLst>
                  <a:gd name="connsiteX0" fmla="*/ 0 w 647700"/>
                  <a:gd name="connsiteY0" fmla="*/ 114315 h 114315"/>
                  <a:gd name="connsiteX1" fmla="*/ 336550 w 647700"/>
                  <a:gd name="connsiteY1" fmla="*/ 15 h 114315"/>
                  <a:gd name="connsiteX2" fmla="*/ 647700 w 647700"/>
                  <a:gd name="connsiteY2" fmla="*/ 107965 h 114315"/>
                  <a:gd name="connsiteX0" fmla="*/ 0 w 526247"/>
                  <a:gd name="connsiteY0" fmla="*/ 114305 h 260589"/>
                  <a:gd name="connsiteX1" fmla="*/ 336550 w 526247"/>
                  <a:gd name="connsiteY1" fmla="*/ 5 h 260589"/>
                  <a:gd name="connsiteX2" fmla="*/ 526247 w 526247"/>
                  <a:gd name="connsiteY2" fmla="*/ 260589 h 260589"/>
                  <a:gd name="connsiteX0" fmla="*/ 0 w 490987"/>
                  <a:gd name="connsiteY0" fmla="*/ 110392 h 260589"/>
                  <a:gd name="connsiteX1" fmla="*/ 301290 w 490987"/>
                  <a:gd name="connsiteY1" fmla="*/ 5 h 260589"/>
                  <a:gd name="connsiteX2" fmla="*/ 490987 w 490987"/>
                  <a:gd name="connsiteY2" fmla="*/ 260589 h 260589"/>
                  <a:gd name="connsiteX0" fmla="*/ 0 w 490987"/>
                  <a:gd name="connsiteY0" fmla="*/ 110395 h 260592"/>
                  <a:gd name="connsiteX1" fmla="*/ 301290 w 490987"/>
                  <a:gd name="connsiteY1" fmla="*/ 8 h 260592"/>
                  <a:gd name="connsiteX2" fmla="*/ 490987 w 490987"/>
                  <a:gd name="connsiteY2" fmla="*/ 260592 h 260592"/>
                  <a:gd name="connsiteX0" fmla="*/ 0 w 490987"/>
                  <a:gd name="connsiteY0" fmla="*/ 47838 h 198035"/>
                  <a:gd name="connsiteX1" fmla="*/ 324798 w 490987"/>
                  <a:gd name="connsiteY1" fmla="*/ 70 h 198035"/>
                  <a:gd name="connsiteX2" fmla="*/ 490987 w 490987"/>
                  <a:gd name="connsiteY2" fmla="*/ 198035 h 198035"/>
                  <a:gd name="connsiteX0" fmla="*/ 0 w 490987"/>
                  <a:gd name="connsiteY0" fmla="*/ -1 h 150196"/>
                  <a:gd name="connsiteX1" fmla="*/ 490987 w 490987"/>
                  <a:gd name="connsiteY1" fmla="*/ 150196 h 150196"/>
                  <a:gd name="connsiteX0" fmla="*/ 0 w 490987"/>
                  <a:gd name="connsiteY0" fmla="*/ 53519 h 203716"/>
                  <a:gd name="connsiteX1" fmla="*/ 490987 w 490987"/>
                  <a:gd name="connsiteY1" fmla="*/ 203716 h 203716"/>
                  <a:gd name="connsiteX0" fmla="*/ 0 w 490987"/>
                  <a:gd name="connsiteY0" fmla="*/ 128887 h 279084"/>
                  <a:gd name="connsiteX1" fmla="*/ 490987 w 490987"/>
                  <a:gd name="connsiteY1" fmla="*/ 279084 h 279084"/>
                  <a:gd name="connsiteX0" fmla="*/ 0 w 490987"/>
                  <a:gd name="connsiteY0" fmla="*/ 81302 h 231499"/>
                  <a:gd name="connsiteX1" fmla="*/ 490987 w 490987"/>
                  <a:gd name="connsiteY1" fmla="*/ 231499 h 231499"/>
                  <a:gd name="connsiteX0" fmla="*/ 0 w 490987"/>
                  <a:gd name="connsiteY0" fmla="*/ 77791 h 227988"/>
                  <a:gd name="connsiteX1" fmla="*/ 490987 w 490987"/>
                  <a:gd name="connsiteY1" fmla="*/ 227988 h 227988"/>
                  <a:gd name="connsiteX0" fmla="*/ 0 w 490987"/>
                  <a:gd name="connsiteY0" fmla="*/ 51706 h 201903"/>
                  <a:gd name="connsiteX1" fmla="*/ 490987 w 490987"/>
                  <a:gd name="connsiteY1" fmla="*/ 201903 h 201903"/>
                  <a:gd name="connsiteX0" fmla="*/ 0 w 490987"/>
                  <a:gd name="connsiteY0" fmla="*/ 55184 h 205381"/>
                  <a:gd name="connsiteX1" fmla="*/ 490987 w 490987"/>
                  <a:gd name="connsiteY1" fmla="*/ 205381 h 205381"/>
                  <a:gd name="connsiteX0" fmla="*/ 0 w 490987"/>
                  <a:gd name="connsiteY0" fmla="*/ 55184 h 205381"/>
                  <a:gd name="connsiteX1" fmla="*/ 490987 w 490987"/>
                  <a:gd name="connsiteY1" fmla="*/ 205381 h 205381"/>
                  <a:gd name="connsiteX0" fmla="*/ 0 w 263749"/>
                  <a:gd name="connsiteY0" fmla="*/ 9231 h 1071313"/>
                  <a:gd name="connsiteX1" fmla="*/ 263749 w 263749"/>
                  <a:gd name="connsiteY1" fmla="*/ 1071314 h 1071313"/>
                  <a:gd name="connsiteX0" fmla="*/ 0 w 558496"/>
                  <a:gd name="connsiteY0" fmla="*/ 30839 h 1092922"/>
                  <a:gd name="connsiteX1" fmla="*/ 263749 w 558496"/>
                  <a:gd name="connsiteY1" fmla="*/ 1092922 h 1092922"/>
                  <a:gd name="connsiteX0" fmla="*/ 0 w 583975"/>
                  <a:gd name="connsiteY0" fmla="*/ 9315 h 1071398"/>
                  <a:gd name="connsiteX1" fmla="*/ 263749 w 583975"/>
                  <a:gd name="connsiteY1" fmla="*/ 1071398 h 1071398"/>
                  <a:gd name="connsiteX0" fmla="*/ 0 w 488241"/>
                  <a:gd name="connsiteY0" fmla="*/ 8741 h 1070824"/>
                  <a:gd name="connsiteX1" fmla="*/ 263749 w 488241"/>
                  <a:gd name="connsiteY1" fmla="*/ 1070824 h 1070824"/>
                  <a:gd name="connsiteX0" fmla="*/ 0 w 564438"/>
                  <a:gd name="connsiteY0" fmla="*/ 1 h 1062084"/>
                  <a:gd name="connsiteX1" fmla="*/ 263749 w 564438"/>
                  <a:gd name="connsiteY1" fmla="*/ 1062084 h 1062084"/>
                  <a:gd name="connsiteX0" fmla="*/ 0 w 544125"/>
                  <a:gd name="connsiteY0" fmla="*/ -1 h 1062082"/>
                  <a:gd name="connsiteX1" fmla="*/ 263749 w 544125"/>
                  <a:gd name="connsiteY1" fmla="*/ 1062082 h 1062082"/>
                  <a:gd name="connsiteX0" fmla="*/ 0 w 545830"/>
                  <a:gd name="connsiteY0" fmla="*/ 1 h 1062084"/>
                  <a:gd name="connsiteX1" fmla="*/ 263749 w 545830"/>
                  <a:gd name="connsiteY1" fmla="*/ 1062084 h 1062084"/>
                  <a:gd name="connsiteX0" fmla="*/ 0 w 589065"/>
                  <a:gd name="connsiteY0" fmla="*/ -1 h 1062082"/>
                  <a:gd name="connsiteX1" fmla="*/ 506715 w 589065"/>
                  <a:gd name="connsiteY1" fmla="*/ 147252 h 1062082"/>
                  <a:gd name="connsiteX2" fmla="*/ 263749 w 589065"/>
                  <a:gd name="connsiteY2" fmla="*/ 1062082 h 1062082"/>
                  <a:gd name="connsiteX0" fmla="*/ 0 w 579205"/>
                  <a:gd name="connsiteY0" fmla="*/ 1 h 1062084"/>
                  <a:gd name="connsiteX1" fmla="*/ 487125 w 579205"/>
                  <a:gd name="connsiteY1" fmla="*/ 127686 h 1062084"/>
                  <a:gd name="connsiteX2" fmla="*/ 263749 w 579205"/>
                  <a:gd name="connsiteY2" fmla="*/ 1062084 h 1062084"/>
                  <a:gd name="connsiteX0" fmla="*/ 0 w 579203"/>
                  <a:gd name="connsiteY0" fmla="*/ 43722 h 1105805"/>
                  <a:gd name="connsiteX1" fmla="*/ 487125 w 579203"/>
                  <a:gd name="connsiteY1" fmla="*/ 171407 h 1105805"/>
                  <a:gd name="connsiteX2" fmla="*/ 263749 w 579203"/>
                  <a:gd name="connsiteY2" fmla="*/ 1105805 h 1105805"/>
                  <a:gd name="connsiteX0" fmla="*/ 0 w 620061"/>
                  <a:gd name="connsiteY0" fmla="*/ 43724 h 1105807"/>
                  <a:gd name="connsiteX1" fmla="*/ 487125 w 620061"/>
                  <a:gd name="connsiteY1" fmla="*/ 171409 h 1105807"/>
                  <a:gd name="connsiteX2" fmla="*/ 263749 w 620061"/>
                  <a:gd name="connsiteY2" fmla="*/ 1105807 h 1105807"/>
                  <a:gd name="connsiteX0" fmla="*/ 0 w 573089"/>
                  <a:gd name="connsiteY0" fmla="*/ 43724 h 1105807"/>
                  <a:gd name="connsiteX1" fmla="*/ 487125 w 573089"/>
                  <a:gd name="connsiteY1" fmla="*/ 171409 h 1105807"/>
                  <a:gd name="connsiteX2" fmla="*/ 263749 w 573089"/>
                  <a:gd name="connsiteY2" fmla="*/ 1105807 h 1105807"/>
                  <a:gd name="connsiteX0" fmla="*/ 0 w 573089"/>
                  <a:gd name="connsiteY0" fmla="*/ 17684 h 1079767"/>
                  <a:gd name="connsiteX1" fmla="*/ 487125 w 573089"/>
                  <a:gd name="connsiteY1" fmla="*/ 145369 h 1079767"/>
                  <a:gd name="connsiteX2" fmla="*/ 263749 w 573089"/>
                  <a:gd name="connsiteY2" fmla="*/ 1079767 h 1079767"/>
                  <a:gd name="connsiteX0" fmla="*/ 0 w 573089"/>
                  <a:gd name="connsiteY0" fmla="*/ 67299 h 1129382"/>
                  <a:gd name="connsiteX1" fmla="*/ 487125 w 573089"/>
                  <a:gd name="connsiteY1" fmla="*/ 194984 h 1129382"/>
                  <a:gd name="connsiteX2" fmla="*/ 263749 w 573089"/>
                  <a:gd name="connsiteY2" fmla="*/ 1129382 h 1129382"/>
                  <a:gd name="connsiteX0" fmla="*/ 0 w 573089"/>
                  <a:gd name="connsiteY0" fmla="*/ 57615 h 1119698"/>
                  <a:gd name="connsiteX1" fmla="*/ 487125 w 573089"/>
                  <a:gd name="connsiteY1" fmla="*/ 185300 h 1119698"/>
                  <a:gd name="connsiteX2" fmla="*/ 263749 w 573089"/>
                  <a:gd name="connsiteY2" fmla="*/ 1119698 h 1119698"/>
                  <a:gd name="connsiteX0" fmla="*/ 0 w 573089"/>
                  <a:gd name="connsiteY0" fmla="*/ 54433 h 1116516"/>
                  <a:gd name="connsiteX1" fmla="*/ 487125 w 573089"/>
                  <a:gd name="connsiteY1" fmla="*/ 182118 h 1116516"/>
                  <a:gd name="connsiteX2" fmla="*/ 263749 w 573089"/>
                  <a:gd name="connsiteY2" fmla="*/ 1116516 h 1116516"/>
                  <a:gd name="connsiteX0" fmla="*/ 0 w 573089"/>
                  <a:gd name="connsiteY0" fmla="*/ 28759 h 1090842"/>
                  <a:gd name="connsiteX1" fmla="*/ 487125 w 573089"/>
                  <a:gd name="connsiteY1" fmla="*/ 156444 h 1090842"/>
                  <a:gd name="connsiteX2" fmla="*/ 263749 w 573089"/>
                  <a:gd name="connsiteY2" fmla="*/ 1090842 h 1090842"/>
                  <a:gd name="connsiteX0" fmla="*/ 0 w 573089"/>
                  <a:gd name="connsiteY0" fmla="*/ 20364 h 1082447"/>
                  <a:gd name="connsiteX1" fmla="*/ 487125 w 573089"/>
                  <a:gd name="connsiteY1" fmla="*/ 148049 h 1082447"/>
                  <a:gd name="connsiteX2" fmla="*/ 263749 w 573089"/>
                  <a:gd name="connsiteY2" fmla="*/ 1082447 h 1082447"/>
                  <a:gd name="connsiteX0" fmla="*/ 0 w 557594"/>
                  <a:gd name="connsiteY0" fmla="*/ 20364 h 1082447"/>
                  <a:gd name="connsiteX1" fmla="*/ 487125 w 557594"/>
                  <a:gd name="connsiteY1" fmla="*/ 148049 h 1082447"/>
                  <a:gd name="connsiteX2" fmla="*/ 263749 w 557594"/>
                  <a:gd name="connsiteY2" fmla="*/ 1082447 h 1082447"/>
                  <a:gd name="connsiteX0" fmla="*/ 0 w 538749"/>
                  <a:gd name="connsiteY0" fmla="*/ 20364 h 1082447"/>
                  <a:gd name="connsiteX1" fmla="*/ 487125 w 538749"/>
                  <a:gd name="connsiteY1" fmla="*/ 148049 h 1082447"/>
                  <a:gd name="connsiteX2" fmla="*/ 263749 w 538749"/>
                  <a:gd name="connsiteY2" fmla="*/ 1082447 h 1082447"/>
                  <a:gd name="connsiteX0" fmla="*/ 0 w 538749"/>
                  <a:gd name="connsiteY0" fmla="*/ 22129 h 1084212"/>
                  <a:gd name="connsiteX1" fmla="*/ 487125 w 538749"/>
                  <a:gd name="connsiteY1" fmla="*/ 149814 h 1084212"/>
                  <a:gd name="connsiteX2" fmla="*/ 263749 w 538749"/>
                  <a:gd name="connsiteY2" fmla="*/ 1084212 h 1084212"/>
                  <a:gd name="connsiteX0" fmla="*/ 0 w 538749"/>
                  <a:gd name="connsiteY0" fmla="*/ 52927 h 1115010"/>
                  <a:gd name="connsiteX1" fmla="*/ 487125 w 538749"/>
                  <a:gd name="connsiteY1" fmla="*/ 180612 h 1115010"/>
                  <a:gd name="connsiteX2" fmla="*/ 263749 w 538749"/>
                  <a:gd name="connsiteY2" fmla="*/ 1115010 h 1115010"/>
                  <a:gd name="connsiteX0" fmla="*/ 0 w 538749"/>
                  <a:gd name="connsiteY0" fmla="*/ 47761 h 1109844"/>
                  <a:gd name="connsiteX1" fmla="*/ 487125 w 538749"/>
                  <a:gd name="connsiteY1" fmla="*/ 175446 h 1109844"/>
                  <a:gd name="connsiteX2" fmla="*/ 263749 w 538749"/>
                  <a:gd name="connsiteY2" fmla="*/ 1109844 h 1109844"/>
                  <a:gd name="connsiteX0" fmla="*/ 0 w 529191"/>
                  <a:gd name="connsiteY0" fmla="*/ 47761 h 1074621"/>
                  <a:gd name="connsiteX1" fmla="*/ 487125 w 529191"/>
                  <a:gd name="connsiteY1" fmla="*/ 175446 h 1074621"/>
                  <a:gd name="connsiteX2" fmla="*/ 232406 w 529191"/>
                  <a:gd name="connsiteY2" fmla="*/ 1074621 h 1074621"/>
                  <a:gd name="connsiteX0" fmla="*/ 0 w 558978"/>
                  <a:gd name="connsiteY0" fmla="*/ 47761 h 1074621"/>
                  <a:gd name="connsiteX1" fmla="*/ 487125 w 558978"/>
                  <a:gd name="connsiteY1" fmla="*/ 175446 h 1074621"/>
                  <a:gd name="connsiteX2" fmla="*/ 232406 w 558978"/>
                  <a:gd name="connsiteY2" fmla="*/ 1074621 h 1074621"/>
                  <a:gd name="connsiteX0" fmla="*/ 0 w 552487"/>
                  <a:gd name="connsiteY0" fmla="*/ 47761 h 1074621"/>
                  <a:gd name="connsiteX1" fmla="*/ 487125 w 552487"/>
                  <a:gd name="connsiteY1" fmla="*/ 175446 h 1074621"/>
                  <a:gd name="connsiteX2" fmla="*/ 232406 w 552487"/>
                  <a:gd name="connsiteY2" fmla="*/ 1074621 h 1074621"/>
                  <a:gd name="connsiteX0" fmla="*/ 0 w 552489"/>
                  <a:gd name="connsiteY0" fmla="*/ 42489 h 1069349"/>
                  <a:gd name="connsiteX1" fmla="*/ 487125 w 552489"/>
                  <a:gd name="connsiteY1" fmla="*/ 170174 h 1069349"/>
                  <a:gd name="connsiteX2" fmla="*/ 232406 w 552489"/>
                  <a:gd name="connsiteY2" fmla="*/ 1069349 h 1069349"/>
                  <a:gd name="connsiteX0" fmla="*/ 0 w 552487"/>
                  <a:gd name="connsiteY0" fmla="*/ 29171 h 1056031"/>
                  <a:gd name="connsiteX1" fmla="*/ 487125 w 552487"/>
                  <a:gd name="connsiteY1" fmla="*/ 156856 h 1056031"/>
                  <a:gd name="connsiteX2" fmla="*/ 232406 w 552487"/>
                  <a:gd name="connsiteY2" fmla="*/ 1056031 h 1056031"/>
                  <a:gd name="connsiteX0" fmla="*/ 0 w 610909"/>
                  <a:gd name="connsiteY0" fmla="*/ 29171 h 1056031"/>
                  <a:gd name="connsiteX1" fmla="*/ 487125 w 610909"/>
                  <a:gd name="connsiteY1" fmla="*/ 156856 h 1056031"/>
                  <a:gd name="connsiteX2" fmla="*/ 232406 w 610909"/>
                  <a:gd name="connsiteY2" fmla="*/ 1056031 h 1056031"/>
                  <a:gd name="connsiteX0" fmla="*/ 0 w 635682"/>
                  <a:gd name="connsiteY0" fmla="*/ 29171 h 1056031"/>
                  <a:gd name="connsiteX1" fmla="*/ 487125 w 635682"/>
                  <a:gd name="connsiteY1" fmla="*/ 156856 h 1056031"/>
                  <a:gd name="connsiteX2" fmla="*/ 232406 w 635682"/>
                  <a:gd name="connsiteY2" fmla="*/ 1056031 h 1056031"/>
                  <a:gd name="connsiteX0" fmla="*/ 0 w 627864"/>
                  <a:gd name="connsiteY0" fmla="*/ 29171 h 1056031"/>
                  <a:gd name="connsiteX1" fmla="*/ 487125 w 627864"/>
                  <a:gd name="connsiteY1" fmla="*/ 156856 h 1056031"/>
                  <a:gd name="connsiteX2" fmla="*/ 232406 w 627864"/>
                  <a:gd name="connsiteY2" fmla="*/ 1056031 h 1056031"/>
                  <a:gd name="connsiteX0" fmla="*/ 0 w 606352"/>
                  <a:gd name="connsiteY0" fmla="*/ 29171 h 1056031"/>
                  <a:gd name="connsiteX1" fmla="*/ 487125 w 606352"/>
                  <a:gd name="connsiteY1" fmla="*/ 156856 h 1056031"/>
                  <a:gd name="connsiteX2" fmla="*/ 232406 w 606352"/>
                  <a:gd name="connsiteY2" fmla="*/ 1056031 h 1056031"/>
                  <a:gd name="connsiteX0" fmla="*/ 0 w 688627"/>
                  <a:gd name="connsiteY0" fmla="*/ 33219 h 1036596"/>
                  <a:gd name="connsiteX1" fmla="*/ 569400 w 688627"/>
                  <a:gd name="connsiteY1" fmla="*/ 137421 h 1036596"/>
                  <a:gd name="connsiteX2" fmla="*/ 314681 w 688627"/>
                  <a:gd name="connsiteY2" fmla="*/ 1036596 h 1036596"/>
                  <a:gd name="connsiteX0" fmla="*/ 0 w 678586"/>
                  <a:gd name="connsiteY0" fmla="*/ 33219 h 1067905"/>
                  <a:gd name="connsiteX1" fmla="*/ 569400 w 678586"/>
                  <a:gd name="connsiteY1" fmla="*/ 137421 h 1067905"/>
                  <a:gd name="connsiteX2" fmla="*/ 295092 w 678586"/>
                  <a:gd name="connsiteY2" fmla="*/ 1067905 h 1067905"/>
                  <a:gd name="connsiteX0" fmla="*/ 0 w 738227"/>
                  <a:gd name="connsiteY0" fmla="*/ 7419 h 1042105"/>
                  <a:gd name="connsiteX1" fmla="*/ 675184 w 738227"/>
                  <a:gd name="connsiteY1" fmla="*/ 659532 h 1042105"/>
                  <a:gd name="connsiteX2" fmla="*/ 295092 w 738227"/>
                  <a:gd name="connsiteY2" fmla="*/ 1042105 h 1042105"/>
                  <a:gd name="connsiteX0" fmla="*/ 0 w 738225"/>
                  <a:gd name="connsiteY0" fmla="*/ 9985 h 1044671"/>
                  <a:gd name="connsiteX1" fmla="*/ 675184 w 738225"/>
                  <a:gd name="connsiteY1" fmla="*/ 662098 h 1044671"/>
                  <a:gd name="connsiteX2" fmla="*/ 295092 w 738225"/>
                  <a:gd name="connsiteY2" fmla="*/ 1044671 h 1044671"/>
                  <a:gd name="connsiteX0" fmla="*/ 0 w 684188"/>
                  <a:gd name="connsiteY0" fmla="*/ 9985 h 1044671"/>
                  <a:gd name="connsiteX1" fmla="*/ 675184 w 684188"/>
                  <a:gd name="connsiteY1" fmla="*/ 662098 h 1044671"/>
                  <a:gd name="connsiteX2" fmla="*/ 295092 w 684188"/>
                  <a:gd name="connsiteY2" fmla="*/ 1044671 h 1044671"/>
                  <a:gd name="connsiteX0" fmla="*/ 0 w 675246"/>
                  <a:gd name="connsiteY0" fmla="*/ 9985 h 1044671"/>
                  <a:gd name="connsiteX1" fmla="*/ 675184 w 675246"/>
                  <a:gd name="connsiteY1" fmla="*/ 662098 h 1044671"/>
                  <a:gd name="connsiteX2" fmla="*/ 295092 w 675246"/>
                  <a:gd name="connsiteY2" fmla="*/ 1044671 h 1044671"/>
                  <a:gd name="connsiteX0" fmla="*/ 0 w 675183"/>
                  <a:gd name="connsiteY0" fmla="*/ 10057 h 1044743"/>
                  <a:gd name="connsiteX1" fmla="*/ 675184 w 675183"/>
                  <a:gd name="connsiteY1" fmla="*/ 662170 h 1044743"/>
                  <a:gd name="connsiteX2" fmla="*/ 295092 w 675183"/>
                  <a:gd name="connsiteY2" fmla="*/ 1044743 h 1044743"/>
                  <a:gd name="connsiteX0" fmla="*/ 0 w 675185"/>
                  <a:gd name="connsiteY0" fmla="*/ 10059 h 1044745"/>
                  <a:gd name="connsiteX1" fmla="*/ 675184 w 675185"/>
                  <a:gd name="connsiteY1" fmla="*/ 662172 h 1044745"/>
                  <a:gd name="connsiteX2" fmla="*/ 295092 w 675185"/>
                  <a:gd name="connsiteY2" fmla="*/ 1044745 h 1044745"/>
                  <a:gd name="connsiteX0" fmla="*/ 0 w 675183"/>
                  <a:gd name="connsiteY0" fmla="*/ 10059 h 1044745"/>
                  <a:gd name="connsiteX1" fmla="*/ 675184 w 675183"/>
                  <a:gd name="connsiteY1" fmla="*/ 662172 h 1044745"/>
                  <a:gd name="connsiteX2" fmla="*/ 295092 w 675183"/>
                  <a:gd name="connsiteY2" fmla="*/ 1044745 h 1044745"/>
                  <a:gd name="connsiteX0" fmla="*/ 0 w 675185"/>
                  <a:gd name="connsiteY0" fmla="*/ 10059 h 1044745"/>
                  <a:gd name="connsiteX1" fmla="*/ 675184 w 675185"/>
                  <a:gd name="connsiteY1" fmla="*/ 662172 h 1044745"/>
                  <a:gd name="connsiteX2" fmla="*/ 295092 w 675185"/>
                  <a:gd name="connsiteY2" fmla="*/ 1044745 h 1044745"/>
                  <a:gd name="connsiteX0" fmla="*/ 0 w 675183"/>
                  <a:gd name="connsiteY0" fmla="*/ 10059 h 1044745"/>
                  <a:gd name="connsiteX1" fmla="*/ 675184 w 675183"/>
                  <a:gd name="connsiteY1" fmla="*/ 662172 h 1044745"/>
                  <a:gd name="connsiteX2" fmla="*/ 295092 w 675183"/>
                  <a:gd name="connsiteY2" fmla="*/ 1044745 h 1044745"/>
                  <a:gd name="connsiteX0" fmla="*/ 0 w 675185"/>
                  <a:gd name="connsiteY0" fmla="*/ 2242 h 1036928"/>
                  <a:gd name="connsiteX1" fmla="*/ 675184 w 675185"/>
                  <a:gd name="connsiteY1" fmla="*/ 654355 h 1036928"/>
                  <a:gd name="connsiteX2" fmla="*/ 295092 w 675185"/>
                  <a:gd name="connsiteY2" fmla="*/ 1036928 h 1036928"/>
                  <a:gd name="connsiteX0" fmla="*/ 0 w 675183"/>
                  <a:gd name="connsiteY0" fmla="*/ 2242 h 1036928"/>
                  <a:gd name="connsiteX1" fmla="*/ 675184 w 675183"/>
                  <a:gd name="connsiteY1" fmla="*/ 654355 h 1036928"/>
                  <a:gd name="connsiteX2" fmla="*/ 295092 w 675183"/>
                  <a:gd name="connsiteY2" fmla="*/ 1036928 h 1036928"/>
                  <a:gd name="connsiteX0" fmla="*/ 0 w 675742"/>
                  <a:gd name="connsiteY0" fmla="*/ 2535 h 1037221"/>
                  <a:gd name="connsiteX1" fmla="*/ 675184 w 675742"/>
                  <a:gd name="connsiteY1" fmla="*/ 654648 h 1037221"/>
                  <a:gd name="connsiteX2" fmla="*/ 295092 w 675742"/>
                  <a:gd name="connsiteY2" fmla="*/ 1037221 h 1037221"/>
                  <a:gd name="connsiteX0" fmla="*/ 0 w 675744"/>
                  <a:gd name="connsiteY0" fmla="*/ 2535 h 1037221"/>
                  <a:gd name="connsiteX1" fmla="*/ 675184 w 675744"/>
                  <a:gd name="connsiteY1" fmla="*/ 654648 h 1037221"/>
                  <a:gd name="connsiteX2" fmla="*/ 295092 w 675744"/>
                  <a:gd name="connsiteY2" fmla="*/ 1037221 h 1037221"/>
                  <a:gd name="connsiteX0" fmla="*/ 0 w 675742"/>
                  <a:gd name="connsiteY0" fmla="*/ 2535 h 1037221"/>
                  <a:gd name="connsiteX1" fmla="*/ 675184 w 675742"/>
                  <a:gd name="connsiteY1" fmla="*/ 654648 h 1037221"/>
                  <a:gd name="connsiteX2" fmla="*/ 295092 w 675742"/>
                  <a:gd name="connsiteY2" fmla="*/ 1037221 h 1037221"/>
                  <a:gd name="connsiteX0" fmla="*/ 0 w 675744"/>
                  <a:gd name="connsiteY0" fmla="*/ 2535 h 1037221"/>
                  <a:gd name="connsiteX1" fmla="*/ 675184 w 675744"/>
                  <a:gd name="connsiteY1" fmla="*/ 654648 h 1037221"/>
                  <a:gd name="connsiteX2" fmla="*/ 295092 w 675744"/>
                  <a:gd name="connsiteY2" fmla="*/ 1037221 h 1037221"/>
                  <a:gd name="connsiteX0" fmla="*/ 0 w 675742"/>
                  <a:gd name="connsiteY0" fmla="*/ 2535 h 1037221"/>
                  <a:gd name="connsiteX1" fmla="*/ 675184 w 675742"/>
                  <a:gd name="connsiteY1" fmla="*/ 654648 h 1037221"/>
                  <a:gd name="connsiteX2" fmla="*/ 295092 w 675742"/>
                  <a:gd name="connsiteY2" fmla="*/ 1037221 h 1037221"/>
                  <a:gd name="connsiteX0" fmla="*/ 0 w 675742"/>
                  <a:gd name="connsiteY0" fmla="*/ 2535 h 654648"/>
                  <a:gd name="connsiteX1" fmla="*/ 675184 w 675742"/>
                  <a:gd name="connsiteY1" fmla="*/ 654648 h 654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75742" h="654648">
                    <a:moveTo>
                      <a:pt x="0" y="2535"/>
                    </a:moveTo>
                    <a:cubicBezTo>
                      <a:pt x="279913" y="-33176"/>
                      <a:pt x="693030" y="314648"/>
                      <a:pt x="675184" y="654648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  <a:scene3d>
                <a:camera prst="orthographicFront">
                  <a:rot lat="1594901" lon="789823" rev="274396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</p:grpSp>
        <p:sp>
          <p:nvSpPr>
            <p:cNvPr id="92" name="ZoneTexte 91">
              <a:extLst>
                <a:ext uri="{FF2B5EF4-FFF2-40B4-BE49-F238E27FC236}">
                  <a16:creationId xmlns:a16="http://schemas.microsoft.com/office/drawing/2014/main" xmlns="" id="{EFE27886-702E-4D96-8FA5-5AA5E2D85290}"/>
                </a:ext>
              </a:extLst>
            </p:cNvPr>
            <p:cNvSpPr txBox="1"/>
            <p:nvPr/>
          </p:nvSpPr>
          <p:spPr>
            <a:xfrm>
              <a:off x="7271613" y="3261702"/>
              <a:ext cx="744229" cy="2671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Achiral  </a:t>
              </a:r>
            </a:p>
          </p:txBody>
        </p:sp>
        <p:sp>
          <p:nvSpPr>
            <p:cNvPr id="93" name="ZoneTexte 92">
              <a:extLst>
                <a:ext uri="{FF2B5EF4-FFF2-40B4-BE49-F238E27FC236}">
                  <a16:creationId xmlns:a16="http://schemas.microsoft.com/office/drawing/2014/main" xmlns="" id="{4FD9723A-E5C6-43C3-9A43-4E88DD388B4D}"/>
                </a:ext>
              </a:extLst>
            </p:cNvPr>
            <p:cNvSpPr txBox="1"/>
            <p:nvPr/>
          </p:nvSpPr>
          <p:spPr>
            <a:xfrm>
              <a:off x="9326997" y="3261702"/>
              <a:ext cx="744229" cy="2671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Achiral  </a:t>
              </a:r>
            </a:p>
          </p:txBody>
        </p:sp>
        <p:grpSp>
          <p:nvGrpSpPr>
            <p:cNvPr id="2" name="Group 1"/>
            <p:cNvGrpSpPr/>
            <p:nvPr/>
          </p:nvGrpSpPr>
          <p:grpSpPr>
            <a:xfrm>
              <a:off x="1280831" y="3261702"/>
              <a:ext cx="1319127" cy="1811805"/>
              <a:chOff x="4408027" y="3261702"/>
              <a:chExt cx="1319127" cy="1811805"/>
            </a:xfrm>
          </p:grpSpPr>
          <p:grpSp>
            <p:nvGrpSpPr>
              <p:cNvPr id="8" name="Groupe 7"/>
              <p:cNvGrpSpPr/>
              <p:nvPr/>
            </p:nvGrpSpPr>
            <p:grpSpPr>
              <a:xfrm rot="1032024">
                <a:off x="4622306" y="3556815"/>
                <a:ext cx="818860" cy="812094"/>
                <a:chOff x="3521951" y="3905377"/>
                <a:chExt cx="818860" cy="812094"/>
              </a:xfrm>
            </p:grpSpPr>
            <p:sp>
              <p:nvSpPr>
                <p:cNvPr id="119" name="Forme libre 118"/>
                <p:cNvSpPr/>
                <p:nvPr/>
              </p:nvSpPr>
              <p:spPr>
                <a:xfrm>
                  <a:off x="3866368" y="3967889"/>
                  <a:ext cx="298417" cy="124963"/>
                </a:xfrm>
                <a:custGeom>
                  <a:avLst/>
                  <a:gdLst>
                    <a:gd name="connsiteX0" fmla="*/ 0 w 647700"/>
                    <a:gd name="connsiteY0" fmla="*/ 114315 h 114315"/>
                    <a:gd name="connsiteX1" fmla="*/ 336550 w 647700"/>
                    <a:gd name="connsiteY1" fmla="*/ 15 h 114315"/>
                    <a:gd name="connsiteX2" fmla="*/ 647700 w 647700"/>
                    <a:gd name="connsiteY2" fmla="*/ 107965 h 114315"/>
                    <a:gd name="connsiteX0" fmla="*/ 0 w 526247"/>
                    <a:gd name="connsiteY0" fmla="*/ 114305 h 260589"/>
                    <a:gd name="connsiteX1" fmla="*/ 336550 w 526247"/>
                    <a:gd name="connsiteY1" fmla="*/ 5 h 260589"/>
                    <a:gd name="connsiteX2" fmla="*/ 526247 w 526247"/>
                    <a:gd name="connsiteY2" fmla="*/ 260589 h 260589"/>
                    <a:gd name="connsiteX0" fmla="*/ 0 w 490987"/>
                    <a:gd name="connsiteY0" fmla="*/ 110392 h 260589"/>
                    <a:gd name="connsiteX1" fmla="*/ 301290 w 490987"/>
                    <a:gd name="connsiteY1" fmla="*/ 5 h 260589"/>
                    <a:gd name="connsiteX2" fmla="*/ 490987 w 490987"/>
                    <a:gd name="connsiteY2" fmla="*/ 260589 h 260589"/>
                    <a:gd name="connsiteX0" fmla="*/ 0 w 490987"/>
                    <a:gd name="connsiteY0" fmla="*/ 110395 h 260592"/>
                    <a:gd name="connsiteX1" fmla="*/ 301290 w 490987"/>
                    <a:gd name="connsiteY1" fmla="*/ 8 h 260592"/>
                    <a:gd name="connsiteX2" fmla="*/ 490987 w 490987"/>
                    <a:gd name="connsiteY2" fmla="*/ 260592 h 260592"/>
                    <a:gd name="connsiteX0" fmla="*/ 0 w 490987"/>
                    <a:gd name="connsiteY0" fmla="*/ 47838 h 198035"/>
                    <a:gd name="connsiteX1" fmla="*/ 324798 w 490987"/>
                    <a:gd name="connsiteY1" fmla="*/ 70 h 198035"/>
                    <a:gd name="connsiteX2" fmla="*/ 490987 w 490987"/>
                    <a:gd name="connsiteY2" fmla="*/ 198035 h 198035"/>
                    <a:gd name="connsiteX0" fmla="*/ 0 w 490987"/>
                    <a:gd name="connsiteY0" fmla="*/ -1 h 150196"/>
                    <a:gd name="connsiteX1" fmla="*/ 490987 w 490987"/>
                    <a:gd name="connsiteY1" fmla="*/ 150196 h 150196"/>
                    <a:gd name="connsiteX0" fmla="*/ 0 w 490987"/>
                    <a:gd name="connsiteY0" fmla="*/ 53519 h 203716"/>
                    <a:gd name="connsiteX1" fmla="*/ 490987 w 490987"/>
                    <a:gd name="connsiteY1" fmla="*/ 203716 h 203716"/>
                    <a:gd name="connsiteX0" fmla="*/ 0 w 490987"/>
                    <a:gd name="connsiteY0" fmla="*/ 128887 h 279084"/>
                    <a:gd name="connsiteX1" fmla="*/ 490987 w 490987"/>
                    <a:gd name="connsiteY1" fmla="*/ 279084 h 279084"/>
                    <a:gd name="connsiteX0" fmla="*/ 0 w 490987"/>
                    <a:gd name="connsiteY0" fmla="*/ 81302 h 231499"/>
                    <a:gd name="connsiteX1" fmla="*/ 490987 w 490987"/>
                    <a:gd name="connsiteY1" fmla="*/ 231499 h 231499"/>
                    <a:gd name="connsiteX0" fmla="*/ 0 w 490987"/>
                    <a:gd name="connsiteY0" fmla="*/ 77791 h 227988"/>
                    <a:gd name="connsiteX1" fmla="*/ 490987 w 490987"/>
                    <a:gd name="connsiteY1" fmla="*/ 227988 h 227988"/>
                    <a:gd name="connsiteX0" fmla="*/ 0 w 490987"/>
                    <a:gd name="connsiteY0" fmla="*/ 51706 h 201903"/>
                    <a:gd name="connsiteX1" fmla="*/ 490987 w 490987"/>
                    <a:gd name="connsiteY1" fmla="*/ 201903 h 201903"/>
                    <a:gd name="connsiteX0" fmla="*/ 0 w 490987"/>
                    <a:gd name="connsiteY0" fmla="*/ 55184 h 205381"/>
                    <a:gd name="connsiteX1" fmla="*/ 490987 w 490987"/>
                    <a:gd name="connsiteY1" fmla="*/ 205381 h 205381"/>
                    <a:gd name="connsiteX0" fmla="*/ 0 w 490987"/>
                    <a:gd name="connsiteY0" fmla="*/ 55184 h 205381"/>
                    <a:gd name="connsiteX1" fmla="*/ 490987 w 490987"/>
                    <a:gd name="connsiteY1" fmla="*/ 205381 h 205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90987" h="205381">
                      <a:moveTo>
                        <a:pt x="0" y="55184"/>
                      </a:moveTo>
                      <a:cubicBezTo>
                        <a:pt x="195005" y="-59126"/>
                        <a:pt x="444863" y="10510"/>
                        <a:pt x="490987" y="205381"/>
                      </a:cubicBezTo>
                    </a:path>
                  </a:pathLst>
                </a:custGeom>
                <a:noFill/>
                <a:ln w="38100">
                  <a:solidFill>
                    <a:schemeClr val="bg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/>
                </a:p>
              </p:txBody>
            </p:sp>
            <p:sp>
              <p:nvSpPr>
                <p:cNvPr id="120" name="Forme libre 119"/>
                <p:cNvSpPr/>
                <p:nvPr/>
              </p:nvSpPr>
              <p:spPr>
                <a:xfrm>
                  <a:off x="4029053" y="4406278"/>
                  <a:ext cx="241817" cy="241863"/>
                </a:xfrm>
                <a:custGeom>
                  <a:avLst/>
                  <a:gdLst>
                    <a:gd name="connsiteX0" fmla="*/ 0 w 647700"/>
                    <a:gd name="connsiteY0" fmla="*/ 114315 h 114315"/>
                    <a:gd name="connsiteX1" fmla="*/ 336550 w 647700"/>
                    <a:gd name="connsiteY1" fmla="*/ 15 h 114315"/>
                    <a:gd name="connsiteX2" fmla="*/ 647700 w 647700"/>
                    <a:gd name="connsiteY2" fmla="*/ 107965 h 114315"/>
                    <a:gd name="connsiteX0" fmla="*/ 0 w 526247"/>
                    <a:gd name="connsiteY0" fmla="*/ 114305 h 260589"/>
                    <a:gd name="connsiteX1" fmla="*/ 336550 w 526247"/>
                    <a:gd name="connsiteY1" fmla="*/ 5 h 260589"/>
                    <a:gd name="connsiteX2" fmla="*/ 526247 w 526247"/>
                    <a:gd name="connsiteY2" fmla="*/ 260589 h 260589"/>
                    <a:gd name="connsiteX0" fmla="*/ 0 w 490987"/>
                    <a:gd name="connsiteY0" fmla="*/ 110392 h 260589"/>
                    <a:gd name="connsiteX1" fmla="*/ 301290 w 490987"/>
                    <a:gd name="connsiteY1" fmla="*/ 5 h 260589"/>
                    <a:gd name="connsiteX2" fmla="*/ 490987 w 490987"/>
                    <a:gd name="connsiteY2" fmla="*/ 260589 h 260589"/>
                    <a:gd name="connsiteX0" fmla="*/ 0 w 490987"/>
                    <a:gd name="connsiteY0" fmla="*/ 110395 h 260592"/>
                    <a:gd name="connsiteX1" fmla="*/ 301290 w 490987"/>
                    <a:gd name="connsiteY1" fmla="*/ 8 h 260592"/>
                    <a:gd name="connsiteX2" fmla="*/ 490987 w 490987"/>
                    <a:gd name="connsiteY2" fmla="*/ 260592 h 260592"/>
                    <a:gd name="connsiteX0" fmla="*/ 0 w 490987"/>
                    <a:gd name="connsiteY0" fmla="*/ 47838 h 198035"/>
                    <a:gd name="connsiteX1" fmla="*/ 324798 w 490987"/>
                    <a:gd name="connsiteY1" fmla="*/ 70 h 198035"/>
                    <a:gd name="connsiteX2" fmla="*/ 490987 w 490987"/>
                    <a:gd name="connsiteY2" fmla="*/ 198035 h 198035"/>
                    <a:gd name="connsiteX0" fmla="*/ 0 w 490987"/>
                    <a:gd name="connsiteY0" fmla="*/ -1 h 150196"/>
                    <a:gd name="connsiteX1" fmla="*/ 490987 w 490987"/>
                    <a:gd name="connsiteY1" fmla="*/ 150196 h 150196"/>
                    <a:gd name="connsiteX0" fmla="*/ 0 w 490987"/>
                    <a:gd name="connsiteY0" fmla="*/ 53519 h 203716"/>
                    <a:gd name="connsiteX1" fmla="*/ 490987 w 490987"/>
                    <a:gd name="connsiteY1" fmla="*/ 203716 h 203716"/>
                    <a:gd name="connsiteX0" fmla="*/ 0 w 490987"/>
                    <a:gd name="connsiteY0" fmla="*/ 128887 h 279084"/>
                    <a:gd name="connsiteX1" fmla="*/ 490987 w 490987"/>
                    <a:gd name="connsiteY1" fmla="*/ 279084 h 279084"/>
                    <a:gd name="connsiteX0" fmla="*/ 0 w 490987"/>
                    <a:gd name="connsiteY0" fmla="*/ 81302 h 231499"/>
                    <a:gd name="connsiteX1" fmla="*/ 490987 w 490987"/>
                    <a:gd name="connsiteY1" fmla="*/ 231499 h 231499"/>
                    <a:gd name="connsiteX0" fmla="*/ 0 w 490987"/>
                    <a:gd name="connsiteY0" fmla="*/ 77791 h 227988"/>
                    <a:gd name="connsiteX1" fmla="*/ 490987 w 490987"/>
                    <a:gd name="connsiteY1" fmla="*/ 227988 h 227988"/>
                    <a:gd name="connsiteX0" fmla="*/ 0 w 142543"/>
                    <a:gd name="connsiteY0" fmla="*/ 342571 h 342570"/>
                    <a:gd name="connsiteX1" fmla="*/ 107035 w 142543"/>
                    <a:gd name="connsiteY1" fmla="*/ 62264 h 342570"/>
                    <a:gd name="connsiteX0" fmla="*/ 369262 w 433789"/>
                    <a:gd name="connsiteY0" fmla="*/ 44677 h 406211"/>
                    <a:gd name="connsiteX1" fmla="*/ 2233 w 433789"/>
                    <a:gd name="connsiteY1" fmla="*/ 406211 h 406211"/>
                    <a:gd name="connsiteX0" fmla="*/ 367029 w 470047"/>
                    <a:gd name="connsiteY0" fmla="*/ 27657 h 401336"/>
                    <a:gd name="connsiteX1" fmla="*/ 0 w 470047"/>
                    <a:gd name="connsiteY1" fmla="*/ 389191 h 401336"/>
                    <a:gd name="connsiteX0" fmla="*/ 367029 w 401321"/>
                    <a:gd name="connsiteY0" fmla="*/ 0 h 382626"/>
                    <a:gd name="connsiteX1" fmla="*/ 0 w 401321"/>
                    <a:gd name="connsiteY1" fmla="*/ 361534 h 382626"/>
                    <a:gd name="connsiteX0" fmla="*/ 363110 w 397864"/>
                    <a:gd name="connsiteY0" fmla="*/ 0 h 397510"/>
                    <a:gd name="connsiteX1" fmla="*/ 0 w 397864"/>
                    <a:gd name="connsiteY1" fmla="*/ 377189 h 3975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397864" h="397510">
                      <a:moveTo>
                        <a:pt x="363110" y="0"/>
                      </a:moveTo>
                      <a:cubicBezTo>
                        <a:pt x="471921" y="143994"/>
                        <a:pt x="318240" y="483670"/>
                        <a:pt x="0" y="377189"/>
                      </a:cubicBezTo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/>
                </a:p>
              </p:txBody>
            </p:sp>
            <p:sp>
              <p:nvSpPr>
                <p:cNvPr id="121" name="Forme libre 120"/>
                <p:cNvSpPr/>
                <p:nvPr/>
              </p:nvSpPr>
              <p:spPr>
                <a:xfrm rot="6890704">
                  <a:off x="3526499" y="4283842"/>
                  <a:ext cx="258153" cy="232352"/>
                </a:xfrm>
                <a:custGeom>
                  <a:avLst/>
                  <a:gdLst>
                    <a:gd name="connsiteX0" fmla="*/ 0 w 647700"/>
                    <a:gd name="connsiteY0" fmla="*/ 114315 h 114315"/>
                    <a:gd name="connsiteX1" fmla="*/ 336550 w 647700"/>
                    <a:gd name="connsiteY1" fmla="*/ 15 h 114315"/>
                    <a:gd name="connsiteX2" fmla="*/ 647700 w 647700"/>
                    <a:gd name="connsiteY2" fmla="*/ 107965 h 114315"/>
                    <a:gd name="connsiteX0" fmla="*/ 0 w 526247"/>
                    <a:gd name="connsiteY0" fmla="*/ 114305 h 260589"/>
                    <a:gd name="connsiteX1" fmla="*/ 336550 w 526247"/>
                    <a:gd name="connsiteY1" fmla="*/ 5 h 260589"/>
                    <a:gd name="connsiteX2" fmla="*/ 526247 w 526247"/>
                    <a:gd name="connsiteY2" fmla="*/ 260589 h 260589"/>
                    <a:gd name="connsiteX0" fmla="*/ 0 w 490987"/>
                    <a:gd name="connsiteY0" fmla="*/ 110392 h 260589"/>
                    <a:gd name="connsiteX1" fmla="*/ 301290 w 490987"/>
                    <a:gd name="connsiteY1" fmla="*/ 5 h 260589"/>
                    <a:gd name="connsiteX2" fmla="*/ 490987 w 490987"/>
                    <a:gd name="connsiteY2" fmla="*/ 260589 h 260589"/>
                    <a:gd name="connsiteX0" fmla="*/ 0 w 490987"/>
                    <a:gd name="connsiteY0" fmla="*/ 110395 h 260592"/>
                    <a:gd name="connsiteX1" fmla="*/ 301290 w 490987"/>
                    <a:gd name="connsiteY1" fmla="*/ 8 h 260592"/>
                    <a:gd name="connsiteX2" fmla="*/ 490987 w 490987"/>
                    <a:gd name="connsiteY2" fmla="*/ 260592 h 260592"/>
                    <a:gd name="connsiteX0" fmla="*/ 0 w 490987"/>
                    <a:gd name="connsiteY0" fmla="*/ 47838 h 198035"/>
                    <a:gd name="connsiteX1" fmla="*/ 324798 w 490987"/>
                    <a:gd name="connsiteY1" fmla="*/ 70 h 198035"/>
                    <a:gd name="connsiteX2" fmla="*/ 490987 w 490987"/>
                    <a:gd name="connsiteY2" fmla="*/ 198035 h 198035"/>
                    <a:gd name="connsiteX0" fmla="*/ 0 w 490987"/>
                    <a:gd name="connsiteY0" fmla="*/ -1 h 150196"/>
                    <a:gd name="connsiteX1" fmla="*/ 490987 w 490987"/>
                    <a:gd name="connsiteY1" fmla="*/ 150196 h 150196"/>
                    <a:gd name="connsiteX0" fmla="*/ 0 w 490987"/>
                    <a:gd name="connsiteY0" fmla="*/ 53519 h 203716"/>
                    <a:gd name="connsiteX1" fmla="*/ 490987 w 490987"/>
                    <a:gd name="connsiteY1" fmla="*/ 203716 h 203716"/>
                    <a:gd name="connsiteX0" fmla="*/ 0 w 490987"/>
                    <a:gd name="connsiteY0" fmla="*/ 128887 h 279084"/>
                    <a:gd name="connsiteX1" fmla="*/ 490987 w 490987"/>
                    <a:gd name="connsiteY1" fmla="*/ 279084 h 279084"/>
                    <a:gd name="connsiteX0" fmla="*/ 0 w 490987"/>
                    <a:gd name="connsiteY0" fmla="*/ 81302 h 231499"/>
                    <a:gd name="connsiteX1" fmla="*/ 490987 w 490987"/>
                    <a:gd name="connsiteY1" fmla="*/ 231499 h 231499"/>
                    <a:gd name="connsiteX0" fmla="*/ 0 w 490987"/>
                    <a:gd name="connsiteY0" fmla="*/ 77791 h 227988"/>
                    <a:gd name="connsiteX1" fmla="*/ 490987 w 490987"/>
                    <a:gd name="connsiteY1" fmla="*/ 227988 h 227988"/>
                    <a:gd name="connsiteX0" fmla="*/ 0 w 142543"/>
                    <a:gd name="connsiteY0" fmla="*/ 342571 h 342570"/>
                    <a:gd name="connsiteX1" fmla="*/ 107035 w 142543"/>
                    <a:gd name="connsiteY1" fmla="*/ 62264 h 342570"/>
                    <a:gd name="connsiteX0" fmla="*/ 369262 w 433789"/>
                    <a:gd name="connsiteY0" fmla="*/ 44677 h 406211"/>
                    <a:gd name="connsiteX1" fmla="*/ 2233 w 433789"/>
                    <a:gd name="connsiteY1" fmla="*/ 406211 h 406211"/>
                    <a:gd name="connsiteX0" fmla="*/ 367029 w 470047"/>
                    <a:gd name="connsiteY0" fmla="*/ 27657 h 401336"/>
                    <a:gd name="connsiteX1" fmla="*/ 0 w 470047"/>
                    <a:gd name="connsiteY1" fmla="*/ 389191 h 401336"/>
                    <a:gd name="connsiteX0" fmla="*/ 367029 w 401321"/>
                    <a:gd name="connsiteY0" fmla="*/ 0 h 382626"/>
                    <a:gd name="connsiteX1" fmla="*/ 0 w 401321"/>
                    <a:gd name="connsiteY1" fmla="*/ 361534 h 382626"/>
                    <a:gd name="connsiteX0" fmla="*/ 398239 w 429191"/>
                    <a:gd name="connsiteY0" fmla="*/ 0 h 371787"/>
                    <a:gd name="connsiteX1" fmla="*/ 0 w 429191"/>
                    <a:gd name="connsiteY1" fmla="*/ 350093 h 371787"/>
                    <a:gd name="connsiteX0" fmla="*/ 393300 w 424742"/>
                    <a:gd name="connsiteY0" fmla="*/ 0 h 381878"/>
                    <a:gd name="connsiteX1" fmla="*/ 1 w 424742"/>
                    <a:gd name="connsiteY1" fmla="*/ 360746 h 3818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24742" h="381878">
                      <a:moveTo>
                        <a:pt x="393300" y="0"/>
                      </a:moveTo>
                      <a:cubicBezTo>
                        <a:pt x="502111" y="143994"/>
                        <a:pt x="318241" y="467227"/>
                        <a:pt x="1" y="360746"/>
                      </a:cubicBezTo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/>
                </a:p>
              </p:txBody>
            </p:sp>
            <p:pic>
              <p:nvPicPr>
                <p:cNvPr id="122" name="Image 121"/>
                <p:cNvPicPr>
                  <a:picLocks noChangeAspect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2291" t="16111" r="27292" b="17222"/>
                <a:stretch/>
              </p:blipFill>
              <p:spPr>
                <a:xfrm>
                  <a:off x="3521951" y="3905377"/>
                  <a:ext cx="818860" cy="812094"/>
                </a:xfrm>
                <a:prstGeom prst="rect">
                  <a:avLst/>
                </a:prstGeom>
              </p:spPr>
            </p:pic>
          </p:grpSp>
          <p:sp>
            <p:nvSpPr>
              <p:cNvPr id="207" name="ZoneTexte 206"/>
              <p:cNvSpPr txBox="1"/>
              <p:nvPr/>
            </p:nvSpPr>
            <p:spPr>
              <a:xfrm>
                <a:off x="4408027" y="4559904"/>
                <a:ext cx="1319127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CH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Δ</a:t>
                </a:r>
                <a:r>
                  <a:rPr lang="fr-CH" sz="11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r>
                  <a:rPr lang="fr-CH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[Cr(A</a:t>
                </a:r>
                <a:r>
                  <a:rPr lang="hy-AM" sz="110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∩</a:t>
                </a:r>
                <a:r>
                  <a:rPr lang="fr-FR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A</a:t>
                </a:r>
                <a:r>
                  <a:rPr lang="fr-CH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  <a:r>
                  <a:rPr lang="fr-CH" sz="1100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fr-CH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(B</a:t>
                </a:r>
                <a:r>
                  <a:rPr lang="hy-AM" sz="110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∩</a:t>
                </a:r>
                <a:r>
                  <a:rPr lang="fr-FR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B</a:t>
                </a:r>
                <a:r>
                  <a:rPr lang="fr-CH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)]</a:t>
                </a:r>
              </a:p>
            </p:txBody>
          </p:sp>
          <p:sp>
            <p:nvSpPr>
              <p:cNvPr id="220" name="ZoneTexte 219">
                <a:extLst>
                  <a:ext uri="{FF2B5EF4-FFF2-40B4-BE49-F238E27FC236}">
                    <a16:creationId xmlns:a16="http://schemas.microsoft.com/office/drawing/2014/main" xmlns="" id="{8A19F74C-4030-4FC0-8994-4FB1563B24A0}"/>
                  </a:ext>
                </a:extLst>
              </p:cNvPr>
              <p:cNvSpPr txBox="1"/>
              <p:nvPr/>
            </p:nvSpPr>
            <p:spPr>
              <a:xfrm>
                <a:off x="4836125" y="4781119"/>
                <a:ext cx="462929" cy="2923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CH" sz="1300" b="1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C</a:t>
                </a:r>
                <a:r>
                  <a:rPr lang="fr-CH" sz="1300" b="1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</a:p>
            </p:txBody>
          </p:sp>
          <p:sp>
            <p:nvSpPr>
              <p:cNvPr id="98" name="ZoneTexte 97">
                <a:extLst>
                  <a:ext uri="{FF2B5EF4-FFF2-40B4-BE49-F238E27FC236}">
                    <a16:creationId xmlns:a16="http://schemas.microsoft.com/office/drawing/2014/main" xmlns="" id="{ACCB7429-CD25-4CB9-A704-0A15852D6103}"/>
                  </a:ext>
                </a:extLst>
              </p:cNvPr>
              <p:cNvSpPr txBox="1"/>
              <p:nvPr/>
            </p:nvSpPr>
            <p:spPr>
              <a:xfrm>
                <a:off x="4772047" y="3261702"/>
                <a:ext cx="670639" cy="2671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CH" sz="11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Chiral  </a:t>
                </a: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2698746" y="3261702"/>
              <a:ext cx="2976307" cy="1811805"/>
              <a:chOff x="1190376" y="3261702"/>
              <a:chExt cx="2976307" cy="1811805"/>
            </a:xfrm>
          </p:grpSpPr>
          <p:grpSp>
            <p:nvGrpSpPr>
              <p:cNvPr id="11" name="Groupe 10"/>
              <p:cNvGrpSpPr/>
              <p:nvPr/>
            </p:nvGrpSpPr>
            <p:grpSpPr>
              <a:xfrm rot="908142">
                <a:off x="3030572" y="3569650"/>
                <a:ext cx="810256" cy="786424"/>
                <a:chOff x="4885079" y="4932230"/>
                <a:chExt cx="810256" cy="786424"/>
              </a:xfrm>
            </p:grpSpPr>
            <p:sp>
              <p:nvSpPr>
                <p:cNvPr id="130" name="Forme libre 129"/>
                <p:cNvSpPr/>
                <p:nvPr/>
              </p:nvSpPr>
              <p:spPr>
                <a:xfrm rot="17723353">
                  <a:off x="5439458" y="5124110"/>
                  <a:ext cx="251297" cy="219365"/>
                </a:xfrm>
                <a:custGeom>
                  <a:avLst/>
                  <a:gdLst>
                    <a:gd name="connsiteX0" fmla="*/ 0 w 647700"/>
                    <a:gd name="connsiteY0" fmla="*/ 114315 h 114315"/>
                    <a:gd name="connsiteX1" fmla="*/ 336550 w 647700"/>
                    <a:gd name="connsiteY1" fmla="*/ 15 h 114315"/>
                    <a:gd name="connsiteX2" fmla="*/ 647700 w 647700"/>
                    <a:gd name="connsiteY2" fmla="*/ 107965 h 114315"/>
                    <a:gd name="connsiteX0" fmla="*/ 0 w 526247"/>
                    <a:gd name="connsiteY0" fmla="*/ 114305 h 260589"/>
                    <a:gd name="connsiteX1" fmla="*/ 336550 w 526247"/>
                    <a:gd name="connsiteY1" fmla="*/ 5 h 260589"/>
                    <a:gd name="connsiteX2" fmla="*/ 526247 w 526247"/>
                    <a:gd name="connsiteY2" fmla="*/ 260589 h 260589"/>
                    <a:gd name="connsiteX0" fmla="*/ 0 w 490987"/>
                    <a:gd name="connsiteY0" fmla="*/ 110392 h 260589"/>
                    <a:gd name="connsiteX1" fmla="*/ 301290 w 490987"/>
                    <a:gd name="connsiteY1" fmla="*/ 5 h 260589"/>
                    <a:gd name="connsiteX2" fmla="*/ 490987 w 490987"/>
                    <a:gd name="connsiteY2" fmla="*/ 260589 h 260589"/>
                    <a:gd name="connsiteX0" fmla="*/ 0 w 490987"/>
                    <a:gd name="connsiteY0" fmla="*/ 110395 h 260592"/>
                    <a:gd name="connsiteX1" fmla="*/ 301290 w 490987"/>
                    <a:gd name="connsiteY1" fmla="*/ 8 h 260592"/>
                    <a:gd name="connsiteX2" fmla="*/ 490987 w 490987"/>
                    <a:gd name="connsiteY2" fmla="*/ 260592 h 260592"/>
                    <a:gd name="connsiteX0" fmla="*/ 0 w 490987"/>
                    <a:gd name="connsiteY0" fmla="*/ 47838 h 198035"/>
                    <a:gd name="connsiteX1" fmla="*/ 324798 w 490987"/>
                    <a:gd name="connsiteY1" fmla="*/ 70 h 198035"/>
                    <a:gd name="connsiteX2" fmla="*/ 490987 w 490987"/>
                    <a:gd name="connsiteY2" fmla="*/ 198035 h 198035"/>
                    <a:gd name="connsiteX0" fmla="*/ 0 w 490987"/>
                    <a:gd name="connsiteY0" fmla="*/ -1 h 150196"/>
                    <a:gd name="connsiteX1" fmla="*/ 490987 w 490987"/>
                    <a:gd name="connsiteY1" fmla="*/ 150196 h 150196"/>
                    <a:gd name="connsiteX0" fmla="*/ 0 w 490987"/>
                    <a:gd name="connsiteY0" fmla="*/ 53519 h 203716"/>
                    <a:gd name="connsiteX1" fmla="*/ 490987 w 490987"/>
                    <a:gd name="connsiteY1" fmla="*/ 203716 h 203716"/>
                    <a:gd name="connsiteX0" fmla="*/ 0 w 490987"/>
                    <a:gd name="connsiteY0" fmla="*/ 128887 h 279084"/>
                    <a:gd name="connsiteX1" fmla="*/ 490987 w 490987"/>
                    <a:gd name="connsiteY1" fmla="*/ 279084 h 279084"/>
                    <a:gd name="connsiteX0" fmla="*/ 0 w 490987"/>
                    <a:gd name="connsiteY0" fmla="*/ 81302 h 231499"/>
                    <a:gd name="connsiteX1" fmla="*/ 490987 w 490987"/>
                    <a:gd name="connsiteY1" fmla="*/ 231499 h 231499"/>
                    <a:gd name="connsiteX0" fmla="*/ 0 w 490987"/>
                    <a:gd name="connsiteY0" fmla="*/ 77791 h 227988"/>
                    <a:gd name="connsiteX1" fmla="*/ 490987 w 490987"/>
                    <a:gd name="connsiteY1" fmla="*/ 227988 h 227988"/>
                    <a:gd name="connsiteX0" fmla="*/ 0 w 142543"/>
                    <a:gd name="connsiteY0" fmla="*/ 342571 h 342570"/>
                    <a:gd name="connsiteX1" fmla="*/ 107035 w 142543"/>
                    <a:gd name="connsiteY1" fmla="*/ 62264 h 342570"/>
                    <a:gd name="connsiteX0" fmla="*/ 369262 w 433789"/>
                    <a:gd name="connsiteY0" fmla="*/ 44677 h 406211"/>
                    <a:gd name="connsiteX1" fmla="*/ 2233 w 433789"/>
                    <a:gd name="connsiteY1" fmla="*/ 406211 h 406211"/>
                    <a:gd name="connsiteX0" fmla="*/ 367029 w 470047"/>
                    <a:gd name="connsiteY0" fmla="*/ 27657 h 401336"/>
                    <a:gd name="connsiteX1" fmla="*/ 0 w 470047"/>
                    <a:gd name="connsiteY1" fmla="*/ 389191 h 401336"/>
                    <a:gd name="connsiteX0" fmla="*/ 367029 w 401321"/>
                    <a:gd name="connsiteY0" fmla="*/ 0 h 382626"/>
                    <a:gd name="connsiteX1" fmla="*/ 0 w 401321"/>
                    <a:gd name="connsiteY1" fmla="*/ 361534 h 382626"/>
                    <a:gd name="connsiteX0" fmla="*/ 363110 w 397864"/>
                    <a:gd name="connsiteY0" fmla="*/ 0 h 397510"/>
                    <a:gd name="connsiteX1" fmla="*/ 0 w 397864"/>
                    <a:gd name="connsiteY1" fmla="*/ 377189 h 397510"/>
                    <a:gd name="connsiteX0" fmla="*/ 413443 w 442970"/>
                    <a:gd name="connsiteY0" fmla="*/ 0 h 374916"/>
                    <a:gd name="connsiteX1" fmla="*/ 0 w 442970"/>
                    <a:gd name="connsiteY1" fmla="*/ 353399 h 374916"/>
                    <a:gd name="connsiteX0" fmla="*/ 413443 w 413475"/>
                    <a:gd name="connsiteY0" fmla="*/ 0 h 379516"/>
                    <a:gd name="connsiteX1" fmla="*/ 0 w 413475"/>
                    <a:gd name="connsiteY1" fmla="*/ 353399 h 379516"/>
                    <a:gd name="connsiteX0" fmla="*/ 413443 w 413462"/>
                    <a:gd name="connsiteY0" fmla="*/ 0 h 353399"/>
                    <a:gd name="connsiteX1" fmla="*/ 0 w 413462"/>
                    <a:gd name="connsiteY1" fmla="*/ 353399 h 353399"/>
                    <a:gd name="connsiteX0" fmla="*/ 413443 w 413462"/>
                    <a:gd name="connsiteY0" fmla="*/ 0 h 360534"/>
                    <a:gd name="connsiteX1" fmla="*/ 0 w 413462"/>
                    <a:gd name="connsiteY1" fmla="*/ 353399 h 360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13462" h="360534">
                      <a:moveTo>
                        <a:pt x="413443" y="0"/>
                      </a:moveTo>
                      <a:cubicBezTo>
                        <a:pt x="415531" y="220584"/>
                        <a:pt x="245883" y="398874"/>
                        <a:pt x="0" y="353399"/>
                      </a:cubicBezTo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/>
                </a:p>
              </p:txBody>
            </p:sp>
            <p:sp>
              <p:nvSpPr>
                <p:cNvPr id="131" name="Forme libre 130"/>
                <p:cNvSpPr/>
                <p:nvPr/>
              </p:nvSpPr>
              <p:spPr>
                <a:xfrm rot="6986476">
                  <a:off x="4902826" y="5282334"/>
                  <a:ext cx="251297" cy="219365"/>
                </a:xfrm>
                <a:custGeom>
                  <a:avLst/>
                  <a:gdLst>
                    <a:gd name="connsiteX0" fmla="*/ 0 w 647700"/>
                    <a:gd name="connsiteY0" fmla="*/ 114315 h 114315"/>
                    <a:gd name="connsiteX1" fmla="*/ 336550 w 647700"/>
                    <a:gd name="connsiteY1" fmla="*/ 15 h 114315"/>
                    <a:gd name="connsiteX2" fmla="*/ 647700 w 647700"/>
                    <a:gd name="connsiteY2" fmla="*/ 107965 h 114315"/>
                    <a:gd name="connsiteX0" fmla="*/ 0 w 526247"/>
                    <a:gd name="connsiteY0" fmla="*/ 114305 h 260589"/>
                    <a:gd name="connsiteX1" fmla="*/ 336550 w 526247"/>
                    <a:gd name="connsiteY1" fmla="*/ 5 h 260589"/>
                    <a:gd name="connsiteX2" fmla="*/ 526247 w 526247"/>
                    <a:gd name="connsiteY2" fmla="*/ 260589 h 260589"/>
                    <a:gd name="connsiteX0" fmla="*/ 0 w 490987"/>
                    <a:gd name="connsiteY0" fmla="*/ 110392 h 260589"/>
                    <a:gd name="connsiteX1" fmla="*/ 301290 w 490987"/>
                    <a:gd name="connsiteY1" fmla="*/ 5 h 260589"/>
                    <a:gd name="connsiteX2" fmla="*/ 490987 w 490987"/>
                    <a:gd name="connsiteY2" fmla="*/ 260589 h 260589"/>
                    <a:gd name="connsiteX0" fmla="*/ 0 w 490987"/>
                    <a:gd name="connsiteY0" fmla="*/ 110395 h 260592"/>
                    <a:gd name="connsiteX1" fmla="*/ 301290 w 490987"/>
                    <a:gd name="connsiteY1" fmla="*/ 8 h 260592"/>
                    <a:gd name="connsiteX2" fmla="*/ 490987 w 490987"/>
                    <a:gd name="connsiteY2" fmla="*/ 260592 h 260592"/>
                    <a:gd name="connsiteX0" fmla="*/ 0 w 490987"/>
                    <a:gd name="connsiteY0" fmla="*/ 47838 h 198035"/>
                    <a:gd name="connsiteX1" fmla="*/ 324798 w 490987"/>
                    <a:gd name="connsiteY1" fmla="*/ 70 h 198035"/>
                    <a:gd name="connsiteX2" fmla="*/ 490987 w 490987"/>
                    <a:gd name="connsiteY2" fmla="*/ 198035 h 198035"/>
                    <a:gd name="connsiteX0" fmla="*/ 0 w 490987"/>
                    <a:gd name="connsiteY0" fmla="*/ -1 h 150196"/>
                    <a:gd name="connsiteX1" fmla="*/ 490987 w 490987"/>
                    <a:gd name="connsiteY1" fmla="*/ 150196 h 150196"/>
                    <a:gd name="connsiteX0" fmla="*/ 0 w 490987"/>
                    <a:gd name="connsiteY0" fmla="*/ 53519 h 203716"/>
                    <a:gd name="connsiteX1" fmla="*/ 490987 w 490987"/>
                    <a:gd name="connsiteY1" fmla="*/ 203716 h 203716"/>
                    <a:gd name="connsiteX0" fmla="*/ 0 w 490987"/>
                    <a:gd name="connsiteY0" fmla="*/ 128887 h 279084"/>
                    <a:gd name="connsiteX1" fmla="*/ 490987 w 490987"/>
                    <a:gd name="connsiteY1" fmla="*/ 279084 h 279084"/>
                    <a:gd name="connsiteX0" fmla="*/ 0 w 490987"/>
                    <a:gd name="connsiteY0" fmla="*/ 81302 h 231499"/>
                    <a:gd name="connsiteX1" fmla="*/ 490987 w 490987"/>
                    <a:gd name="connsiteY1" fmla="*/ 231499 h 231499"/>
                    <a:gd name="connsiteX0" fmla="*/ 0 w 490987"/>
                    <a:gd name="connsiteY0" fmla="*/ 77791 h 227988"/>
                    <a:gd name="connsiteX1" fmla="*/ 490987 w 490987"/>
                    <a:gd name="connsiteY1" fmla="*/ 227988 h 227988"/>
                    <a:gd name="connsiteX0" fmla="*/ 0 w 142543"/>
                    <a:gd name="connsiteY0" fmla="*/ 342571 h 342570"/>
                    <a:gd name="connsiteX1" fmla="*/ 107035 w 142543"/>
                    <a:gd name="connsiteY1" fmla="*/ 62264 h 342570"/>
                    <a:gd name="connsiteX0" fmla="*/ 369262 w 433789"/>
                    <a:gd name="connsiteY0" fmla="*/ 44677 h 406211"/>
                    <a:gd name="connsiteX1" fmla="*/ 2233 w 433789"/>
                    <a:gd name="connsiteY1" fmla="*/ 406211 h 406211"/>
                    <a:gd name="connsiteX0" fmla="*/ 367029 w 470047"/>
                    <a:gd name="connsiteY0" fmla="*/ 27657 h 401336"/>
                    <a:gd name="connsiteX1" fmla="*/ 0 w 470047"/>
                    <a:gd name="connsiteY1" fmla="*/ 389191 h 401336"/>
                    <a:gd name="connsiteX0" fmla="*/ 367029 w 401321"/>
                    <a:gd name="connsiteY0" fmla="*/ 0 h 382626"/>
                    <a:gd name="connsiteX1" fmla="*/ 0 w 401321"/>
                    <a:gd name="connsiteY1" fmla="*/ 361534 h 382626"/>
                    <a:gd name="connsiteX0" fmla="*/ 363110 w 397864"/>
                    <a:gd name="connsiteY0" fmla="*/ 0 h 397510"/>
                    <a:gd name="connsiteX1" fmla="*/ 0 w 397864"/>
                    <a:gd name="connsiteY1" fmla="*/ 377189 h 397510"/>
                    <a:gd name="connsiteX0" fmla="*/ 413443 w 442970"/>
                    <a:gd name="connsiteY0" fmla="*/ 0 h 374916"/>
                    <a:gd name="connsiteX1" fmla="*/ 0 w 442970"/>
                    <a:gd name="connsiteY1" fmla="*/ 353399 h 374916"/>
                    <a:gd name="connsiteX0" fmla="*/ 413443 w 413475"/>
                    <a:gd name="connsiteY0" fmla="*/ 0 h 379516"/>
                    <a:gd name="connsiteX1" fmla="*/ 0 w 413475"/>
                    <a:gd name="connsiteY1" fmla="*/ 353399 h 379516"/>
                    <a:gd name="connsiteX0" fmla="*/ 413443 w 413462"/>
                    <a:gd name="connsiteY0" fmla="*/ 0 h 353399"/>
                    <a:gd name="connsiteX1" fmla="*/ 0 w 413462"/>
                    <a:gd name="connsiteY1" fmla="*/ 353399 h 353399"/>
                    <a:gd name="connsiteX0" fmla="*/ 413443 w 413462"/>
                    <a:gd name="connsiteY0" fmla="*/ 0 h 360534"/>
                    <a:gd name="connsiteX1" fmla="*/ 0 w 413462"/>
                    <a:gd name="connsiteY1" fmla="*/ 353399 h 360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13462" h="360534">
                      <a:moveTo>
                        <a:pt x="413443" y="0"/>
                      </a:moveTo>
                      <a:cubicBezTo>
                        <a:pt x="415531" y="220584"/>
                        <a:pt x="245883" y="398874"/>
                        <a:pt x="0" y="353399"/>
                      </a:cubicBezTo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/>
                </a:p>
              </p:txBody>
            </p:sp>
            <p:pic>
              <p:nvPicPr>
                <p:cNvPr id="129" name="Image 128"/>
                <p:cNvPicPr>
                  <a:picLocks noChangeAspect="1"/>
                </p:cNvPicPr>
                <p:nvPr/>
              </p:nvPicPr>
              <p:blipFill rotWithShape="1">
                <a:blip r:embed="rId1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2916" t="17778" r="27501" b="18055"/>
                <a:stretch/>
              </p:blipFill>
              <p:spPr>
                <a:xfrm>
                  <a:off x="4885079" y="4932230"/>
                  <a:ext cx="810256" cy="786424"/>
                </a:xfrm>
                <a:prstGeom prst="rect">
                  <a:avLst/>
                </a:prstGeom>
              </p:spPr>
            </p:pic>
          </p:grpSp>
          <p:grpSp>
            <p:nvGrpSpPr>
              <p:cNvPr id="10" name="Groupe 9"/>
              <p:cNvGrpSpPr/>
              <p:nvPr/>
            </p:nvGrpSpPr>
            <p:grpSpPr>
              <a:xfrm rot="15277465">
                <a:off x="1443424" y="3561138"/>
                <a:ext cx="803448" cy="803448"/>
                <a:chOff x="4913288" y="3792607"/>
                <a:chExt cx="803448" cy="803448"/>
              </a:xfrm>
            </p:grpSpPr>
            <p:sp>
              <p:nvSpPr>
                <p:cNvPr id="132" name="Forme libre 131"/>
                <p:cNvSpPr/>
                <p:nvPr/>
              </p:nvSpPr>
              <p:spPr>
                <a:xfrm rot="21297658">
                  <a:off x="5393303" y="4284106"/>
                  <a:ext cx="251297" cy="219365"/>
                </a:xfrm>
                <a:custGeom>
                  <a:avLst/>
                  <a:gdLst>
                    <a:gd name="connsiteX0" fmla="*/ 0 w 647700"/>
                    <a:gd name="connsiteY0" fmla="*/ 114315 h 114315"/>
                    <a:gd name="connsiteX1" fmla="*/ 336550 w 647700"/>
                    <a:gd name="connsiteY1" fmla="*/ 15 h 114315"/>
                    <a:gd name="connsiteX2" fmla="*/ 647700 w 647700"/>
                    <a:gd name="connsiteY2" fmla="*/ 107965 h 114315"/>
                    <a:gd name="connsiteX0" fmla="*/ 0 w 526247"/>
                    <a:gd name="connsiteY0" fmla="*/ 114305 h 260589"/>
                    <a:gd name="connsiteX1" fmla="*/ 336550 w 526247"/>
                    <a:gd name="connsiteY1" fmla="*/ 5 h 260589"/>
                    <a:gd name="connsiteX2" fmla="*/ 526247 w 526247"/>
                    <a:gd name="connsiteY2" fmla="*/ 260589 h 260589"/>
                    <a:gd name="connsiteX0" fmla="*/ 0 w 490987"/>
                    <a:gd name="connsiteY0" fmla="*/ 110392 h 260589"/>
                    <a:gd name="connsiteX1" fmla="*/ 301290 w 490987"/>
                    <a:gd name="connsiteY1" fmla="*/ 5 h 260589"/>
                    <a:gd name="connsiteX2" fmla="*/ 490987 w 490987"/>
                    <a:gd name="connsiteY2" fmla="*/ 260589 h 260589"/>
                    <a:gd name="connsiteX0" fmla="*/ 0 w 490987"/>
                    <a:gd name="connsiteY0" fmla="*/ 110395 h 260592"/>
                    <a:gd name="connsiteX1" fmla="*/ 301290 w 490987"/>
                    <a:gd name="connsiteY1" fmla="*/ 8 h 260592"/>
                    <a:gd name="connsiteX2" fmla="*/ 490987 w 490987"/>
                    <a:gd name="connsiteY2" fmla="*/ 260592 h 260592"/>
                    <a:gd name="connsiteX0" fmla="*/ 0 w 490987"/>
                    <a:gd name="connsiteY0" fmla="*/ 47838 h 198035"/>
                    <a:gd name="connsiteX1" fmla="*/ 324798 w 490987"/>
                    <a:gd name="connsiteY1" fmla="*/ 70 h 198035"/>
                    <a:gd name="connsiteX2" fmla="*/ 490987 w 490987"/>
                    <a:gd name="connsiteY2" fmla="*/ 198035 h 198035"/>
                    <a:gd name="connsiteX0" fmla="*/ 0 w 490987"/>
                    <a:gd name="connsiteY0" fmla="*/ -1 h 150196"/>
                    <a:gd name="connsiteX1" fmla="*/ 490987 w 490987"/>
                    <a:gd name="connsiteY1" fmla="*/ 150196 h 150196"/>
                    <a:gd name="connsiteX0" fmla="*/ 0 w 490987"/>
                    <a:gd name="connsiteY0" fmla="*/ 53519 h 203716"/>
                    <a:gd name="connsiteX1" fmla="*/ 490987 w 490987"/>
                    <a:gd name="connsiteY1" fmla="*/ 203716 h 203716"/>
                    <a:gd name="connsiteX0" fmla="*/ 0 w 490987"/>
                    <a:gd name="connsiteY0" fmla="*/ 128887 h 279084"/>
                    <a:gd name="connsiteX1" fmla="*/ 490987 w 490987"/>
                    <a:gd name="connsiteY1" fmla="*/ 279084 h 279084"/>
                    <a:gd name="connsiteX0" fmla="*/ 0 w 490987"/>
                    <a:gd name="connsiteY0" fmla="*/ 81302 h 231499"/>
                    <a:gd name="connsiteX1" fmla="*/ 490987 w 490987"/>
                    <a:gd name="connsiteY1" fmla="*/ 231499 h 231499"/>
                    <a:gd name="connsiteX0" fmla="*/ 0 w 490987"/>
                    <a:gd name="connsiteY0" fmla="*/ 77791 h 227988"/>
                    <a:gd name="connsiteX1" fmla="*/ 490987 w 490987"/>
                    <a:gd name="connsiteY1" fmla="*/ 227988 h 227988"/>
                    <a:gd name="connsiteX0" fmla="*/ 0 w 142543"/>
                    <a:gd name="connsiteY0" fmla="*/ 342571 h 342570"/>
                    <a:gd name="connsiteX1" fmla="*/ 107035 w 142543"/>
                    <a:gd name="connsiteY1" fmla="*/ 62264 h 342570"/>
                    <a:gd name="connsiteX0" fmla="*/ 369262 w 433789"/>
                    <a:gd name="connsiteY0" fmla="*/ 44677 h 406211"/>
                    <a:gd name="connsiteX1" fmla="*/ 2233 w 433789"/>
                    <a:gd name="connsiteY1" fmla="*/ 406211 h 406211"/>
                    <a:gd name="connsiteX0" fmla="*/ 367029 w 470047"/>
                    <a:gd name="connsiteY0" fmla="*/ 27657 h 401336"/>
                    <a:gd name="connsiteX1" fmla="*/ 0 w 470047"/>
                    <a:gd name="connsiteY1" fmla="*/ 389191 h 401336"/>
                    <a:gd name="connsiteX0" fmla="*/ 367029 w 401321"/>
                    <a:gd name="connsiteY0" fmla="*/ 0 h 382626"/>
                    <a:gd name="connsiteX1" fmla="*/ 0 w 401321"/>
                    <a:gd name="connsiteY1" fmla="*/ 361534 h 382626"/>
                    <a:gd name="connsiteX0" fmla="*/ 363110 w 397864"/>
                    <a:gd name="connsiteY0" fmla="*/ 0 h 397510"/>
                    <a:gd name="connsiteX1" fmla="*/ 0 w 397864"/>
                    <a:gd name="connsiteY1" fmla="*/ 377189 h 397510"/>
                    <a:gd name="connsiteX0" fmla="*/ 413443 w 442970"/>
                    <a:gd name="connsiteY0" fmla="*/ 0 h 374916"/>
                    <a:gd name="connsiteX1" fmla="*/ 0 w 442970"/>
                    <a:gd name="connsiteY1" fmla="*/ 353399 h 374916"/>
                    <a:gd name="connsiteX0" fmla="*/ 413443 w 413475"/>
                    <a:gd name="connsiteY0" fmla="*/ 0 h 379516"/>
                    <a:gd name="connsiteX1" fmla="*/ 0 w 413475"/>
                    <a:gd name="connsiteY1" fmla="*/ 353399 h 379516"/>
                    <a:gd name="connsiteX0" fmla="*/ 413443 w 413462"/>
                    <a:gd name="connsiteY0" fmla="*/ 0 h 353399"/>
                    <a:gd name="connsiteX1" fmla="*/ 0 w 413462"/>
                    <a:gd name="connsiteY1" fmla="*/ 353399 h 353399"/>
                    <a:gd name="connsiteX0" fmla="*/ 413443 w 413462"/>
                    <a:gd name="connsiteY0" fmla="*/ 0 h 360534"/>
                    <a:gd name="connsiteX1" fmla="*/ 0 w 413462"/>
                    <a:gd name="connsiteY1" fmla="*/ 353399 h 360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13462" h="360534">
                      <a:moveTo>
                        <a:pt x="413443" y="0"/>
                      </a:moveTo>
                      <a:cubicBezTo>
                        <a:pt x="415531" y="220584"/>
                        <a:pt x="245883" y="398874"/>
                        <a:pt x="0" y="353399"/>
                      </a:cubicBezTo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/>
                </a:p>
              </p:txBody>
            </p:sp>
            <p:sp>
              <p:nvSpPr>
                <p:cNvPr id="133" name="Forme libre 132"/>
                <p:cNvSpPr/>
                <p:nvPr/>
              </p:nvSpPr>
              <p:spPr>
                <a:xfrm rot="6900503">
                  <a:off x="4923689" y="4152489"/>
                  <a:ext cx="251297" cy="219365"/>
                </a:xfrm>
                <a:custGeom>
                  <a:avLst/>
                  <a:gdLst>
                    <a:gd name="connsiteX0" fmla="*/ 0 w 647700"/>
                    <a:gd name="connsiteY0" fmla="*/ 114315 h 114315"/>
                    <a:gd name="connsiteX1" fmla="*/ 336550 w 647700"/>
                    <a:gd name="connsiteY1" fmla="*/ 15 h 114315"/>
                    <a:gd name="connsiteX2" fmla="*/ 647700 w 647700"/>
                    <a:gd name="connsiteY2" fmla="*/ 107965 h 114315"/>
                    <a:gd name="connsiteX0" fmla="*/ 0 w 526247"/>
                    <a:gd name="connsiteY0" fmla="*/ 114305 h 260589"/>
                    <a:gd name="connsiteX1" fmla="*/ 336550 w 526247"/>
                    <a:gd name="connsiteY1" fmla="*/ 5 h 260589"/>
                    <a:gd name="connsiteX2" fmla="*/ 526247 w 526247"/>
                    <a:gd name="connsiteY2" fmla="*/ 260589 h 260589"/>
                    <a:gd name="connsiteX0" fmla="*/ 0 w 490987"/>
                    <a:gd name="connsiteY0" fmla="*/ 110392 h 260589"/>
                    <a:gd name="connsiteX1" fmla="*/ 301290 w 490987"/>
                    <a:gd name="connsiteY1" fmla="*/ 5 h 260589"/>
                    <a:gd name="connsiteX2" fmla="*/ 490987 w 490987"/>
                    <a:gd name="connsiteY2" fmla="*/ 260589 h 260589"/>
                    <a:gd name="connsiteX0" fmla="*/ 0 w 490987"/>
                    <a:gd name="connsiteY0" fmla="*/ 110395 h 260592"/>
                    <a:gd name="connsiteX1" fmla="*/ 301290 w 490987"/>
                    <a:gd name="connsiteY1" fmla="*/ 8 h 260592"/>
                    <a:gd name="connsiteX2" fmla="*/ 490987 w 490987"/>
                    <a:gd name="connsiteY2" fmla="*/ 260592 h 260592"/>
                    <a:gd name="connsiteX0" fmla="*/ 0 w 490987"/>
                    <a:gd name="connsiteY0" fmla="*/ 47838 h 198035"/>
                    <a:gd name="connsiteX1" fmla="*/ 324798 w 490987"/>
                    <a:gd name="connsiteY1" fmla="*/ 70 h 198035"/>
                    <a:gd name="connsiteX2" fmla="*/ 490987 w 490987"/>
                    <a:gd name="connsiteY2" fmla="*/ 198035 h 198035"/>
                    <a:gd name="connsiteX0" fmla="*/ 0 w 490987"/>
                    <a:gd name="connsiteY0" fmla="*/ -1 h 150196"/>
                    <a:gd name="connsiteX1" fmla="*/ 490987 w 490987"/>
                    <a:gd name="connsiteY1" fmla="*/ 150196 h 150196"/>
                    <a:gd name="connsiteX0" fmla="*/ 0 w 490987"/>
                    <a:gd name="connsiteY0" fmla="*/ 53519 h 203716"/>
                    <a:gd name="connsiteX1" fmla="*/ 490987 w 490987"/>
                    <a:gd name="connsiteY1" fmla="*/ 203716 h 203716"/>
                    <a:gd name="connsiteX0" fmla="*/ 0 w 490987"/>
                    <a:gd name="connsiteY0" fmla="*/ 128887 h 279084"/>
                    <a:gd name="connsiteX1" fmla="*/ 490987 w 490987"/>
                    <a:gd name="connsiteY1" fmla="*/ 279084 h 279084"/>
                    <a:gd name="connsiteX0" fmla="*/ 0 w 490987"/>
                    <a:gd name="connsiteY0" fmla="*/ 81302 h 231499"/>
                    <a:gd name="connsiteX1" fmla="*/ 490987 w 490987"/>
                    <a:gd name="connsiteY1" fmla="*/ 231499 h 231499"/>
                    <a:gd name="connsiteX0" fmla="*/ 0 w 490987"/>
                    <a:gd name="connsiteY0" fmla="*/ 77791 h 227988"/>
                    <a:gd name="connsiteX1" fmla="*/ 490987 w 490987"/>
                    <a:gd name="connsiteY1" fmla="*/ 227988 h 227988"/>
                    <a:gd name="connsiteX0" fmla="*/ 0 w 142543"/>
                    <a:gd name="connsiteY0" fmla="*/ 342571 h 342570"/>
                    <a:gd name="connsiteX1" fmla="*/ 107035 w 142543"/>
                    <a:gd name="connsiteY1" fmla="*/ 62264 h 342570"/>
                    <a:gd name="connsiteX0" fmla="*/ 369262 w 433789"/>
                    <a:gd name="connsiteY0" fmla="*/ 44677 h 406211"/>
                    <a:gd name="connsiteX1" fmla="*/ 2233 w 433789"/>
                    <a:gd name="connsiteY1" fmla="*/ 406211 h 406211"/>
                    <a:gd name="connsiteX0" fmla="*/ 367029 w 470047"/>
                    <a:gd name="connsiteY0" fmla="*/ 27657 h 401336"/>
                    <a:gd name="connsiteX1" fmla="*/ 0 w 470047"/>
                    <a:gd name="connsiteY1" fmla="*/ 389191 h 401336"/>
                    <a:gd name="connsiteX0" fmla="*/ 367029 w 401321"/>
                    <a:gd name="connsiteY0" fmla="*/ 0 h 382626"/>
                    <a:gd name="connsiteX1" fmla="*/ 0 w 401321"/>
                    <a:gd name="connsiteY1" fmla="*/ 361534 h 382626"/>
                    <a:gd name="connsiteX0" fmla="*/ 363110 w 397864"/>
                    <a:gd name="connsiteY0" fmla="*/ 0 h 397510"/>
                    <a:gd name="connsiteX1" fmla="*/ 0 w 397864"/>
                    <a:gd name="connsiteY1" fmla="*/ 377189 h 397510"/>
                    <a:gd name="connsiteX0" fmla="*/ 413443 w 442970"/>
                    <a:gd name="connsiteY0" fmla="*/ 0 h 374916"/>
                    <a:gd name="connsiteX1" fmla="*/ 0 w 442970"/>
                    <a:gd name="connsiteY1" fmla="*/ 353399 h 374916"/>
                    <a:gd name="connsiteX0" fmla="*/ 413443 w 413475"/>
                    <a:gd name="connsiteY0" fmla="*/ 0 h 379516"/>
                    <a:gd name="connsiteX1" fmla="*/ 0 w 413475"/>
                    <a:gd name="connsiteY1" fmla="*/ 353399 h 379516"/>
                    <a:gd name="connsiteX0" fmla="*/ 413443 w 413462"/>
                    <a:gd name="connsiteY0" fmla="*/ 0 h 353399"/>
                    <a:gd name="connsiteX1" fmla="*/ 0 w 413462"/>
                    <a:gd name="connsiteY1" fmla="*/ 353399 h 353399"/>
                    <a:gd name="connsiteX0" fmla="*/ 413443 w 413462"/>
                    <a:gd name="connsiteY0" fmla="*/ 0 h 360534"/>
                    <a:gd name="connsiteX1" fmla="*/ 0 w 413462"/>
                    <a:gd name="connsiteY1" fmla="*/ 353399 h 360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13462" h="360534">
                      <a:moveTo>
                        <a:pt x="413443" y="0"/>
                      </a:moveTo>
                      <a:cubicBezTo>
                        <a:pt x="415531" y="220584"/>
                        <a:pt x="245883" y="398874"/>
                        <a:pt x="0" y="353399"/>
                      </a:cubicBezTo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/>
                </a:p>
              </p:txBody>
            </p:sp>
            <p:pic>
              <p:nvPicPr>
                <p:cNvPr id="128" name="Image 127"/>
                <p:cNvPicPr>
                  <a:picLocks noChangeAspect="1"/>
                </p:cNvPicPr>
                <p:nvPr/>
              </p:nvPicPr>
              <p:blipFill rotWithShape="1">
                <a:blip r:embed="rId1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3333" t="17222" r="27501" b="17222"/>
                <a:stretch/>
              </p:blipFill>
              <p:spPr>
                <a:xfrm>
                  <a:off x="4913288" y="3792607"/>
                  <a:ext cx="803448" cy="803448"/>
                </a:xfrm>
                <a:prstGeom prst="rect">
                  <a:avLst/>
                </a:prstGeom>
              </p:spPr>
            </p:pic>
          </p:grpSp>
          <p:sp>
            <p:nvSpPr>
              <p:cNvPr id="208" name="ZoneTexte 207"/>
              <p:cNvSpPr txBox="1"/>
              <p:nvPr/>
            </p:nvSpPr>
            <p:spPr>
              <a:xfrm>
                <a:off x="1190376" y="4559904"/>
                <a:ext cx="1319127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CH" sz="11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cis</a:t>
                </a:r>
                <a:r>
                  <a:rPr lang="fr-CH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-Δ</a:t>
                </a:r>
                <a:r>
                  <a:rPr lang="fr-CH" sz="11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r>
                  <a:rPr lang="fr-CH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[Cr(A</a:t>
                </a:r>
                <a:r>
                  <a:rPr lang="hy-AM" sz="110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∩</a:t>
                </a:r>
                <a:r>
                  <a:rPr lang="fr-CH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A)</a:t>
                </a:r>
                <a:r>
                  <a:rPr lang="fr-CH" sz="1100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fr-CH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B</a:t>
                </a:r>
                <a:r>
                  <a:rPr lang="fr-CH" sz="1100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fr-CH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]</a:t>
                </a:r>
              </a:p>
            </p:txBody>
          </p:sp>
          <p:sp>
            <p:nvSpPr>
              <p:cNvPr id="209" name="ZoneTexte 208"/>
              <p:cNvSpPr txBox="1"/>
              <p:nvPr/>
            </p:nvSpPr>
            <p:spPr>
              <a:xfrm>
                <a:off x="2847556" y="4559904"/>
                <a:ext cx="1319127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CH" sz="1100" i="1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trans</a:t>
                </a:r>
                <a:r>
                  <a:rPr lang="fr-CH" sz="11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r>
                  <a:rPr lang="fr-CH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[Cr(A</a:t>
                </a:r>
                <a:r>
                  <a:rPr lang="hy-AM" sz="110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∩</a:t>
                </a:r>
                <a:r>
                  <a:rPr lang="fr-FR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A</a:t>
                </a:r>
                <a:r>
                  <a:rPr lang="fr-CH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  <a:r>
                  <a:rPr lang="fr-CH" sz="1100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fr-CH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B</a:t>
                </a:r>
                <a:r>
                  <a:rPr lang="fr-CH" sz="1100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fr-CH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]</a:t>
                </a:r>
              </a:p>
            </p:txBody>
          </p:sp>
          <p:sp>
            <p:nvSpPr>
              <p:cNvPr id="219" name="ZoneTexte 218">
                <a:extLst>
                  <a:ext uri="{FF2B5EF4-FFF2-40B4-BE49-F238E27FC236}">
                    <a16:creationId xmlns:a16="http://schemas.microsoft.com/office/drawing/2014/main" xmlns="" id="{C32241F6-CF2A-495B-B9CC-8C78FA148D5A}"/>
                  </a:ext>
                </a:extLst>
              </p:cNvPr>
              <p:cNvSpPr txBox="1"/>
              <p:nvPr/>
            </p:nvSpPr>
            <p:spPr>
              <a:xfrm>
                <a:off x="1683869" y="4781119"/>
                <a:ext cx="462929" cy="2923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CH" sz="1300" b="1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C</a:t>
                </a:r>
                <a:r>
                  <a:rPr lang="fr-CH" sz="1300" b="1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</a:p>
            </p:txBody>
          </p:sp>
          <p:sp>
            <p:nvSpPr>
              <p:cNvPr id="221" name="ZoneTexte 220">
                <a:extLst>
                  <a:ext uri="{FF2B5EF4-FFF2-40B4-BE49-F238E27FC236}">
                    <a16:creationId xmlns:a16="http://schemas.microsoft.com/office/drawing/2014/main" xmlns="" id="{AAE51B52-735E-4478-9555-B57F08DF2A2B}"/>
                  </a:ext>
                </a:extLst>
              </p:cNvPr>
              <p:cNvSpPr txBox="1"/>
              <p:nvPr/>
            </p:nvSpPr>
            <p:spPr>
              <a:xfrm>
                <a:off x="3228616" y="4781119"/>
                <a:ext cx="462929" cy="2923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CH" sz="1300" b="1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D</a:t>
                </a:r>
                <a:r>
                  <a:rPr lang="fr-CH" sz="1300" b="1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2h</a:t>
                </a:r>
              </a:p>
            </p:txBody>
          </p:sp>
          <p:sp>
            <p:nvSpPr>
              <p:cNvPr id="97" name="ZoneTexte 96">
                <a:extLst>
                  <a:ext uri="{FF2B5EF4-FFF2-40B4-BE49-F238E27FC236}">
                    <a16:creationId xmlns:a16="http://schemas.microsoft.com/office/drawing/2014/main" xmlns="" id="{8C17938D-8B6C-4103-9775-B9D064AAD279}"/>
                  </a:ext>
                </a:extLst>
              </p:cNvPr>
              <p:cNvSpPr txBox="1"/>
              <p:nvPr/>
            </p:nvSpPr>
            <p:spPr>
              <a:xfrm>
                <a:off x="3161746" y="3261702"/>
                <a:ext cx="744229" cy="2671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CH" sz="11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Achiral  </a:t>
                </a:r>
              </a:p>
            </p:txBody>
          </p:sp>
          <p:sp>
            <p:nvSpPr>
              <p:cNvPr id="99" name="ZoneTexte 98">
                <a:extLst>
                  <a:ext uri="{FF2B5EF4-FFF2-40B4-BE49-F238E27FC236}">
                    <a16:creationId xmlns:a16="http://schemas.microsoft.com/office/drawing/2014/main" xmlns="" id="{B2EAFEB7-5097-409E-8700-D9E09DBC69E8}"/>
                  </a:ext>
                </a:extLst>
              </p:cNvPr>
              <p:cNvSpPr txBox="1"/>
              <p:nvPr/>
            </p:nvSpPr>
            <p:spPr>
              <a:xfrm>
                <a:off x="1523485" y="3261702"/>
                <a:ext cx="670639" cy="2671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CH" sz="11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Chiral  </a:t>
                </a:r>
              </a:p>
            </p:txBody>
          </p:sp>
        </p:grpSp>
        <p:sp>
          <p:nvSpPr>
            <p:cNvPr id="105" name="ZoneTexte 104">
              <a:extLst>
                <a:ext uri="{FF2B5EF4-FFF2-40B4-BE49-F238E27FC236}">
                  <a16:creationId xmlns:a16="http://schemas.microsoft.com/office/drawing/2014/main" xmlns="" id="{C72AD25D-7D0F-44ED-B645-F59D664A0017}"/>
                </a:ext>
              </a:extLst>
            </p:cNvPr>
            <p:cNvSpPr txBox="1"/>
            <p:nvPr/>
          </p:nvSpPr>
          <p:spPr>
            <a:xfrm>
              <a:off x="1590160" y="1072266"/>
              <a:ext cx="629297" cy="2671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Chiral  </a:t>
              </a:r>
            </a:p>
          </p:txBody>
        </p:sp>
        <p:sp>
          <p:nvSpPr>
            <p:cNvPr id="107" name="ZoneTexte 106">
              <a:extLst>
                <a:ext uri="{FF2B5EF4-FFF2-40B4-BE49-F238E27FC236}">
                  <a16:creationId xmlns:a16="http://schemas.microsoft.com/office/drawing/2014/main" xmlns="" id="{5AAD9373-726E-4F17-BED5-5FEA2755D34A}"/>
                </a:ext>
              </a:extLst>
            </p:cNvPr>
            <p:cNvSpPr txBox="1"/>
            <p:nvPr/>
          </p:nvSpPr>
          <p:spPr>
            <a:xfrm>
              <a:off x="3046856" y="1072266"/>
              <a:ext cx="629297" cy="2671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Chiral  </a:t>
              </a:r>
            </a:p>
          </p:txBody>
        </p:sp>
        <p:sp>
          <p:nvSpPr>
            <p:cNvPr id="108" name="ZoneTexte 107">
              <a:extLst>
                <a:ext uri="{FF2B5EF4-FFF2-40B4-BE49-F238E27FC236}">
                  <a16:creationId xmlns:a16="http://schemas.microsoft.com/office/drawing/2014/main" xmlns="" id="{8AEE9141-F97F-4BFC-998A-8843B5D1F411}"/>
                </a:ext>
              </a:extLst>
            </p:cNvPr>
            <p:cNvSpPr txBox="1"/>
            <p:nvPr/>
          </p:nvSpPr>
          <p:spPr>
            <a:xfrm>
              <a:off x="4610144" y="1072266"/>
              <a:ext cx="629297" cy="2671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Chiral  </a:t>
              </a:r>
            </a:p>
          </p:txBody>
        </p:sp>
        <p:sp>
          <p:nvSpPr>
            <p:cNvPr id="109" name="ZoneTexte 108">
              <a:extLst>
                <a:ext uri="{FF2B5EF4-FFF2-40B4-BE49-F238E27FC236}">
                  <a16:creationId xmlns:a16="http://schemas.microsoft.com/office/drawing/2014/main" xmlns="" id="{1B2EB2E3-BF45-4731-A206-D7EF2B6EBCF9}"/>
                </a:ext>
              </a:extLst>
            </p:cNvPr>
            <p:cNvSpPr txBox="1"/>
            <p:nvPr/>
          </p:nvSpPr>
          <p:spPr>
            <a:xfrm>
              <a:off x="6401014" y="1072266"/>
              <a:ext cx="698350" cy="2671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Achiral  </a:t>
              </a:r>
            </a:p>
          </p:txBody>
        </p:sp>
        <p:sp>
          <p:nvSpPr>
            <p:cNvPr id="114" name="ZoneTexte 113">
              <a:extLst>
                <a:ext uri="{FF2B5EF4-FFF2-40B4-BE49-F238E27FC236}">
                  <a16:creationId xmlns:a16="http://schemas.microsoft.com/office/drawing/2014/main" xmlns="" id="{D296A50F-03B5-4FEC-8E4B-EF6D1A80CADA}"/>
                </a:ext>
              </a:extLst>
            </p:cNvPr>
            <p:cNvSpPr txBox="1"/>
            <p:nvPr/>
          </p:nvSpPr>
          <p:spPr>
            <a:xfrm>
              <a:off x="7725051" y="1072266"/>
              <a:ext cx="698350" cy="2671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Achiral  </a:t>
              </a:r>
            </a:p>
          </p:txBody>
        </p:sp>
        <p:sp>
          <p:nvSpPr>
            <p:cNvPr id="123" name="ZoneTexte 122">
              <a:extLst>
                <a:ext uri="{FF2B5EF4-FFF2-40B4-BE49-F238E27FC236}">
                  <a16:creationId xmlns:a16="http://schemas.microsoft.com/office/drawing/2014/main" xmlns="" id="{8B1E4032-0C90-4313-B3C1-741781A795BE}"/>
                </a:ext>
              </a:extLst>
            </p:cNvPr>
            <p:cNvSpPr txBox="1"/>
            <p:nvPr/>
          </p:nvSpPr>
          <p:spPr>
            <a:xfrm>
              <a:off x="8969292" y="1072266"/>
              <a:ext cx="698350" cy="2671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Chiral  </a:t>
              </a:r>
            </a:p>
          </p:txBody>
        </p:sp>
        <p:sp>
          <p:nvSpPr>
            <p:cNvPr id="126" name="ZoneTexte 125">
              <a:extLst>
                <a:ext uri="{FF2B5EF4-FFF2-40B4-BE49-F238E27FC236}">
                  <a16:creationId xmlns:a16="http://schemas.microsoft.com/office/drawing/2014/main" xmlns="" id="{7DED94D6-0FBA-4521-8C19-35BFB094D8FF}"/>
                </a:ext>
              </a:extLst>
            </p:cNvPr>
            <p:cNvSpPr txBox="1"/>
            <p:nvPr/>
          </p:nvSpPr>
          <p:spPr>
            <a:xfrm>
              <a:off x="10210921" y="1072266"/>
              <a:ext cx="698350" cy="2671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Chiral 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3641985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2446</TotalTime>
  <Words>129</Words>
  <Application>Microsoft Office PowerPoint</Application>
  <PresentationFormat>Widescreen</PresentationFormat>
  <Paragraphs>40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Maxime Arnaud Poncet</dc:creator>
  <cp:lastModifiedBy>Claude Piguet</cp:lastModifiedBy>
  <cp:revision>114</cp:revision>
  <dcterms:created xsi:type="dcterms:W3CDTF">2021-05-03T11:37:00Z</dcterms:created>
  <dcterms:modified xsi:type="dcterms:W3CDTF">2021-07-06T08:05:20Z</dcterms:modified>
</cp:coreProperties>
</file>