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268" r:id="rId2"/>
    <p:sldId id="257" r:id="rId3"/>
    <p:sldId id="259" r:id="rId4"/>
    <p:sldId id="261" r:id="rId5"/>
    <p:sldId id="260" r:id="rId6"/>
    <p:sldId id="262" r:id="rId7"/>
    <p:sldId id="263" r:id="rId8"/>
    <p:sldId id="264" r:id="rId9"/>
    <p:sldId id="265" r:id="rId10"/>
    <p:sldId id="267" r:id="rId11"/>
    <p:sldId id="26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EE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858"/>
    <p:restoredTop sz="94985"/>
  </p:normalViewPr>
  <p:slideViewPr>
    <p:cSldViewPr snapToGrid="0" snapToObjects="1">
      <p:cViewPr varScale="1">
        <p:scale>
          <a:sx n="105" d="100"/>
          <a:sy n="105" d="100"/>
        </p:scale>
        <p:origin x="200" y="2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BD9FEA-E391-0647-B385-9F1D8EC62147}" type="datetimeFigureOut">
              <a:rPr lang="en-US" smtClean="0"/>
              <a:t>4/10/19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EAED80-5793-8242-B598-AB85F23776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7884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EAED80-5793-8242-B598-AB85F237765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4539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7BCE6F-EEA6-C14F-9318-BA13B9CF46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51D6994-64FF-F44E-9F89-E737357742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4DC13A-AAB4-974E-9240-0D088B4B56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7C5A1-32E4-2A4F-8F68-E2D58C55163E}" type="datetimeFigureOut">
              <a:rPr lang="en-US" smtClean="0"/>
              <a:t>4/10/19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A83808-92BA-3248-B543-07273D150A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2F2E0A-D020-8942-8B8B-BC2F79BA47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4676D-C74E-0E44-96F4-C922662CA2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4905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9494BB-78E8-DE44-9971-8B0ED98ED0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1F712A6-CC27-9745-AA8A-5DD6A48951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1125CB-604D-9C4C-89C2-7A3C2849AB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7C5A1-32E4-2A4F-8F68-E2D58C55163E}" type="datetimeFigureOut">
              <a:rPr lang="en-US" smtClean="0"/>
              <a:t>4/10/19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F2FC2E-2E99-D646-BAB7-5177662A8A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1E25AF-82F2-654F-AA46-1E94EDB5B0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4676D-C74E-0E44-96F4-C922662CA2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295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876A1FA-7F9F-FA47-9487-BDA5265AC2E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A16F94-BC08-EB44-8878-4E01E7E442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AED2E4-18DE-8C42-A4EF-ADFCCB60F8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7C5A1-32E4-2A4F-8F68-E2D58C55163E}" type="datetimeFigureOut">
              <a:rPr lang="en-US" smtClean="0"/>
              <a:t>4/10/19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F88FAC-18BB-904B-BCB4-3E46601084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3EF6EE-99DA-D64B-B927-E1D4435A70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4676D-C74E-0E44-96F4-C922662CA2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44625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80C85C-8513-F045-8E1E-B6CC85D052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8C8EB2-B6C1-F040-A146-36A34C50E5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D267F2-382B-BC49-9CAD-E945280767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7C5A1-32E4-2A4F-8F68-E2D58C55163E}" type="datetimeFigureOut">
              <a:rPr lang="en-US" smtClean="0"/>
              <a:t>4/10/19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62D193-4346-6342-8702-5927C63E30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07B2D3-6DC3-C348-8E44-D32123F29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4676D-C74E-0E44-96F4-C922662CA2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4636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D278D-7A61-D44F-B105-15998472F9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35B3B2-DAE2-AC41-8183-6692B5AC9A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5CDB7A-43DB-E448-8CCC-BAF21351DE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7C5A1-32E4-2A4F-8F68-E2D58C55163E}" type="datetimeFigureOut">
              <a:rPr lang="en-US" smtClean="0"/>
              <a:t>4/10/19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FAB62A-BB7A-ED49-8A6C-409E7D7D4C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0C8DF-1722-0041-91DC-0291ABDC7C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4676D-C74E-0E44-96F4-C922662CA2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188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07EB20-B5D4-1C49-BBED-0EC2783AD1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690278-8BF0-F744-9ACF-8077994EF7B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B76A7D-B5C0-6647-975E-B18C98443B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084A617-8863-5D48-9F32-7ADC20E52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7C5A1-32E4-2A4F-8F68-E2D58C55163E}" type="datetimeFigureOut">
              <a:rPr lang="en-US" smtClean="0"/>
              <a:t>4/10/19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8A4511-8B8C-8145-A857-7E63B2E90C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2D729E-31F9-0945-8DEA-5AC402D86C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4676D-C74E-0E44-96F4-C922662CA2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9773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54257B-E144-9443-B5EC-714E4FA8A2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27ED1C-92C8-FC4A-97AB-A11EE4C67C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E30660-1C16-E94D-98EB-F297A4B6EF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3209A70-7ED9-7F44-80EA-FB410ED4EE7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65DF369-6C94-6C47-B71F-D3E0EE7B7F2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5278A7D-13D8-B440-A263-CF82821974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7C5A1-32E4-2A4F-8F68-E2D58C55163E}" type="datetimeFigureOut">
              <a:rPr lang="en-US" smtClean="0"/>
              <a:t>4/10/19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7AFAB7E-07C4-A645-9628-35651ADCC3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6F81D4-12AB-DE49-A0AC-516459E07F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4676D-C74E-0E44-96F4-C922662CA2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1777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D4334-FA5A-BD40-9E9E-307061F4FD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3C64D01-AE11-AF45-AA46-549B627951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7C5A1-32E4-2A4F-8F68-E2D58C55163E}" type="datetimeFigureOut">
              <a:rPr lang="en-US" smtClean="0"/>
              <a:t>4/10/19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C180E7-83C2-A242-A85F-33ADABBC60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A0AE2A-E018-134B-BAB4-953C924C04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4676D-C74E-0E44-96F4-C922662CA2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7727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5A240B4-0AD4-724A-ADBF-9288CEFC17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7C5A1-32E4-2A4F-8F68-E2D58C55163E}" type="datetimeFigureOut">
              <a:rPr lang="en-US" smtClean="0"/>
              <a:t>4/10/19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EE5FB5E-ADBF-5D4E-9B3A-023BF6C8AC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2C75E3-3427-C34E-8FF9-9A6407F7E2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4676D-C74E-0E44-96F4-C922662CA2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8455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ED208B-4411-3847-AB14-27D321E728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652096-58FD-FA44-BFAA-632D9DB377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97F4C7A-AA0D-7543-BAA1-AF14213EAF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0624E1-2E66-DA40-92A4-BAD70B477A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7C5A1-32E4-2A4F-8F68-E2D58C55163E}" type="datetimeFigureOut">
              <a:rPr lang="en-US" smtClean="0"/>
              <a:t>4/10/19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051179-5155-5B4D-BD73-ED2DB9C6B5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A8A43F-9FBA-3A43-9E05-D986E49204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4676D-C74E-0E44-96F4-C922662CA2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6658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8E4AB2-90F9-3B47-88FE-01E4524A59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2AAA022-0FAE-CD45-87BF-A698D173092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4A5743D-5173-B543-8883-3A77F2637B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A94CAF-B46C-1E46-8E10-D67552A093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7C5A1-32E4-2A4F-8F68-E2D58C55163E}" type="datetimeFigureOut">
              <a:rPr lang="en-US" smtClean="0"/>
              <a:t>4/10/19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A45C86-878A-0647-B4B2-B64E6D8A69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C263244-CF4F-5846-B7FA-8F5755323E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4676D-C74E-0E44-96F4-C922662CA2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293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E7CE4C5-D099-434E-B6AF-AD752C6AD1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BE3CCF-DC4A-FE4D-8950-AC394613C1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087659-F351-A646-9498-69B44B361A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07C5A1-32E4-2A4F-8F68-E2D58C55163E}" type="datetimeFigureOut">
              <a:rPr lang="en-US" smtClean="0"/>
              <a:t>4/10/19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F8C568-AA1B-A14C-864D-60AA13DA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7D9084-DC60-0749-ACBC-21029DB595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04676D-C74E-0E44-96F4-C922662CA2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723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10.jpg"/><Relationship Id="rId4" Type="http://schemas.openxmlformats.org/officeDocument/2006/relationships/image" Target="../media/image11.jp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3.png"/><Relationship Id="rId7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0.jpg"/><Relationship Id="rId4" Type="http://schemas.openxmlformats.org/officeDocument/2006/relationships/image" Target="../media/image11.jpg"/><Relationship Id="rId9" Type="http://schemas.openxmlformats.org/officeDocument/2006/relationships/image" Target="../media/image7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1085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F28176E-6620-2B4F-96FC-5741E9DECEC2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58368" y="202679"/>
            <a:ext cx="10936224" cy="6504452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42A18237-379D-004F-9E8B-F2F0689F9C91}"/>
              </a:ext>
            </a:extLst>
          </p:cNvPr>
          <p:cNvSpPr/>
          <p:nvPr/>
        </p:nvSpPr>
        <p:spPr>
          <a:xfrm>
            <a:off x="615696" y="202679"/>
            <a:ext cx="5510784" cy="6504452"/>
          </a:xfrm>
          <a:prstGeom prst="rect">
            <a:avLst/>
          </a:prstGeom>
          <a:solidFill>
            <a:schemeClr val="bg2">
              <a:alpha val="87000"/>
            </a:schemeClr>
          </a:solidFill>
          <a:ln w="0">
            <a:solidFill>
              <a:srgbClr val="D6EE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F43B85D-4C52-274E-AD55-CC7AD8D2E253}"/>
              </a:ext>
            </a:extLst>
          </p:cNvPr>
          <p:cNvSpPr/>
          <p:nvPr/>
        </p:nvSpPr>
        <p:spPr>
          <a:xfrm>
            <a:off x="6126480" y="2682240"/>
            <a:ext cx="3041904" cy="4024891"/>
          </a:xfrm>
          <a:prstGeom prst="rect">
            <a:avLst/>
          </a:prstGeom>
          <a:solidFill>
            <a:schemeClr val="bg2">
              <a:alpha val="87000"/>
            </a:schemeClr>
          </a:solidFill>
          <a:ln w="0">
            <a:solidFill>
              <a:srgbClr val="D6EE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9319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F28176E-6620-2B4F-96FC-5741E9DECEC2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58368" y="202679"/>
            <a:ext cx="10936224" cy="6504452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42A18237-379D-004F-9E8B-F2F0689F9C91}"/>
              </a:ext>
            </a:extLst>
          </p:cNvPr>
          <p:cNvSpPr/>
          <p:nvPr/>
        </p:nvSpPr>
        <p:spPr>
          <a:xfrm>
            <a:off x="615696" y="202679"/>
            <a:ext cx="5510784" cy="6504452"/>
          </a:xfrm>
          <a:prstGeom prst="rect">
            <a:avLst/>
          </a:prstGeom>
          <a:solidFill>
            <a:schemeClr val="bg2">
              <a:alpha val="87000"/>
            </a:schemeClr>
          </a:solidFill>
          <a:ln w="0">
            <a:solidFill>
              <a:srgbClr val="D6EE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F43B85D-4C52-274E-AD55-CC7AD8D2E253}"/>
              </a:ext>
            </a:extLst>
          </p:cNvPr>
          <p:cNvSpPr/>
          <p:nvPr/>
        </p:nvSpPr>
        <p:spPr>
          <a:xfrm>
            <a:off x="6126480" y="202679"/>
            <a:ext cx="3041904" cy="2442985"/>
          </a:xfrm>
          <a:prstGeom prst="rect">
            <a:avLst/>
          </a:prstGeom>
          <a:solidFill>
            <a:schemeClr val="bg2">
              <a:alpha val="87000"/>
            </a:schemeClr>
          </a:solidFill>
          <a:ln w="0">
            <a:solidFill>
              <a:srgbClr val="D6EE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8E2C159-0202-6F45-8B12-F4CF62ECAB30}"/>
              </a:ext>
            </a:extLst>
          </p:cNvPr>
          <p:cNvSpPr/>
          <p:nvPr/>
        </p:nvSpPr>
        <p:spPr>
          <a:xfrm>
            <a:off x="9168384" y="202678"/>
            <a:ext cx="2883408" cy="2772170"/>
          </a:xfrm>
          <a:prstGeom prst="rect">
            <a:avLst/>
          </a:prstGeom>
          <a:solidFill>
            <a:schemeClr val="bg2">
              <a:alpha val="87000"/>
            </a:schemeClr>
          </a:solidFill>
          <a:ln w="0">
            <a:solidFill>
              <a:srgbClr val="D6EE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4525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2D4F8ED-A407-1248-B15C-56C861AE6B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88" y="241300"/>
            <a:ext cx="12192000" cy="6784381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A5C12E60-A773-4741-98CE-B4346DC4D424}"/>
              </a:ext>
            </a:extLst>
          </p:cNvPr>
          <p:cNvSpPr/>
          <p:nvPr/>
        </p:nvSpPr>
        <p:spPr>
          <a:xfrm>
            <a:off x="0" y="4326905"/>
            <a:ext cx="12196188" cy="2923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80AD96B-D3A6-294F-AABF-707DF4F839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76" y="4349320"/>
            <a:ext cx="4368626" cy="2481316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B2564046-E7B7-7443-8BCB-2180219949C6}"/>
              </a:ext>
            </a:extLst>
          </p:cNvPr>
          <p:cNvSpPr/>
          <p:nvPr/>
        </p:nvSpPr>
        <p:spPr>
          <a:xfrm>
            <a:off x="50797" y="4368980"/>
            <a:ext cx="1107649" cy="15554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5A0DDB7-5970-9843-B88D-E77D84775992}"/>
              </a:ext>
            </a:extLst>
          </p:cNvPr>
          <p:cNvSpPr txBox="1"/>
          <p:nvPr/>
        </p:nvSpPr>
        <p:spPr>
          <a:xfrm>
            <a:off x="1315066" y="4294123"/>
            <a:ext cx="14045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Changes over time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F7B6E17-6C4F-A44F-985F-2B918EE3F8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76" y="6828269"/>
            <a:ext cx="12192000" cy="472041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4CC3E99D-A52D-6342-BD0F-05A0298953F8}"/>
              </a:ext>
            </a:extLst>
          </p:cNvPr>
          <p:cNvSpPr/>
          <p:nvPr/>
        </p:nvSpPr>
        <p:spPr>
          <a:xfrm>
            <a:off x="543958" y="4524795"/>
            <a:ext cx="578178" cy="1021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CE2601C-56D7-6D4D-A00F-323F260A4F98}"/>
              </a:ext>
            </a:extLst>
          </p:cNvPr>
          <p:cNvSpPr/>
          <p:nvPr/>
        </p:nvSpPr>
        <p:spPr>
          <a:xfrm>
            <a:off x="159204" y="4563796"/>
            <a:ext cx="227816" cy="457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D0AF75E-DC73-0F49-975D-1CE8AAD8FE39}"/>
              </a:ext>
            </a:extLst>
          </p:cNvPr>
          <p:cNvSpPr txBox="1"/>
          <p:nvPr/>
        </p:nvSpPr>
        <p:spPr>
          <a:xfrm>
            <a:off x="841874" y="4487220"/>
            <a:ext cx="560523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800" dirty="0"/>
              <a:t>Functional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E3312AA-B805-544C-B7B6-388E3EB207D4}"/>
              </a:ext>
            </a:extLst>
          </p:cNvPr>
          <p:cNvSpPr txBox="1"/>
          <p:nvPr/>
        </p:nvSpPr>
        <p:spPr>
          <a:xfrm>
            <a:off x="165557" y="4483872"/>
            <a:ext cx="520971" cy="12311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800" dirty="0"/>
              <a:t>Evolvability 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1554D6D9-435D-954D-BF61-012D80F54C2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07924" y="4930265"/>
            <a:ext cx="1325342" cy="1319425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42E4AC91-AEF5-7047-AC3D-14539D5452D4}"/>
              </a:ext>
            </a:extLst>
          </p:cNvPr>
          <p:cNvSpPr txBox="1"/>
          <p:nvPr/>
        </p:nvSpPr>
        <p:spPr>
          <a:xfrm>
            <a:off x="4831099" y="4892558"/>
            <a:ext cx="511048" cy="18466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600" dirty="0"/>
              <a:t>Renaming</a:t>
            </a:r>
            <a:r>
              <a:rPr lang="en-US" sz="400" dirty="0"/>
              <a:t>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0878696-CE09-4B4F-A458-E7E202606D02}"/>
              </a:ext>
            </a:extLst>
          </p:cNvPr>
          <p:cNvSpPr txBox="1"/>
          <p:nvPr/>
        </p:nvSpPr>
        <p:spPr>
          <a:xfrm>
            <a:off x="4621036" y="5061872"/>
            <a:ext cx="60305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600" dirty="0"/>
              <a:t>Changes in Comments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35FFCBC-270B-F741-83A9-E19AEC532A79}"/>
              </a:ext>
            </a:extLst>
          </p:cNvPr>
          <p:cNvSpPr txBox="1"/>
          <p:nvPr/>
        </p:nvSpPr>
        <p:spPr>
          <a:xfrm>
            <a:off x="4533915" y="5620536"/>
            <a:ext cx="661131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600" dirty="0"/>
              <a:t>Organization Defects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6209270-E500-EF49-857A-0DBA049DE690}"/>
              </a:ext>
            </a:extLst>
          </p:cNvPr>
          <p:cNvSpPr txBox="1"/>
          <p:nvPr/>
        </p:nvSpPr>
        <p:spPr>
          <a:xfrm>
            <a:off x="6426458" y="5759035"/>
            <a:ext cx="642594" cy="18466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600" dirty="0"/>
              <a:t>Logic Defects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9B093B6-D925-D84B-838B-FC5729CAB5A4}"/>
              </a:ext>
            </a:extLst>
          </p:cNvPr>
          <p:cNvSpPr txBox="1"/>
          <p:nvPr/>
        </p:nvSpPr>
        <p:spPr>
          <a:xfrm>
            <a:off x="5147596" y="4303245"/>
            <a:ext cx="14045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Change types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4773FD7-4DB9-3E47-8E32-99FF144B93E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41246" y="4357536"/>
            <a:ext cx="4182748" cy="2428346"/>
          </a:xfrm>
          <a:prstGeom prst="rect">
            <a:avLst/>
          </a:prstGeom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D64017C-E93F-AC4D-A9FC-42178A36D4A0}"/>
              </a:ext>
            </a:extLst>
          </p:cNvPr>
          <p:cNvCxnSpPr>
            <a:cxnSpLocks/>
          </p:cNvCxnSpPr>
          <p:nvPr/>
        </p:nvCxnSpPr>
        <p:spPr>
          <a:xfrm>
            <a:off x="7541246" y="4348588"/>
            <a:ext cx="0" cy="2479681"/>
          </a:xfrm>
          <a:prstGeom prst="line">
            <a:avLst/>
          </a:prstGeom>
          <a:ln w="158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>
            <a:extLst>
              <a:ext uri="{FF2B5EF4-FFF2-40B4-BE49-F238E27FC236}">
                <a16:creationId xmlns:a16="http://schemas.microsoft.com/office/drawing/2014/main" id="{D80AEDE5-74BF-F14D-ABA0-1765036CA448}"/>
              </a:ext>
            </a:extLst>
          </p:cNvPr>
          <p:cNvSpPr/>
          <p:nvPr/>
        </p:nvSpPr>
        <p:spPr>
          <a:xfrm>
            <a:off x="8325993" y="4376776"/>
            <a:ext cx="2635624" cy="18205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B4EF0D1-E74B-3341-AB37-4BEAA1E40B9E}"/>
              </a:ext>
            </a:extLst>
          </p:cNvPr>
          <p:cNvSpPr txBox="1"/>
          <p:nvPr/>
        </p:nvSpPr>
        <p:spPr>
          <a:xfrm>
            <a:off x="8878597" y="4318940"/>
            <a:ext cx="23309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Total amount of changes per type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9E27DDC0-0B1E-394D-8CA9-21BD1410CE48}"/>
              </a:ext>
            </a:extLst>
          </p:cNvPr>
          <p:cNvSpPr/>
          <p:nvPr/>
        </p:nvSpPr>
        <p:spPr>
          <a:xfrm>
            <a:off x="7640627" y="4597425"/>
            <a:ext cx="548451" cy="213269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F55C5B7-1EDE-0343-AFB7-4EE55BDF00C2}"/>
              </a:ext>
            </a:extLst>
          </p:cNvPr>
          <p:cNvSpPr txBox="1"/>
          <p:nvPr/>
        </p:nvSpPr>
        <p:spPr>
          <a:xfrm>
            <a:off x="7634044" y="4591226"/>
            <a:ext cx="642594" cy="18466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600" dirty="0"/>
              <a:t>Logic Defects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D926581-67E7-3041-995E-F5716CE33552}"/>
              </a:ext>
            </a:extLst>
          </p:cNvPr>
          <p:cNvSpPr txBox="1"/>
          <p:nvPr/>
        </p:nvSpPr>
        <p:spPr>
          <a:xfrm>
            <a:off x="7606796" y="4913201"/>
            <a:ext cx="60305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600" dirty="0"/>
              <a:t>Changes in Comments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87A82AF-E9CB-D94C-BF6D-15224A3B5C91}"/>
              </a:ext>
            </a:extLst>
          </p:cNvPr>
          <p:cNvSpPr txBox="1"/>
          <p:nvPr/>
        </p:nvSpPr>
        <p:spPr>
          <a:xfrm>
            <a:off x="7601604" y="4724799"/>
            <a:ext cx="661131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600" dirty="0"/>
              <a:t>Organization Defects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816D83B-80C8-7E46-B2A8-B5E38269B5A5}"/>
              </a:ext>
            </a:extLst>
          </p:cNvPr>
          <p:cNvSpPr txBox="1"/>
          <p:nvPr/>
        </p:nvSpPr>
        <p:spPr>
          <a:xfrm>
            <a:off x="7584286" y="5121652"/>
            <a:ext cx="661131" cy="18466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600" dirty="0"/>
              <a:t>Renaming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A5C0149-EFAF-0D46-A8AD-E4A14B21CCEF}"/>
              </a:ext>
            </a:extLst>
          </p:cNvPr>
          <p:cNvSpPr txBox="1"/>
          <p:nvPr/>
        </p:nvSpPr>
        <p:spPr>
          <a:xfrm>
            <a:off x="7568837" y="5217848"/>
            <a:ext cx="693898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600" dirty="0"/>
              <a:t>Visual Representation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3B64527-76CB-1A49-BE34-0A3DFB893A8F}"/>
              </a:ext>
            </a:extLst>
          </p:cNvPr>
          <p:cNvSpPr txBox="1"/>
          <p:nvPr/>
        </p:nvSpPr>
        <p:spPr>
          <a:xfrm>
            <a:off x="7568836" y="5426172"/>
            <a:ext cx="707801" cy="18466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600" dirty="0"/>
              <a:t>Interface defects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2292FF1-DC86-B747-B9A1-CD41703A4830}"/>
              </a:ext>
            </a:extLst>
          </p:cNvPr>
          <p:cNvSpPr txBox="1"/>
          <p:nvPr/>
        </p:nvSpPr>
        <p:spPr>
          <a:xfrm>
            <a:off x="7549927" y="5578544"/>
            <a:ext cx="735816" cy="18466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600" dirty="0"/>
              <a:t>Resource defects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F8D6888-C76A-DC4D-859E-2338199B74B7}"/>
              </a:ext>
            </a:extLst>
          </p:cNvPr>
          <p:cNvSpPr txBox="1"/>
          <p:nvPr/>
        </p:nvSpPr>
        <p:spPr>
          <a:xfrm>
            <a:off x="7554828" y="5738616"/>
            <a:ext cx="735816" cy="18466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600" dirty="0"/>
              <a:t>Check defects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22AFA22-C6A4-0744-9EE1-4FD40461BB45}"/>
              </a:ext>
            </a:extLst>
          </p:cNvPr>
          <p:cNvSpPr txBox="1"/>
          <p:nvPr/>
        </p:nvSpPr>
        <p:spPr>
          <a:xfrm>
            <a:off x="7545435" y="5894894"/>
            <a:ext cx="735816" cy="18466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600" dirty="0"/>
              <a:t>Larger defects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75B8D1B-9369-574F-A107-4184B2C63976}"/>
              </a:ext>
            </a:extLst>
          </p:cNvPr>
          <p:cNvSpPr txBox="1"/>
          <p:nvPr/>
        </p:nvSpPr>
        <p:spPr>
          <a:xfrm>
            <a:off x="7526919" y="6066857"/>
            <a:ext cx="735816" cy="18466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600" dirty="0"/>
              <a:t>Duplication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BC3159A-B56F-DE46-8587-F60D5A57AD44}"/>
              </a:ext>
            </a:extLst>
          </p:cNvPr>
          <p:cNvSpPr txBox="1"/>
          <p:nvPr/>
        </p:nvSpPr>
        <p:spPr>
          <a:xfrm>
            <a:off x="7518183" y="6235598"/>
            <a:ext cx="735816" cy="18466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600" dirty="0"/>
              <a:t>Consistency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DDC7473-076A-0F48-8092-D7D5C1A97E92}"/>
              </a:ext>
            </a:extLst>
          </p:cNvPr>
          <p:cNvSpPr txBox="1"/>
          <p:nvPr/>
        </p:nvSpPr>
        <p:spPr>
          <a:xfrm>
            <a:off x="7537058" y="6409528"/>
            <a:ext cx="735816" cy="18466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600" dirty="0"/>
              <a:t>Debug Info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22C9788-F3E4-B641-9171-E23B0E2C58C6}"/>
              </a:ext>
            </a:extLst>
          </p:cNvPr>
          <p:cNvSpPr txBox="1"/>
          <p:nvPr/>
        </p:nvSpPr>
        <p:spPr>
          <a:xfrm>
            <a:off x="7526919" y="6561143"/>
            <a:ext cx="735816" cy="18466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600" dirty="0"/>
              <a:t>Other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9C7A431-2DAB-9C46-B533-440D002D577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46892" y="0"/>
            <a:ext cx="12243080" cy="2413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B48BEDF6-2FB7-E347-930C-CD0286251C82}"/>
              </a:ext>
            </a:extLst>
          </p:cNvPr>
          <p:cNvSpPr/>
          <p:nvPr/>
        </p:nvSpPr>
        <p:spPr>
          <a:xfrm>
            <a:off x="768217" y="4514401"/>
            <a:ext cx="104693" cy="8580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9F41BB6A-876B-D848-97F0-39FA60F4D59C}"/>
              </a:ext>
            </a:extLst>
          </p:cNvPr>
          <p:cNvSpPr/>
          <p:nvPr/>
        </p:nvSpPr>
        <p:spPr>
          <a:xfrm>
            <a:off x="54510" y="4509685"/>
            <a:ext cx="104693" cy="85808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9C66F0B3-344B-8546-8D36-F1E6BFBE4A3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393412" y="548519"/>
            <a:ext cx="661164" cy="661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49056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1958B3-F5CB-AA4D-AFB8-C44D02F99F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87863"/>
            <a:ext cx="10515600" cy="1325563"/>
          </a:xfrm>
        </p:spPr>
        <p:txBody>
          <a:bodyPr/>
          <a:lstStyle/>
          <a:p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E788F9BF-980F-A445-859B-59910ABD1800}"/>
              </a:ext>
            </a:extLst>
          </p:cNvPr>
          <p:cNvSpPr/>
          <p:nvPr/>
        </p:nvSpPr>
        <p:spPr>
          <a:xfrm>
            <a:off x="8881395" y="5935545"/>
            <a:ext cx="3153167" cy="19327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>
                <a:solidFill>
                  <a:schemeClr val="tx1"/>
                </a:solidFill>
              </a:ln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B058B89-DE0F-ED4E-8792-7F1D73F2D5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28743"/>
            <a:ext cx="12192000" cy="685799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218B9ED-790C-8842-881A-B4FC3A2A5E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09147" y="890057"/>
            <a:ext cx="2747799" cy="277938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BA4C9FB-CD5D-F644-900B-5530671FE99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58248" y="3940879"/>
            <a:ext cx="3411027" cy="2960065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1DD944FB-3B62-574F-A614-19B81A181A44}"/>
              </a:ext>
            </a:extLst>
          </p:cNvPr>
          <p:cNvSpPr/>
          <p:nvPr/>
        </p:nvSpPr>
        <p:spPr>
          <a:xfrm>
            <a:off x="8708859" y="3971635"/>
            <a:ext cx="3305081" cy="19249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1"/>
                </a:solidFill>
              </a:ln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1DE4EC5E-1F4A-7A44-80BF-3DE5BDAB2153}"/>
              </a:ext>
            </a:extLst>
          </p:cNvPr>
          <p:cNvCxnSpPr>
            <a:cxnSpLocks/>
          </p:cNvCxnSpPr>
          <p:nvPr/>
        </p:nvCxnSpPr>
        <p:spPr>
          <a:xfrm>
            <a:off x="8693761" y="815405"/>
            <a:ext cx="1" cy="6265333"/>
          </a:xfrm>
          <a:prstGeom prst="line">
            <a:avLst/>
          </a:prstGeom>
          <a:ln w="3175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88C76C14-3368-6448-9545-8142596D8AC1}"/>
              </a:ext>
            </a:extLst>
          </p:cNvPr>
          <p:cNvSpPr txBox="1"/>
          <p:nvPr/>
        </p:nvSpPr>
        <p:spPr>
          <a:xfrm>
            <a:off x="8801934" y="3978084"/>
            <a:ext cx="735816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/>
              <a:t>Change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DA835AE-A1EB-6F42-91D7-430D950E2528}"/>
              </a:ext>
            </a:extLst>
          </p:cNvPr>
          <p:cNvSpPr txBox="1"/>
          <p:nvPr/>
        </p:nvSpPr>
        <p:spPr>
          <a:xfrm>
            <a:off x="10965552" y="3973439"/>
            <a:ext cx="735816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/>
              <a:t>Total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E79D381-0079-0C42-8E99-D14C5B2B7CA7}"/>
              </a:ext>
            </a:extLst>
          </p:cNvPr>
          <p:cNvSpPr txBox="1"/>
          <p:nvPr/>
        </p:nvSpPr>
        <p:spPr>
          <a:xfrm>
            <a:off x="11471283" y="3946588"/>
            <a:ext cx="735816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%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E2C5516-192B-5642-AAB7-D4B3F2226011}"/>
              </a:ext>
            </a:extLst>
          </p:cNvPr>
          <p:cNvSpPr/>
          <p:nvPr/>
        </p:nvSpPr>
        <p:spPr>
          <a:xfrm>
            <a:off x="8874645" y="4470741"/>
            <a:ext cx="3153167" cy="19327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DBDD74B-D413-9041-8F06-4A2A23D00956}"/>
              </a:ext>
            </a:extLst>
          </p:cNvPr>
          <p:cNvSpPr/>
          <p:nvPr/>
        </p:nvSpPr>
        <p:spPr>
          <a:xfrm>
            <a:off x="8849461" y="4962469"/>
            <a:ext cx="3153167" cy="19327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10752D6-3826-F641-9528-C33E1C58830D}"/>
              </a:ext>
            </a:extLst>
          </p:cNvPr>
          <p:cNvSpPr/>
          <p:nvPr/>
        </p:nvSpPr>
        <p:spPr>
          <a:xfrm>
            <a:off x="8874645" y="5459233"/>
            <a:ext cx="3153167" cy="19327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9EE0989-451A-D64E-90CF-14064292A665}"/>
              </a:ext>
            </a:extLst>
          </p:cNvPr>
          <p:cNvSpPr txBox="1"/>
          <p:nvPr/>
        </p:nvSpPr>
        <p:spPr>
          <a:xfrm>
            <a:off x="8858559" y="4219156"/>
            <a:ext cx="667363" cy="2154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Comments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A5018AF-F756-944E-8329-19E20B91A011}"/>
              </a:ext>
            </a:extLst>
          </p:cNvPr>
          <p:cNvSpPr txBox="1"/>
          <p:nvPr/>
        </p:nvSpPr>
        <p:spPr>
          <a:xfrm>
            <a:off x="11130373" y="4229669"/>
            <a:ext cx="437278" cy="2154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4,821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D95E93C-DE39-E34E-9035-8DB9270DF68A}"/>
              </a:ext>
            </a:extLst>
          </p:cNvPr>
          <p:cNvSpPr txBox="1"/>
          <p:nvPr/>
        </p:nvSpPr>
        <p:spPr>
          <a:xfrm>
            <a:off x="11567651" y="4229669"/>
            <a:ext cx="501624" cy="2154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18.25%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99D2EA3-54BF-9D43-949E-3EF662EA66E9}"/>
              </a:ext>
            </a:extLst>
          </p:cNvPr>
          <p:cNvSpPr txBox="1"/>
          <p:nvPr/>
        </p:nvSpPr>
        <p:spPr>
          <a:xfrm>
            <a:off x="11130373" y="4471828"/>
            <a:ext cx="437278" cy="21544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4,355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31CC0F8-C765-CC4E-9553-3AA035192D74}"/>
              </a:ext>
            </a:extLst>
          </p:cNvPr>
          <p:cNvSpPr txBox="1"/>
          <p:nvPr/>
        </p:nvSpPr>
        <p:spPr>
          <a:xfrm>
            <a:off x="8801934" y="4474920"/>
            <a:ext cx="667363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Naming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E76F14C-D439-154F-9F54-E86424AED369}"/>
              </a:ext>
            </a:extLst>
          </p:cNvPr>
          <p:cNvSpPr txBox="1"/>
          <p:nvPr/>
        </p:nvSpPr>
        <p:spPr>
          <a:xfrm>
            <a:off x="11567651" y="4478268"/>
            <a:ext cx="501624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17.16%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1807184-4234-2143-9755-36E2E720A172}"/>
              </a:ext>
            </a:extLst>
          </p:cNvPr>
          <p:cNvSpPr txBox="1"/>
          <p:nvPr/>
        </p:nvSpPr>
        <p:spPr>
          <a:xfrm>
            <a:off x="8858559" y="4716458"/>
            <a:ext cx="1098392" cy="2154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800" dirty="0"/>
              <a:t>Organization defects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721FD37-10D8-8F42-929D-2839E0A2FA66}"/>
              </a:ext>
            </a:extLst>
          </p:cNvPr>
          <p:cNvSpPr txBox="1"/>
          <p:nvPr/>
        </p:nvSpPr>
        <p:spPr>
          <a:xfrm>
            <a:off x="11130373" y="4724259"/>
            <a:ext cx="437278" cy="2154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3,675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886B30D-9B90-664F-A3D1-93083830F867}"/>
              </a:ext>
            </a:extLst>
          </p:cNvPr>
          <p:cNvSpPr txBox="1"/>
          <p:nvPr/>
        </p:nvSpPr>
        <p:spPr>
          <a:xfrm>
            <a:off x="11563970" y="4728477"/>
            <a:ext cx="508987" cy="2154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13.91%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0DF46E2-8A7C-2047-811B-74D9737314B1}"/>
              </a:ext>
            </a:extLst>
          </p:cNvPr>
          <p:cNvSpPr txBox="1"/>
          <p:nvPr/>
        </p:nvSpPr>
        <p:spPr>
          <a:xfrm>
            <a:off x="8852111" y="4956981"/>
            <a:ext cx="796085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Check defects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7944683-A5C4-B945-8444-98501BCDF7A1}"/>
              </a:ext>
            </a:extLst>
          </p:cNvPr>
          <p:cNvSpPr txBox="1"/>
          <p:nvPr/>
        </p:nvSpPr>
        <p:spPr>
          <a:xfrm>
            <a:off x="11134570" y="4970250"/>
            <a:ext cx="437278" cy="21544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3,274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6F33FCA-C82A-3A45-B4A4-48C0A7CA96A5}"/>
              </a:ext>
            </a:extLst>
          </p:cNvPr>
          <p:cNvSpPr txBox="1"/>
          <p:nvPr/>
        </p:nvSpPr>
        <p:spPr>
          <a:xfrm>
            <a:off x="11571848" y="4962246"/>
            <a:ext cx="497427" cy="21544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12.40%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4423AE7-7A29-2A4A-9FC1-A9C14CD23AB7}"/>
              </a:ext>
            </a:extLst>
          </p:cNvPr>
          <p:cNvSpPr txBox="1"/>
          <p:nvPr/>
        </p:nvSpPr>
        <p:spPr>
          <a:xfrm>
            <a:off x="8858559" y="5196530"/>
            <a:ext cx="1098392" cy="2154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800" dirty="0"/>
              <a:t>Resource defects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7B3130F-EF65-834B-A851-20712EA236C6}"/>
              </a:ext>
            </a:extLst>
          </p:cNvPr>
          <p:cNvSpPr txBox="1"/>
          <p:nvPr/>
        </p:nvSpPr>
        <p:spPr>
          <a:xfrm>
            <a:off x="8824682" y="5440567"/>
            <a:ext cx="796085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Logic defects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D7B0972-E07D-1D42-BE8C-896DDA9FD910}"/>
              </a:ext>
            </a:extLst>
          </p:cNvPr>
          <p:cNvSpPr txBox="1"/>
          <p:nvPr/>
        </p:nvSpPr>
        <p:spPr>
          <a:xfrm>
            <a:off x="11126692" y="5205826"/>
            <a:ext cx="437278" cy="2154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1,328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7356831-CB88-4F40-ABF5-9F68E841A79E}"/>
              </a:ext>
            </a:extLst>
          </p:cNvPr>
          <p:cNvSpPr txBox="1"/>
          <p:nvPr/>
        </p:nvSpPr>
        <p:spPr>
          <a:xfrm>
            <a:off x="11620093" y="5205826"/>
            <a:ext cx="437278" cy="2154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5,03%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109B4CC-8425-634B-A06A-104F597BCB02}"/>
              </a:ext>
            </a:extLst>
          </p:cNvPr>
          <p:cNvSpPr txBox="1"/>
          <p:nvPr/>
        </p:nvSpPr>
        <p:spPr>
          <a:xfrm>
            <a:off x="11162335" y="5685713"/>
            <a:ext cx="437278" cy="2154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805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1BCEF25-9E62-F04D-BB4B-82D633FD0BDA}"/>
              </a:ext>
            </a:extLst>
          </p:cNvPr>
          <p:cNvSpPr txBox="1"/>
          <p:nvPr/>
        </p:nvSpPr>
        <p:spPr>
          <a:xfrm>
            <a:off x="11631997" y="5675308"/>
            <a:ext cx="437278" cy="2154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3.05%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5DF21E5-B3F8-ED41-B25C-3EF25AF4D604}"/>
              </a:ext>
            </a:extLst>
          </p:cNvPr>
          <p:cNvSpPr txBox="1"/>
          <p:nvPr/>
        </p:nvSpPr>
        <p:spPr>
          <a:xfrm>
            <a:off x="11134570" y="5448148"/>
            <a:ext cx="437278" cy="21544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1,067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A51D848C-4EEB-3F40-B4B3-2E3575EEE481}"/>
              </a:ext>
            </a:extLst>
          </p:cNvPr>
          <p:cNvSpPr txBox="1"/>
          <p:nvPr/>
        </p:nvSpPr>
        <p:spPr>
          <a:xfrm>
            <a:off x="11627782" y="5445384"/>
            <a:ext cx="437278" cy="21544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4,04%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6E8BCA83-E077-CA49-BE45-C123E14451CC}"/>
              </a:ext>
            </a:extLst>
          </p:cNvPr>
          <p:cNvSpPr/>
          <p:nvPr/>
        </p:nvSpPr>
        <p:spPr>
          <a:xfrm>
            <a:off x="8846682" y="5931012"/>
            <a:ext cx="3153167" cy="19327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B3F44DEB-8C54-1D4C-8F7F-960E9850D498}"/>
              </a:ext>
            </a:extLst>
          </p:cNvPr>
          <p:cNvSpPr txBox="1"/>
          <p:nvPr/>
        </p:nvSpPr>
        <p:spPr>
          <a:xfrm>
            <a:off x="11638318" y="5919183"/>
            <a:ext cx="437278" cy="21544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3,00%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3F55E6A9-AFEC-8C40-82D4-5CA935A35A86}"/>
              </a:ext>
            </a:extLst>
          </p:cNvPr>
          <p:cNvSpPr txBox="1"/>
          <p:nvPr/>
        </p:nvSpPr>
        <p:spPr>
          <a:xfrm>
            <a:off x="11164266" y="5919927"/>
            <a:ext cx="437278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792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8AD67913-7522-A245-84A7-DA6B35F89728}"/>
              </a:ext>
            </a:extLst>
          </p:cNvPr>
          <p:cNvSpPr txBox="1"/>
          <p:nvPr/>
        </p:nvSpPr>
        <p:spPr>
          <a:xfrm>
            <a:off x="8869094" y="5683040"/>
            <a:ext cx="1098392" cy="2154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800" dirty="0"/>
              <a:t>Interface defects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5CE011D4-E2B2-6F47-AC1E-C28968DAC2A0}"/>
              </a:ext>
            </a:extLst>
          </p:cNvPr>
          <p:cNvSpPr txBox="1"/>
          <p:nvPr/>
        </p:nvSpPr>
        <p:spPr>
          <a:xfrm>
            <a:off x="8849461" y="5929282"/>
            <a:ext cx="1112200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800" dirty="0"/>
              <a:t>Memory management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FFDBA34E-B0E6-3346-ADD7-F2B460201A48}"/>
              </a:ext>
            </a:extLst>
          </p:cNvPr>
          <p:cNvSpPr/>
          <p:nvPr/>
        </p:nvSpPr>
        <p:spPr>
          <a:xfrm>
            <a:off x="8846682" y="6676469"/>
            <a:ext cx="3153167" cy="19327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8B51E0F6-2F19-A94C-BFA9-4D2F4A44CF3D}"/>
              </a:ext>
            </a:extLst>
          </p:cNvPr>
          <p:cNvSpPr txBox="1"/>
          <p:nvPr/>
        </p:nvSpPr>
        <p:spPr>
          <a:xfrm>
            <a:off x="8844751" y="6165165"/>
            <a:ext cx="1112200" cy="2154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800" dirty="0"/>
              <a:t>Variable initialization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13221AFA-8390-E94A-BD37-008917B7A83C}"/>
              </a:ext>
            </a:extLst>
          </p:cNvPr>
          <p:cNvSpPr/>
          <p:nvPr/>
        </p:nvSpPr>
        <p:spPr>
          <a:xfrm>
            <a:off x="8827256" y="6421488"/>
            <a:ext cx="3153167" cy="19327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C20CF981-6487-534A-A7A4-98E76A65C9EB}"/>
              </a:ext>
            </a:extLst>
          </p:cNvPr>
          <p:cNvSpPr txBox="1"/>
          <p:nvPr/>
        </p:nvSpPr>
        <p:spPr>
          <a:xfrm>
            <a:off x="11126692" y="6406826"/>
            <a:ext cx="437278" cy="21544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5,374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6C188965-52B9-9E40-8D39-38DBD94C04A2}"/>
              </a:ext>
            </a:extLst>
          </p:cNvPr>
          <p:cNvSpPr txBox="1"/>
          <p:nvPr/>
        </p:nvSpPr>
        <p:spPr>
          <a:xfrm>
            <a:off x="11553074" y="6406826"/>
            <a:ext cx="484999" cy="21544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20,35%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20AFF3D1-B11B-D846-B47F-C7A7E73CD0F7}"/>
              </a:ext>
            </a:extLst>
          </p:cNvPr>
          <p:cNvSpPr txBox="1"/>
          <p:nvPr/>
        </p:nvSpPr>
        <p:spPr>
          <a:xfrm>
            <a:off x="8869094" y="6428907"/>
            <a:ext cx="1112200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800" dirty="0"/>
              <a:t>Data manipulation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1076CA3B-D9FA-6444-805F-54D801A20210}"/>
              </a:ext>
            </a:extLst>
          </p:cNvPr>
          <p:cNvSpPr txBox="1"/>
          <p:nvPr/>
        </p:nvSpPr>
        <p:spPr>
          <a:xfrm>
            <a:off x="11207483" y="6177495"/>
            <a:ext cx="370749" cy="2154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800" dirty="0"/>
              <a:t>743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10089E75-3D68-684E-8F8A-1CCC6B67FC0A}"/>
              </a:ext>
            </a:extLst>
          </p:cNvPr>
          <p:cNvSpPr txBox="1"/>
          <p:nvPr/>
        </p:nvSpPr>
        <p:spPr>
          <a:xfrm>
            <a:off x="11607729" y="6188927"/>
            <a:ext cx="477384" cy="2154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800" dirty="0"/>
              <a:t>2.81%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4C6D2A87-05CD-2542-B3EE-CD869C51A99E}"/>
              </a:ext>
            </a:extLst>
          </p:cNvPr>
          <p:cNvSpPr txBox="1"/>
          <p:nvPr/>
        </p:nvSpPr>
        <p:spPr>
          <a:xfrm>
            <a:off x="9135615" y="6683402"/>
            <a:ext cx="1112200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800" b="1" dirty="0"/>
              <a:t>Total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A97B780F-1704-DA40-BFAB-E38EA673E261}"/>
              </a:ext>
            </a:extLst>
          </p:cNvPr>
          <p:cNvSpPr txBox="1"/>
          <p:nvPr/>
        </p:nvSpPr>
        <p:spPr>
          <a:xfrm>
            <a:off x="11126692" y="6663057"/>
            <a:ext cx="1112200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800" b="1" dirty="0"/>
              <a:t>26,412</a:t>
            </a:r>
          </a:p>
        </p:txBody>
      </p:sp>
      <p:pic>
        <p:nvPicPr>
          <p:cNvPr id="50" name="Picture 49">
            <a:extLst>
              <a:ext uri="{FF2B5EF4-FFF2-40B4-BE49-F238E27FC236}">
                <a16:creationId xmlns:a16="http://schemas.microsoft.com/office/drawing/2014/main" id="{F9C23790-D4EA-4740-862D-D05121A2433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46892" y="0"/>
            <a:ext cx="12243080" cy="24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30555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915311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Rectangle 91">
            <a:extLst>
              <a:ext uri="{FF2B5EF4-FFF2-40B4-BE49-F238E27FC236}">
                <a16:creationId xmlns:a16="http://schemas.microsoft.com/office/drawing/2014/main" id="{DE69E888-A2C3-9B4C-A569-AAB44943D263}"/>
              </a:ext>
            </a:extLst>
          </p:cNvPr>
          <p:cNvSpPr/>
          <p:nvPr/>
        </p:nvSpPr>
        <p:spPr>
          <a:xfrm>
            <a:off x="7781352" y="4380983"/>
            <a:ext cx="3153167" cy="1607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1"/>
                </a:solidFill>
              </a:ln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2D4F8ED-A407-1248-B15C-56C861AE6B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41300"/>
            <a:ext cx="12192000" cy="6836157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A5C12E60-A773-4741-98CE-B4346DC4D424}"/>
              </a:ext>
            </a:extLst>
          </p:cNvPr>
          <p:cNvSpPr/>
          <p:nvPr/>
        </p:nvSpPr>
        <p:spPr>
          <a:xfrm>
            <a:off x="-4188" y="4376451"/>
            <a:ext cx="12196188" cy="2946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2564046-E7B7-7443-8BCB-2180219949C6}"/>
              </a:ext>
            </a:extLst>
          </p:cNvPr>
          <p:cNvSpPr/>
          <p:nvPr/>
        </p:nvSpPr>
        <p:spPr>
          <a:xfrm>
            <a:off x="46609" y="4419570"/>
            <a:ext cx="1107649" cy="1567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F7B6E17-6C4F-A44F-985F-2B918EE3F8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88" y="6876443"/>
            <a:ext cx="12192000" cy="475643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4CC3E99D-A52D-6342-BD0F-05A0298953F8}"/>
              </a:ext>
            </a:extLst>
          </p:cNvPr>
          <p:cNvSpPr/>
          <p:nvPr/>
        </p:nvSpPr>
        <p:spPr>
          <a:xfrm>
            <a:off x="539770" y="4575791"/>
            <a:ext cx="578178" cy="10297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CE2601C-56D7-6D4D-A00F-323F260A4F98}"/>
              </a:ext>
            </a:extLst>
          </p:cNvPr>
          <p:cNvSpPr/>
          <p:nvPr/>
        </p:nvSpPr>
        <p:spPr>
          <a:xfrm>
            <a:off x="155016" y="4615224"/>
            <a:ext cx="227816" cy="4606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80AEDE5-74BF-F14D-ABA0-1765036CA448}"/>
              </a:ext>
            </a:extLst>
          </p:cNvPr>
          <p:cNvSpPr/>
          <p:nvPr/>
        </p:nvSpPr>
        <p:spPr>
          <a:xfrm>
            <a:off x="8321805" y="4427163"/>
            <a:ext cx="2635624" cy="1834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9E27DDC0-0B1E-394D-8CA9-21BD1410CE48}"/>
              </a:ext>
            </a:extLst>
          </p:cNvPr>
          <p:cNvSpPr/>
          <p:nvPr/>
        </p:nvSpPr>
        <p:spPr>
          <a:xfrm>
            <a:off x="7636439" y="4632925"/>
            <a:ext cx="548451" cy="214896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31E38B0-66D2-A94E-8453-62036C8462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0301" y="4351540"/>
            <a:ext cx="7646739" cy="253189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5A0DDB7-5970-9843-B88D-E77D84775992}"/>
              </a:ext>
            </a:extLst>
          </p:cNvPr>
          <p:cNvSpPr txBox="1"/>
          <p:nvPr/>
        </p:nvSpPr>
        <p:spPr>
          <a:xfrm>
            <a:off x="42421" y="4453325"/>
            <a:ext cx="1404593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+mj-lt"/>
              </a:rPr>
              <a:t>Changes over time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D0AF75E-DC73-0F49-975D-1CE8AAD8FE39}"/>
              </a:ext>
            </a:extLst>
          </p:cNvPr>
          <p:cNvSpPr txBox="1"/>
          <p:nvPr/>
        </p:nvSpPr>
        <p:spPr>
          <a:xfrm>
            <a:off x="1340228" y="6516743"/>
            <a:ext cx="462279" cy="1692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500" b="1" dirty="0"/>
              <a:t>Functional</a:t>
            </a:r>
            <a:r>
              <a:rPr lang="en-US" sz="500" dirty="0"/>
              <a:t> 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6EA5F639-056D-C347-9F61-9C85F28132C1}"/>
              </a:ext>
            </a:extLst>
          </p:cNvPr>
          <p:cNvSpPr txBox="1"/>
          <p:nvPr/>
        </p:nvSpPr>
        <p:spPr>
          <a:xfrm>
            <a:off x="1890135" y="6516743"/>
            <a:ext cx="603253" cy="1692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500" b="1" dirty="0"/>
              <a:t>Evolvability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1F6E99C-16A3-D648-9678-346C061854DD}"/>
              </a:ext>
            </a:extLst>
          </p:cNvPr>
          <p:cNvSpPr/>
          <p:nvPr/>
        </p:nvSpPr>
        <p:spPr>
          <a:xfrm>
            <a:off x="42421" y="5045824"/>
            <a:ext cx="112595" cy="10232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40956B51-443D-A743-8912-2AF0D51015D4}"/>
              </a:ext>
            </a:extLst>
          </p:cNvPr>
          <p:cNvSpPr txBox="1"/>
          <p:nvPr/>
        </p:nvSpPr>
        <p:spPr>
          <a:xfrm>
            <a:off x="5387353" y="6601381"/>
            <a:ext cx="392795" cy="76944"/>
          </a:xfrm>
          <a:prstGeom prst="rect">
            <a:avLst/>
          </a:prstGeom>
          <a:solidFill>
            <a:schemeClr val="bg1"/>
          </a:solidFill>
        </p:spPr>
        <p:txBody>
          <a:bodyPr wrap="square" lIns="36000" tIns="0" rIns="36000" bIns="0" rtlCol="0">
            <a:spAutoFit/>
          </a:bodyPr>
          <a:lstStyle/>
          <a:p>
            <a:r>
              <a:rPr lang="en-US" sz="500" b="1" dirty="0"/>
              <a:t>Functional</a:t>
            </a:r>
            <a:r>
              <a:rPr lang="en-US" sz="500" dirty="0"/>
              <a:t> 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F470289-1FCF-6F43-8C34-46CC974E74B9}"/>
              </a:ext>
            </a:extLst>
          </p:cNvPr>
          <p:cNvSpPr txBox="1"/>
          <p:nvPr/>
        </p:nvSpPr>
        <p:spPr>
          <a:xfrm>
            <a:off x="5901756" y="6601381"/>
            <a:ext cx="392795" cy="76944"/>
          </a:xfrm>
          <a:prstGeom prst="rect">
            <a:avLst/>
          </a:prstGeom>
          <a:solidFill>
            <a:schemeClr val="bg1"/>
          </a:solidFill>
        </p:spPr>
        <p:txBody>
          <a:bodyPr wrap="square" lIns="36000" tIns="0" rIns="36000" bIns="0" rtlCol="0">
            <a:spAutoFit/>
          </a:bodyPr>
          <a:lstStyle/>
          <a:p>
            <a:r>
              <a:rPr lang="en-US" sz="500" dirty="0"/>
              <a:t>Evolvability 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A71C30D-752C-D743-B90C-35D67A898774}"/>
              </a:ext>
            </a:extLst>
          </p:cNvPr>
          <p:cNvSpPr/>
          <p:nvPr/>
        </p:nvSpPr>
        <p:spPr>
          <a:xfrm>
            <a:off x="3835734" y="4985277"/>
            <a:ext cx="112595" cy="10232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A4B54E05-40F5-3647-82F5-3AD0BCAC31AC}"/>
              </a:ext>
            </a:extLst>
          </p:cNvPr>
          <p:cNvSpPr/>
          <p:nvPr/>
        </p:nvSpPr>
        <p:spPr>
          <a:xfrm rot="5400000">
            <a:off x="4303707" y="4083260"/>
            <a:ext cx="113452" cy="101546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9" name="Picture 48">
            <a:extLst>
              <a:ext uri="{FF2B5EF4-FFF2-40B4-BE49-F238E27FC236}">
                <a16:creationId xmlns:a16="http://schemas.microsoft.com/office/drawing/2014/main" id="{8F7E35C8-792F-CA4D-880E-E8B5A88AD02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29047" y="4348709"/>
            <a:ext cx="4623757" cy="2533650"/>
          </a:xfrm>
          <a:prstGeom prst="rect">
            <a:avLst/>
          </a:prstGeom>
        </p:spPr>
      </p:pic>
      <p:sp>
        <p:nvSpPr>
          <p:cNvPr id="53" name="TextBox 52">
            <a:extLst>
              <a:ext uri="{FF2B5EF4-FFF2-40B4-BE49-F238E27FC236}">
                <a16:creationId xmlns:a16="http://schemas.microsoft.com/office/drawing/2014/main" id="{DBDE1FCD-02E5-AF4E-B462-F9334A81E173}"/>
              </a:ext>
            </a:extLst>
          </p:cNvPr>
          <p:cNvSpPr txBox="1"/>
          <p:nvPr/>
        </p:nvSpPr>
        <p:spPr>
          <a:xfrm>
            <a:off x="11460373" y="4196720"/>
            <a:ext cx="735816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%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8A74724B-71C6-E04A-B779-6484600DA40E}"/>
              </a:ext>
            </a:extLst>
          </p:cNvPr>
          <p:cNvSpPr/>
          <p:nvPr/>
        </p:nvSpPr>
        <p:spPr>
          <a:xfrm>
            <a:off x="7701124" y="4795325"/>
            <a:ext cx="4470273" cy="18943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B608C1E8-8941-944F-9196-4ECBBA11E6DF}"/>
              </a:ext>
            </a:extLst>
          </p:cNvPr>
          <p:cNvSpPr/>
          <p:nvPr/>
        </p:nvSpPr>
        <p:spPr>
          <a:xfrm>
            <a:off x="7701125" y="5180683"/>
            <a:ext cx="4290594" cy="21183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4054DF72-964B-5449-8546-5E6906D702CB}"/>
              </a:ext>
            </a:extLst>
          </p:cNvPr>
          <p:cNvSpPr/>
          <p:nvPr/>
        </p:nvSpPr>
        <p:spPr>
          <a:xfrm>
            <a:off x="7702521" y="5627797"/>
            <a:ext cx="4468876" cy="19343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811874EA-F510-354A-8E2F-520DC52E4EA3}"/>
              </a:ext>
            </a:extLst>
          </p:cNvPr>
          <p:cNvSpPr txBox="1"/>
          <p:nvPr/>
        </p:nvSpPr>
        <p:spPr>
          <a:xfrm>
            <a:off x="7663483" y="4630208"/>
            <a:ext cx="1030578" cy="1231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tIns="0" bIns="0" rtlCol="0">
            <a:spAutoFit/>
          </a:bodyPr>
          <a:lstStyle/>
          <a:p>
            <a:pPr algn="ctr"/>
            <a:r>
              <a:rPr lang="en-US" sz="800" dirty="0"/>
              <a:t>Oliver Twist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333F3BFC-8F64-A34B-AC2B-F2C2F0B738AD}"/>
              </a:ext>
            </a:extLst>
          </p:cNvPr>
          <p:cNvSpPr txBox="1"/>
          <p:nvPr/>
        </p:nvSpPr>
        <p:spPr>
          <a:xfrm>
            <a:off x="9111306" y="4625724"/>
            <a:ext cx="437278" cy="1231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36000" tIns="0" rIns="36000" bIns="0" rtlCol="0">
            <a:spAutoFit/>
          </a:bodyPr>
          <a:lstStyle/>
          <a:p>
            <a:pPr algn="ctr"/>
            <a:r>
              <a:rPr lang="en-US" sz="800" dirty="0"/>
              <a:t>4,821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211726A1-33DA-8E41-8883-76E43E44592A}"/>
              </a:ext>
            </a:extLst>
          </p:cNvPr>
          <p:cNvSpPr txBox="1"/>
          <p:nvPr/>
        </p:nvSpPr>
        <p:spPr>
          <a:xfrm>
            <a:off x="11086722" y="4585198"/>
            <a:ext cx="1163604" cy="2154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5,971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D2E4394C-EA02-7649-9E1A-F12180F58610}"/>
              </a:ext>
            </a:extLst>
          </p:cNvPr>
          <p:cNvSpPr txBox="1"/>
          <p:nvPr/>
        </p:nvSpPr>
        <p:spPr>
          <a:xfrm>
            <a:off x="9103288" y="4845158"/>
            <a:ext cx="437278" cy="15946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tIns="0" bIns="36000" rtlCol="0">
            <a:spAutoFit/>
          </a:bodyPr>
          <a:lstStyle/>
          <a:p>
            <a:pPr algn="ctr"/>
            <a:r>
              <a:rPr lang="en-US" sz="800" dirty="0"/>
              <a:t>4,355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35D7B741-2A45-574D-A410-0DFE2F6958BC}"/>
              </a:ext>
            </a:extLst>
          </p:cNvPr>
          <p:cNvSpPr txBox="1"/>
          <p:nvPr/>
        </p:nvSpPr>
        <p:spPr>
          <a:xfrm>
            <a:off x="7822114" y="4794136"/>
            <a:ext cx="667363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Alice </a:t>
            </a:r>
            <a:r>
              <a:rPr lang="en-US" sz="800" dirty="0" err="1"/>
              <a:t>Liddel</a:t>
            </a:r>
            <a:endParaRPr lang="en-US" sz="800" dirty="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BA4C0E5C-234A-5E4A-9A1A-CBB20B0191C0}"/>
              </a:ext>
            </a:extLst>
          </p:cNvPr>
          <p:cNvSpPr txBox="1"/>
          <p:nvPr/>
        </p:nvSpPr>
        <p:spPr>
          <a:xfrm>
            <a:off x="11429263" y="4794318"/>
            <a:ext cx="501624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5,138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2CF16875-14FA-314F-8645-D5A84796DB41}"/>
              </a:ext>
            </a:extLst>
          </p:cNvPr>
          <p:cNvSpPr txBox="1"/>
          <p:nvPr/>
        </p:nvSpPr>
        <p:spPr>
          <a:xfrm>
            <a:off x="7737731" y="5033685"/>
            <a:ext cx="1522607" cy="1231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/>
              <a:t>       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7C06270E-0249-4545-838D-E3ED89A7C31B}"/>
              </a:ext>
            </a:extLst>
          </p:cNvPr>
          <p:cNvSpPr txBox="1"/>
          <p:nvPr/>
        </p:nvSpPr>
        <p:spPr>
          <a:xfrm>
            <a:off x="11147888" y="5029086"/>
            <a:ext cx="1054413" cy="1231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tIns="0" bIns="0" rtlCol="0">
            <a:spAutoFit/>
          </a:bodyPr>
          <a:lstStyle/>
          <a:p>
            <a:pPr algn="ctr"/>
            <a:r>
              <a:rPr lang="en-US" sz="800" dirty="0"/>
              <a:t>4,682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061A1214-0DBD-1943-8146-9D3CEE3F9E5F}"/>
              </a:ext>
            </a:extLst>
          </p:cNvPr>
          <p:cNvSpPr txBox="1"/>
          <p:nvPr/>
        </p:nvSpPr>
        <p:spPr>
          <a:xfrm>
            <a:off x="7718554" y="5247325"/>
            <a:ext cx="1342257" cy="12311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lIns="216000" tIns="0" rIns="0" bIns="0" rtlCol="0">
            <a:spAutoFit/>
          </a:bodyPr>
          <a:lstStyle/>
          <a:p>
            <a:r>
              <a:rPr lang="en-US" sz="800" dirty="0"/>
              <a:t>Hari </a:t>
            </a:r>
            <a:r>
              <a:rPr lang="en-US" sz="800" dirty="0" err="1"/>
              <a:t>Seldon</a:t>
            </a:r>
            <a:endParaRPr lang="en-US" sz="800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882A26CE-1239-F846-BDDC-4A743604496A}"/>
              </a:ext>
            </a:extLst>
          </p:cNvPr>
          <p:cNvSpPr txBox="1"/>
          <p:nvPr/>
        </p:nvSpPr>
        <p:spPr>
          <a:xfrm>
            <a:off x="11196573" y="5206955"/>
            <a:ext cx="974824" cy="21544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4,658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66CF0B16-2358-7E45-B4A8-A5BB15F66490}"/>
              </a:ext>
            </a:extLst>
          </p:cNvPr>
          <p:cNvSpPr txBox="1"/>
          <p:nvPr/>
        </p:nvSpPr>
        <p:spPr>
          <a:xfrm>
            <a:off x="7741404" y="5449185"/>
            <a:ext cx="1198842" cy="1231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tIns="0" rIns="72000" bIns="0" rtlCol="0">
            <a:spAutoFit/>
          </a:bodyPr>
          <a:lstStyle/>
          <a:p>
            <a:endParaRPr lang="en-US" sz="800" dirty="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35E84073-DA87-7044-A4E0-0B7AB4A585B5}"/>
              </a:ext>
            </a:extLst>
          </p:cNvPr>
          <p:cNvSpPr txBox="1"/>
          <p:nvPr/>
        </p:nvSpPr>
        <p:spPr>
          <a:xfrm>
            <a:off x="7766483" y="5406592"/>
            <a:ext cx="796085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Dorian Gray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B603CD12-B748-1E41-A287-EE5A516C2207}"/>
              </a:ext>
            </a:extLst>
          </p:cNvPr>
          <p:cNvSpPr txBox="1"/>
          <p:nvPr/>
        </p:nvSpPr>
        <p:spPr>
          <a:xfrm>
            <a:off x="11137268" y="5456609"/>
            <a:ext cx="1101686" cy="1231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tIns="0" bIns="0" rtlCol="0">
            <a:spAutoFit/>
          </a:bodyPr>
          <a:lstStyle/>
          <a:p>
            <a:pPr algn="ctr"/>
            <a:r>
              <a:rPr lang="en-US" sz="800" dirty="0"/>
              <a:t>4,068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D0FED73B-039A-9347-AD22-B5E6DB67A60D}"/>
              </a:ext>
            </a:extLst>
          </p:cNvPr>
          <p:cNvSpPr txBox="1"/>
          <p:nvPr/>
        </p:nvSpPr>
        <p:spPr>
          <a:xfrm>
            <a:off x="10369968" y="5869498"/>
            <a:ext cx="437278" cy="1231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tIns="0" bIns="0" rtlCol="0">
            <a:spAutoFit/>
          </a:bodyPr>
          <a:lstStyle/>
          <a:p>
            <a:pPr algn="ctr"/>
            <a:r>
              <a:rPr lang="en-US" sz="800" dirty="0"/>
              <a:t>805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9284BEC9-D72E-A240-84F1-BCC307A30C49}"/>
              </a:ext>
            </a:extLst>
          </p:cNvPr>
          <p:cNvSpPr txBox="1"/>
          <p:nvPr/>
        </p:nvSpPr>
        <p:spPr>
          <a:xfrm>
            <a:off x="11171365" y="5864474"/>
            <a:ext cx="1044112" cy="1223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tIns="0" bIns="0" rtlCol="0">
            <a:spAutoFit/>
          </a:bodyPr>
          <a:lstStyle/>
          <a:p>
            <a:pPr algn="ctr"/>
            <a:r>
              <a:rPr lang="en-US" sz="800" dirty="0"/>
              <a:t>2,470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038043E0-9CC8-9547-945F-C70C45866CED}"/>
              </a:ext>
            </a:extLst>
          </p:cNvPr>
          <p:cNvSpPr txBox="1"/>
          <p:nvPr/>
        </p:nvSpPr>
        <p:spPr>
          <a:xfrm>
            <a:off x="9091815" y="5663480"/>
            <a:ext cx="437278" cy="12311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tIns="0" bIns="0" rtlCol="0">
            <a:spAutoFit/>
          </a:bodyPr>
          <a:lstStyle/>
          <a:p>
            <a:pPr algn="ctr"/>
            <a:r>
              <a:rPr lang="en-US" sz="800" dirty="0"/>
              <a:t>2,067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23DBC9C8-1582-5642-AA82-59D3C0DB74A7}"/>
              </a:ext>
            </a:extLst>
          </p:cNvPr>
          <p:cNvSpPr/>
          <p:nvPr/>
        </p:nvSpPr>
        <p:spPr>
          <a:xfrm>
            <a:off x="7701125" y="6011316"/>
            <a:ext cx="4514352" cy="22179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25A2A42A-C1D0-234F-BE3E-A5EED90AB26E}"/>
              </a:ext>
            </a:extLst>
          </p:cNvPr>
          <p:cNvSpPr txBox="1"/>
          <p:nvPr/>
        </p:nvSpPr>
        <p:spPr>
          <a:xfrm>
            <a:off x="11474782" y="6023112"/>
            <a:ext cx="437278" cy="21544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endParaRPr lang="en-US" sz="800" dirty="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42F34EBD-837A-7140-ADFF-6A2D671695B4}"/>
              </a:ext>
            </a:extLst>
          </p:cNvPr>
          <p:cNvSpPr txBox="1"/>
          <p:nvPr/>
        </p:nvSpPr>
        <p:spPr>
          <a:xfrm>
            <a:off x="10369968" y="5626226"/>
            <a:ext cx="437278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792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84AABAC2-BCDB-F047-BA43-CFB50DFDC3F6}"/>
              </a:ext>
            </a:extLst>
          </p:cNvPr>
          <p:cNvSpPr txBox="1"/>
          <p:nvPr/>
        </p:nvSpPr>
        <p:spPr>
          <a:xfrm>
            <a:off x="7747513" y="5869498"/>
            <a:ext cx="1295479" cy="1231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tIns="0" bIns="0" rtlCol="0">
            <a:spAutoFit/>
          </a:bodyPr>
          <a:lstStyle/>
          <a:p>
            <a:endParaRPr lang="en-US" sz="800" dirty="0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798050C4-D267-6B45-BDC0-8E469FCDDAB2}"/>
              </a:ext>
            </a:extLst>
          </p:cNvPr>
          <p:cNvSpPr txBox="1"/>
          <p:nvPr/>
        </p:nvSpPr>
        <p:spPr>
          <a:xfrm>
            <a:off x="7696656" y="6265545"/>
            <a:ext cx="1265472" cy="2154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800" dirty="0"/>
              <a:t>   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E71B524F-17C5-5243-96DC-A11AAB113E1A}"/>
              </a:ext>
            </a:extLst>
          </p:cNvPr>
          <p:cNvSpPr/>
          <p:nvPr/>
        </p:nvSpPr>
        <p:spPr>
          <a:xfrm>
            <a:off x="7701124" y="6656786"/>
            <a:ext cx="4268389" cy="19474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787D06A8-1219-424E-A07C-1EE22EE4DAB4}"/>
              </a:ext>
            </a:extLst>
          </p:cNvPr>
          <p:cNvSpPr txBox="1"/>
          <p:nvPr/>
        </p:nvSpPr>
        <p:spPr>
          <a:xfrm>
            <a:off x="11492891" y="6663341"/>
            <a:ext cx="484999" cy="21544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endParaRPr lang="en-US" sz="800" dirty="0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F79C73ED-6C7E-9140-8F7E-55BB48796C66}"/>
              </a:ext>
            </a:extLst>
          </p:cNvPr>
          <p:cNvSpPr txBox="1"/>
          <p:nvPr/>
        </p:nvSpPr>
        <p:spPr>
          <a:xfrm>
            <a:off x="7636438" y="6644528"/>
            <a:ext cx="1112200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/>
              <a:t>Total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F83E376E-F482-2545-9875-512D75103DD1}"/>
              </a:ext>
            </a:extLst>
          </p:cNvPr>
          <p:cNvSpPr txBox="1"/>
          <p:nvPr/>
        </p:nvSpPr>
        <p:spPr>
          <a:xfrm>
            <a:off x="9146704" y="6279119"/>
            <a:ext cx="370749" cy="1231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tIns="0" bIns="0" rtlCol="0">
            <a:spAutoFit/>
          </a:bodyPr>
          <a:lstStyle/>
          <a:p>
            <a:r>
              <a:rPr lang="en-US" sz="800" dirty="0"/>
              <a:t>743</a:t>
            </a: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C76D0F35-BA53-CE46-B216-7B33DF70DEC1}"/>
              </a:ext>
            </a:extLst>
          </p:cNvPr>
          <p:cNvSpPr/>
          <p:nvPr/>
        </p:nvSpPr>
        <p:spPr>
          <a:xfrm>
            <a:off x="7657041" y="4374466"/>
            <a:ext cx="4514356" cy="20194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C46D8BAD-517E-7D45-95EB-E8C4AF6784F5}"/>
              </a:ext>
            </a:extLst>
          </p:cNvPr>
          <p:cNvSpPr txBox="1"/>
          <p:nvPr/>
        </p:nvSpPr>
        <p:spPr>
          <a:xfrm>
            <a:off x="7797391" y="4375835"/>
            <a:ext cx="735816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/>
              <a:t>Developer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502D38D2-6014-FA4A-9FE3-5A47F315A96B}"/>
              </a:ext>
            </a:extLst>
          </p:cNvPr>
          <p:cNvSpPr txBox="1"/>
          <p:nvPr/>
        </p:nvSpPr>
        <p:spPr>
          <a:xfrm>
            <a:off x="8806405" y="4361209"/>
            <a:ext cx="1155321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/>
              <a:t>Functional changes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F20CF20-DB30-C740-B935-7697FC496F44}"/>
              </a:ext>
            </a:extLst>
          </p:cNvPr>
          <p:cNvSpPr txBox="1"/>
          <p:nvPr/>
        </p:nvSpPr>
        <p:spPr>
          <a:xfrm>
            <a:off x="9993825" y="4358830"/>
            <a:ext cx="1236802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/>
              <a:t>Evolutionary changes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D37C5DD0-7D3D-2647-B4C3-139DF86B1372}"/>
              </a:ext>
            </a:extLst>
          </p:cNvPr>
          <p:cNvSpPr txBox="1"/>
          <p:nvPr/>
        </p:nvSpPr>
        <p:spPr>
          <a:xfrm>
            <a:off x="11069710" y="4362474"/>
            <a:ext cx="1236802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/>
              <a:t>Total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ADB9C30F-61F3-314D-BDF5-107AE91F000F}"/>
              </a:ext>
            </a:extLst>
          </p:cNvPr>
          <p:cNvSpPr txBox="1"/>
          <p:nvPr/>
        </p:nvSpPr>
        <p:spPr>
          <a:xfrm>
            <a:off x="10369968" y="4614553"/>
            <a:ext cx="437278" cy="1231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tIns="0" bIns="0" rtlCol="0">
            <a:spAutoFit/>
          </a:bodyPr>
          <a:lstStyle/>
          <a:p>
            <a:pPr algn="ctr"/>
            <a:r>
              <a:rPr lang="en-US" sz="800" dirty="0"/>
              <a:t>1,150 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74C1DBBE-31D3-C641-AEBD-20B4CCBD7100}"/>
              </a:ext>
            </a:extLst>
          </p:cNvPr>
          <p:cNvSpPr txBox="1"/>
          <p:nvPr/>
        </p:nvSpPr>
        <p:spPr>
          <a:xfrm>
            <a:off x="10369968" y="4821496"/>
            <a:ext cx="437278" cy="12311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tIns="0" bIns="0" rtlCol="0">
            <a:spAutoFit/>
          </a:bodyPr>
          <a:lstStyle/>
          <a:p>
            <a:pPr algn="ctr"/>
            <a:r>
              <a:rPr lang="en-US" sz="800" dirty="0"/>
              <a:t>1,083 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BA54CE48-B920-A049-9728-75EC7E7D5E77}"/>
              </a:ext>
            </a:extLst>
          </p:cNvPr>
          <p:cNvSpPr txBox="1"/>
          <p:nvPr/>
        </p:nvSpPr>
        <p:spPr>
          <a:xfrm>
            <a:off x="10069247" y="5020748"/>
            <a:ext cx="1054413" cy="1231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tIns="0" bIns="0" rtlCol="0">
            <a:spAutoFit/>
          </a:bodyPr>
          <a:lstStyle/>
          <a:p>
            <a:pPr algn="ctr"/>
            <a:r>
              <a:rPr lang="en-US" sz="800" dirty="0"/>
              <a:t>1,007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EDF44D7F-094D-FF41-AB90-F088214FF198}"/>
              </a:ext>
            </a:extLst>
          </p:cNvPr>
          <p:cNvSpPr txBox="1"/>
          <p:nvPr/>
        </p:nvSpPr>
        <p:spPr>
          <a:xfrm>
            <a:off x="8799078" y="5033253"/>
            <a:ext cx="1054413" cy="1231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tIns="0" bIns="0" rtlCol="0">
            <a:spAutoFit/>
          </a:bodyPr>
          <a:lstStyle/>
          <a:p>
            <a:pPr algn="ctr"/>
            <a:r>
              <a:rPr lang="en-US" sz="800" dirty="0"/>
              <a:t>3,675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F8EEAF5A-A703-5845-BBBF-248189977558}"/>
              </a:ext>
            </a:extLst>
          </p:cNvPr>
          <p:cNvSpPr txBox="1"/>
          <p:nvPr/>
        </p:nvSpPr>
        <p:spPr>
          <a:xfrm>
            <a:off x="7775827" y="5041533"/>
            <a:ext cx="1030578" cy="1231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tIns="0" bIns="0" rtlCol="0">
            <a:spAutoFit/>
          </a:bodyPr>
          <a:lstStyle/>
          <a:p>
            <a:pPr algn="ctr"/>
            <a:r>
              <a:rPr lang="en-US" sz="800" dirty="0"/>
              <a:t>Hermione Granger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E6C2D155-A592-C544-B8C9-510763F14265}"/>
              </a:ext>
            </a:extLst>
          </p:cNvPr>
          <p:cNvSpPr txBox="1"/>
          <p:nvPr/>
        </p:nvSpPr>
        <p:spPr>
          <a:xfrm>
            <a:off x="9103288" y="5232962"/>
            <a:ext cx="437278" cy="15946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tIns="0" bIns="36000" rtlCol="0">
            <a:spAutoFit/>
          </a:bodyPr>
          <a:lstStyle/>
          <a:p>
            <a:pPr algn="ctr"/>
            <a:r>
              <a:rPr lang="en-US" sz="800" dirty="0"/>
              <a:t>1,678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6F6E8DB8-CC5B-4A4D-A220-9BCF851FB917}"/>
              </a:ext>
            </a:extLst>
          </p:cNvPr>
          <p:cNvSpPr txBox="1"/>
          <p:nvPr/>
        </p:nvSpPr>
        <p:spPr>
          <a:xfrm>
            <a:off x="10377814" y="5237345"/>
            <a:ext cx="437278" cy="15946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tIns="0" bIns="36000" rtlCol="0">
            <a:spAutoFit/>
          </a:bodyPr>
          <a:lstStyle/>
          <a:p>
            <a:pPr algn="ctr"/>
            <a:r>
              <a:rPr lang="en-US" sz="800" dirty="0"/>
              <a:t>2,980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C5A0C2E0-26C5-704F-B342-36D1F322C8EB}"/>
              </a:ext>
            </a:extLst>
          </p:cNvPr>
          <p:cNvSpPr txBox="1"/>
          <p:nvPr/>
        </p:nvSpPr>
        <p:spPr>
          <a:xfrm>
            <a:off x="10046202" y="5447801"/>
            <a:ext cx="1101686" cy="1231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tIns="0" bIns="0" rtlCol="0">
            <a:spAutoFit/>
          </a:bodyPr>
          <a:lstStyle/>
          <a:p>
            <a:pPr algn="ctr"/>
            <a:r>
              <a:rPr lang="en-US" sz="800" dirty="0"/>
              <a:t>1,328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0F7B1784-33B0-6743-9FA2-04F10CABEB2F}"/>
              </a:ext>
            </a:extLst>
          </p:cNvPr>
          <p:cNvSpPr txBox="1"/>
          <p:nvPr/>
        </p:nvSpPr>
        <p:spPr>
          <a:xfrm>
            <a:off x="8771084" y="5439561"/>
            <a:ext cx="1101686" cy="1231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tIns="0" bIns="0" rtlCol="0">
            <a:spAutoFit/>
          </a:bodyPr>
          <a:lstStyle/>
          <a:p>
            <a:pPr algn="ctr"/>
            <a:r>
              <a:rPr lang="en-US" sz="800" dirty="0"/>
              <a:t>2,740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F915043E-70CD-054D-9DC7-168DCDAADA1C}"/>
              </a:ext>
            </a:extLst>
          </p:cNvPr>
          <p:cNvSpPr txBox="1"/>
          <p:nvPr/>
        </p:nvSpPr>
        <p:spPr>
          <a:xfrm>
            <a:off x="11465346" y="5663479"/>
            <a:ext cx="437278" cy="12311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tIns="0" bIns="0" rtlCol="0">
            <a:spAutoFit/>
          </a:bodyPr>
          <a:lstStyle/>
          <a:p>
            <a:pPr algn="ctr"/>
            <a:r>
              <a:rPr lang="en-US" sz="800" dirty="0"/>
              <a:t>2,859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5D4E48A4-4472-DE4E-9CBD-4CAD67E2B6C6}"/>
              </a:ext>
            </a:extLst>
          </p:cNvPr>
          <p:cNvSpPr txBox="1"/>
          <p:nvPr/>
        </p:nvSpPr>
        <p:spPr>
          <a:xfrm>
            <a:off x="9082108" y="5863739"/>
            <a:ext cx="437278" cy="1231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tIns="0" bIns="0" rtlCol="0">
            <a:spAutoFit/>
          </a:bodyPr>
          <a:lstStyle/>
          <a:p>
            <a:pPr algn="ctr"/>
            <a:r>
              <a:rPr lang="en-US" sz="800" dirty="0"/>
              <a:t>1,665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5FDE562E-72ED-8340-89E8-F723A96BDCD1}"/>
              </a:ext>
            </a:extLst>
          </p:cNvPr>
          <p:cNvSpPr txBox="1"/>
          <p:nvPr/>
        </p:nvSpPr>
        <p:spPr>
          <a:xfrm>
            <a:off x="11483847" y="6073971"/>
            <a:ext cx="437278" cy="12311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tIns="0" bIns="0" rtlCol="0">
            <a:spAutoFit/>
          </a:bodyPr>
          <a:lstStyle/>
          <a:p>
            <a:pPr algn="ctr"/>
            <a:r>
              <a:rPr lang="en-US" sz="800" dirty="0"/>
              <a:t>2,859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B97D29DE-2014-2248-A567-B5127F1C56F2}"/>
              </a:ext>
            </a:extLst>
          </p:cNvPr>
          <p:cNvSpPr txBox="1"/>
          <p:nvPr/>
        </p:nvSpPr>
        <p:spPr>
          <a:xfrm>
            <a:off x="10384186" y="6071484"/>
            <a:ext cx="437278" cy="12311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tIns="0" bIns="0" rtlCol="0">
            <a:spAutoFit/>
          </a:bodyPr>
          <a:lstStyle/>
          <a:p>
            <a:pPr algn="ctr"/>
            <a:r>
              <a:rPr lang="en-US" sz="800" dirty="0"/>
              <a:t>678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4C63DFBB-E2BA-E64F-A88F-10047E2F120B}"/>
              </a:ext>
            </a:extLst>
          </p:cNvPr>
          <p:cNvSpPr txBox="1"/>
          <p:nvPr/>
        </p:nvSpPr>
        <p:spPr>
          <a:xfrm>
            <a:off x="9082108" y="6065576"/>
            <a:ext cx="437278" cy="12311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tIns="0" bIns="0" rtlCol="0">
            <a:spAutoFit/>
          </a:bodyPr>
          <a:lstStyle/>
          <a:p>
            <a:pPr algn="ctr"/>
            <a:r>
              <a:rPr lang="en-US" sz="800" dirty="0"/>
              <a:t>1,256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E69D98D8-1045-CE4A-B5AA-4651D8830D8A}"/>
              </a:ext>
            </a:extLst>
          </p:cNvPr>
          <p:cNvSpPr txBox="1"/>
          <p:nvPr/>
        </p:nvSpPr>
        <p:spPr>
          <a:xfrm>
            <a:off x="10426851" y="6280200"/>
            <a:ext cx="370749" cy="1231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tIns="0" bIns="0" rtlCol="0">
            <a:spAutoFit/>
          </a:bodyPr>
          <a:lstStyle/>
          <a:p>
            <a:r>
              <a:rPr lang="en-US" sz="800" dirty="0"/>
              <a:t>598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2BD49885-2F38-A142-9AF0-C84983B11A3A}"/>
              </a:ext>
            </a:extLst>
          </p:cNvPr>
          <p:cNvSpPr txBox="1"/>
          <p:nvPr/>
        </p:nvSpPr>
        <p:spPr>
          <a:xfrm>
            <a:off x="11174742" y="6277643"/>
            <a:ext cx="1044112" cy="1223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tIns="0" bIns="0" rtlCol="0">
            <a:spAutoFit/>
          </a:bodyPr>
          <a:lstStyle/>
          <a:p>
            <a:pPr algn="ctr"/>
            <a:r>
              <a:rPr lang="en-US" sz="800" dirty="0"/>
              <a:t>1,341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F0DAB429-C3A7-2A45-A985-CDCDBB888BD1}"/>
              </a:ext>
            </a:extLst>
          </p:cNvPr>
          <p:cNvSpPr txBox="1"/>
          <p:nvPr/>
        </p:nvSpPr>
        <p:spPr>
          <a:xfrm>
            <a:off x="7701124" y="6422971"/>
            <a:ext cx="4495063" cy="21939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lIns="216000" tIns="0" rIns="0" bIns="0" rtlCol="0">
            <a:spAutoFit/>
          </a:bodyPr>
          <a:lstStyle/>
          <a:p>
            <a:endParaRPr lang="en-US" sz="800" dirty="0"/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1512A6C5-825D-3B42-B25F-A7CE5EF442BD}"/>
              </a:ext>
            </a:extLst>
          </p:cNvPr>
          <p:cNvSpPr txBox="1"/>
          <p:nvPr/>
        </p:nvSpPr>
        <p:spPr>
          <a:xfrm>
            <a:off x="9103342" y="6434869"/>
            <a:ext cx="437278" cy="21544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645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25227D10-0E1A-EE45-999F-D0136F69CFD6}"/>
              </a:ext>
            </a:extLst>
          </p:cNvPr>
          <p:cNvSpPr txBox="1"/>
          <p:nvPr/>
        </p:nvSpPr>
        <p:spPr>
          <a:xfrm>
            <a:off x="10397321" y="6424409"/>
            <a:ext cx="437278" cy="21544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387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5220D6C7-1E3D-4240-8407-C5946B2EC6D8}"/>
              </a:ext>
            </a:extLst>
          </p:cNvPr>
          <p:cNvSpPr txBox="1"/>
          <p:nvPr/>
        </p:nvSpPr>
        <p:spPr>
          <a:xfrm>
            <a:off x="11483847" y="6434762"/>
            <a:ext cx="437278" cy="21544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1,032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A28D1841-D621-2141-BC09-75DB25241FA6}"/>
              </a:ext>
            </a:extLst>
          </p:cNvPr>
          <p:cNvSpPr txBox="1"/>
          <p:nvPr/>
        </p:nvSpPr>
        <p:spPr>
          <a:xfrm>
            <a:off x="9058247" y="6663341"/>
            <a:ext cx="484999" cy="21544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23,635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6E5F3C7A-7196-D54B-982E-85CD28A4C33D}"/>
              </a:ext>
            </a:extLst>
          </p:cNvPr>
          <p:cNvSpPr txBox="1"/>
          <p:nvPr/>
        </p:nvSpPr>
        <p:spPr>
          <a:xfrm>
            <a:off x="10349600" y="6650346"/>
            <a:ext cx="484999" cy="21544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10,808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11173338-35C8-E948-A519-719548D5E13D}"/>
              </a:ext>
            </a:extLst>
          </p:cNvPr>
          <p:cNvSpPr txBox="1"/>
          <p:nvPr/>
        </p:nvSpPr>
        <p:spPr>
          <a:xfrm>
            <a:off x="11466343" y="6663106"/>
            <a:ext cx="484999" cy="21544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34,443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515EA884-315A-364B-B0BC-8D6932447998}"/>
              </a:ext>
            </a:extLst>
          </p:cNvPr>
          <p:cNvSpPr txBox="1"/>
          <p:nvPr/>
        </p:nvSpPr>
        <p:spPr>
          <a:xfrm>
            <a:off x="7737122" y="5627768"/>
            <a:ext cx="796085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Jay Gatsby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D60C32BE-E9FF-AE4E-9783-7DF31B56F66D}"/>
              </a:ext>
            </a:extLst>
          </p:cNvPr>
          <p:cNvSpPr txBox="1"/>
          <p:nvPr/>
        </p:nvSpPr>
        <p:spPr>
          <a:xfrm>
            <a:off x="7755843" y="5875972"/>
            <a:ext cx="955220" cy="1231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tIns="0" bIns="0" rtlCol="0">
            <a:spAutoFit/>
          </a:bodyPr>
          <a:lstStyle/>
          <a:p>
            <a:pPr algn="ctr"/>
            <a:r>
              <a:rPr lang="en-US" sz="800" dirty="0"/>
              <a:t>James Moriarty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820BD3B6-FD38-FB4C-8675-B862E7A14349}"/>
              </a:ext>
            </a:extLst>
          </p:cNvPr>
          <p:cNvSpPr txBox="1"/>
          <p:nvPr/>
        </p:nvSpPr>
        <p:spPr>
          <a:xfrm>
            <a:off x="7762844" y="6021882"/>
            <a:ext cx="886529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dirty="0" err="1"/>
              <a:t>Hercule</a:t>
            </a:r>
            <a:r>
              <a:rPr lang="en-US" sz="800" dirty="0"/>
              <a:t> Poirot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BB074B02-0C4D-EF46-BCBE-F0290AAEA560}"/>
              </a:ext>
            </a:extLst>
          </p:cNvPr>
          <p:cNvSpPr txBox="1"/>
          <p:nvPr/>
        </p:nvSpPr>
        <p:spPr>
          <a:xfrm>
            <a:off x="7707517" y="6432344"/>
            <a:ext cx="886529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John Snow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7B4DD768-576F-7241-BADC-2FF891D580DC}"/>
              </a:ext>
            </a:extLst>
          </p:cNvPr>
          <p:cNvSpPr txBox="1"/>
          <p:nvPr/>
        </p:nvSpPr>
        <p:spPr>
          <a:xfrm>
            <a:off x="7774963" y="6225745"/>
            <a:ext cx="886529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Leopold Bloom</a:t>
            </a:r>
          </a:p>
        </p:txBody>
      </p:sp>
      <p:pic>
        <p:nvPicPr>
          <p:cNvPr id="89" name="Picture 88">
            <a:extLst>
              <a:ext uri="{FF2B5EF4-FFF2-40B4-BE49-F238E27FC236}">
                <a16:creationId xmlns:a16="http://schemas.microsoft.com/office/drawing/2014/main" id="{BA81E2E7-B679-B54E-B426-CADD0781E62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46892" y="0"/>
            <a:ext cx="12243080" cy="241300"/>
          </a:xfrm>
          <a:prstGeom prst="rect">
            <a:avLst/>
          </a:prstGeom>
        </p:spPr>
      </p:pic>
      <p:pic>
        <p:nvPicPr>
          <p:cNvPr id="117" name="Picture 116">
            <a:extLst>
              <a:ext uri="{FF2B5EF4-FFF2-40B4-BE49-F238E27FC236}">
                <a16:creationId xmlns:a16="http://schemas.microsoft.com/office/drawing/2014/main" id="{7924A3C2-8159-0742-B614-51656FD631D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393412" y="548519"/>
            <a:ext cx="661164" cy="661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96355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Rectangle 91">
            <a:extLst>
              <a:ext uri="{FF2B5EF4-FFF2-40B4-BE49-F238E27FC236}">
                <a16:creationId xmlns:a16="http://schemas.microsoft.com/office/drawing/2014/main" id="{DE69E888-A2C3-9B4C-A569-AAB44943D263}"/>
              </a:ext>
            </a:extLst>
          </p:cNvPr>
          <p:cNvSpPr/>
          <p:nvPr/>
        </p:nvSpPr>
        <p:spPr>
          <a:xfrm>
            <a:off x="7789728" y="4377796"/>
            <a:ext cx="3153167" cy="15948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1"/>
                </a:solidFill>
              </a:ln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2D4F8ED-A407-1248-B15C-56C861AE6B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41300"/>
            <a:ext cx="12200376" cy="6831753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A5C12E60-A773-4741-98CE-B4346DC4D424}"/>
              </a:ext>
            </a:extLst>
          </p:cNvPr>
          <p:cNvSpPr/>
          <p:nvPr/>
        </p:nvSpPr>
        <p:spPr>
          <a:xfrm>
            <a:off x="4188" y="4374277"/>
            <a:ext cx="12196188" cy="2923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2564046-E7B7-7443-8BCB-2180219949C6}"/>
              </a:ext>
            </a:extLst>
          </p:cNvPr>
          <p:cNvSpPr/>
          <p:nvPr/>
        </p:nvSpPr>
        <p:spPr>
          <a:xfrm>
            <a:off x="54985" y="4416352"/>
            <a:ext cx="1107649" cy="15554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F7B6E17-6C4F-A44F-985F-2B918EE3F8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88" y="6821431"/>
            <a:ext cx="12192000" cy="472041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4CC3E99D-A52D-6342-BD0F-05A0298953F8}"/>
              </a:ext>
            </a:extLst>
          </p:cNvPr>
          <p:cNvSpPr/>
          <p:nvPr/>
        </p:nvSpPr>
        <p:spPr>
          <a:xfrm>
            <a:off x="548146" y="4572167"/>
            <a:ext cx="578178" cy="1021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CE2601C-56D7-6D4D-A00F-323F260A4F98}"/>
              </a:ext>
            </a:extLst>
          </p:cNvPr>
          <p:cNvSpPr/>
          <p:nvPr/>
        </p:nvSpPr>
        <p:spPr>
          <a:xfrm>
            <a:off x="163392" y="4611168"/>
            <a:ext cx="227816" cy="457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80AEDE5-74BF-F14D-ABA0-1765036CA448}"/>
              </a:ext>
            </a:extLst>
          </p:cNvPr>
          <p:cNvSpPr/>
          <p:nvPr/>
        </p:nvSpPr>
        <p:spPr>
          <a:xfrm>
            <a:off x="8330181" y="4424148"/>
            <a:ext cx="2635624" cy="18205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9E27DDC0-0B1E-394D-8CA9-21BD1410CE48}"/>
              </a:ext>
            </a:extLst>
          </p:cNvPr>
          <p:cNvSpPr/>
          <p:nvPr/>
        </p:nvSpPr>
        <p:spPr>
          <a:xfrm>
            <a:off x="7644815" y="4644797"/>
            <a:ext cx="548451" cy="213269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31E38B0-66D2-A94E-8453-62036C8462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88" y="4354426"/>
            <a:ext cx="7640627" cy="252460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5A0DDB7-5970-9843-B88D-E77D84775992}"/>
              </a:ext>
            </a:extLst>
          </p:cNvPr>
          <p:cNvSpPr txBox="1"/>
          <p:nvPr/>
        </p:nvSpPr>
        <p:spPr>
          <a:xfrm>
            <a:off x="50797" y="4448921"/>
            <a:ext cx="1404593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+mj-lt"/>
              </a:rPr>
              <a:t>Changes over time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D0AF75E-DC73-0F49-975D-1CE8AAD8FE39}"/>
              </a:ext>
            </a:extLst>
          </p:cNvPr>
          <p:cNvSpPr txBox="1"/>
          <p:nvPr/>
        </p:nvSpPr>
        <p:spPr>
          <a:xfrm>
            <a:off x="1348604" y="6512339"/>
            <a:ext cx="462279" cy="1692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500" b="1" dirty="0"/>
              <a:t>Functional</a:t>
            </a:r>
            <a:r>
              <a:rPr lang="en-US" sz="500" dirty="0"/>
              <a:t> 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6EA5F639-056D-C347-9F61-9C85F28132C1}"/>
              </a:ext>
            </a:extLst>
          </p:cNvPr>
          <p:cNvSpPr txBox="1"/>
          <p:nvPr/>
        </p:nvSpPr>
        <p:spPr>
          <a:xfrm>
            <a:off x="1898511" y="6512339"/>
            <a:ext cx="603253" cy="1692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500" b="1" dirty="0"/>
              <a:t>Evolvability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1F6E99C-16A3-D648-9678-346C061854DD}"/>
              </a:ext>
            </a:extLst>
          </p:cNvPr>
          <p:cNvSpPr/>
          <p:nvPr/>
        </p:nvSpPr>
        <p:spPr>
          <a:xfrm>
            <a:off x="50797" y="5049170"/>
            <a:ext cx="112595" cy="101546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40956B51-443D-A743-8912-2AF0D51015D4}"/>
              </a:ext>
            </a:extLst>
          </p:cNvPr>
          <p:cNvSpPr txBox="1"/>
          <p:nvPr/>
        </p:nvSpPr>
        <p:spPr>
          <a:xfrm>
            <a:off x="5395729" y="6596977"/>
            <a:ext cx="392795" cy="76944"/>
          </a:xfrm>
          <a:prstGeom prst="rect">
            <a:avLst/>
          </a:prstGeom>
          <a:solidFill>
            <a:schemeClr val="bg1"/>
          </a:solidFill>
        </p:spPr>
        <p:txBody>
          <a:bodyPr wrap="square" lIns="36000" tIns="0" rIns="36000" bIns="0" rtlCol="0">
            <a:spAutoFit/>
          </a:bodyPr>
          <a:lstStyle/>
          <a:p>
            <a:r>
              <a:rPr lang="en-US" sz="500" b="1" dirty="0"/>
              <a:t>Functional</a:t>
            </a:r>
            <a:r>
              <a:rPr lang="en-US" sz="500" dirty="0"/>
              <a:t> 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F470289-1FCF-6F43-8C34-46CC974E74B9}"/>
              </a:ext>
            </a:extLst>
          </p:cNvPr>
          <p:cNvSpPr txBox="1"/>
          <p:nvPr/>
        </p:nvSpPr>
        <p:spPr>
          <a:xfrm>
            <a:off x="5910132" y="6596977"/>
            <a:ext cx="392795" cy="76944"/>
          </a:xfrm>
          <a:prstGeom prst="rect">
            <a:avLst/>
          </a:prstGeom>
          <a:solidFill>
            <a:schemeClr val="bg1"/>
          </a:solidFill>
        </p:spPr>
        <p:txBody>
          <a:bodyPr wrap="square" lIns="36000" tIns="0" rIns="36000" bIns="0" rtlCol="0">
            <a:spAutoFit/>
          </a:bodyPr>
          <a:lstStyle/>
          <a:p>
            <a:r>
              <a:rPr lang="en-US" sz="500" dirty="0"/>
              <a:t>Evolvability 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A71C30D-752C-D743-B90C-35D67A898774}"/>
              </a:ext>
            </a:extLst>
          </p:cNvPr>
          <p:cNvSpPr/>
          <p:nvPr/>
        </p:nvSpPr>
        <p:spPr>
          <a:xfrm>
            <a:off x="3844110" y="4988623"/>
            <a:ext cx="112595" cy="101546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A4B54E05-40F5-3647-82F5-3AD0BCAC31AC}"/>
              </a:ext>
            </a:extLst>
          </p:cNvPr>
          <p:cNvSpPr/>
          <p:nvPr/>
        </p:nvSpPr>
        <p:spPr>
          <a:xfrm rot="5400000">
            <a:off x="4312511" y="4079283"/>
            <a:ext cx="112595" cy="101546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9" name="Picture 48">
            <a:extLst>
              <a:ext uri="{FF2B5EF4-FFF2-40B4-BE49-F238E27FC236}">
                <a16:creationId xmlns:a16="http://schemas.microsoft.com/office/drawing/2014/main" id="{8F7E35C8-792F-CA4D-880E-E8B5A88AD02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37423" y="4363493"/>
            <a:ext cx="4623757" cy="2514461"/>
          </a:xfrm>
          <a:prstGeom prst="rect">
            <a:avLst/>
          </a:prstGeom>
        </p:spPr>
      </p:pic>
      <p:sp>
        <p:nvSpPr>
          <p:cNvPr id="53" name="TextBox 52">
            <a:extLst>
              <a:ext uri="{FF2B5EF4-FFF2-40B4-BE49-F238E27FC236}">
                <a16:creationId xmlns:a16="http://schemas.microsoft.com/office/drawing/2014/main" id="{DBDE1FCD-02E5-AF4E-B462-F9334A81E173}"/>
              </a:ext>
            </a:extLst>
          </p:cNvPr>
          <p:cNvSpPr txBox="1"/>
          <p:nvPr/>
        </p:nvSpPr>
        <p:spPr>
          <a:xfrm>
            <a:off x="11468749" y="4192316"/>
            <a:ext cx="735816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%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8A74724B-71C6-E04A-B779-6484600DA40E}"/>
              </a:ext>
            </a:extLst>
          </p:cNvPr>
          <p:cNvSpPr/>
          <p:nvPr/>
        </p:nvSpPr>
        <p:spPr>
          <a:xfrm>
            <a:off x="7709500" y="4792355"/>
            <a:ext cx="4470273" cy="18799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B608C1E8-8941-944F-9196-4ECBBA11E6DF}"/>
              </a:ext>
            </a:extLst>
          </p:cNvPr>
          <p:cNvSpPr/>
          <p:nvPr/>
        </p:nvSpPr>
        <p:spPr>
          <a:xfrm>
            <a:off x="7709501" y="5177883"/>
            <a:ext cx="4290594" cy="21022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4054DF72-964B-5449-8546-5E6906D702CB}"/>
              </a:ext>
            </a:extLst>
          </p:cNvPr>
          <p:cNvSpPr/>
          <p:nvPr/>
        </p:nvSpPr>
        <p:spPr>
          <a:xfrm>
            <a:off x="7710897" y="5624857"/>
            <a:ext cx="4468876" cy="19196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811874EA-F510-354A-8E2F-520DC52E4EA3}"/>
              </a:ext>
            </a:extLst>
          </p:cNvPr>
          <p:cNvSpPr txBox="1"/>
          <p:nvPr/>
        </p:nvSpPr>
        <p:spPr>
          <a:xfrm>
            <a:off x="7671859" y="4625804"/>
            <a:ext cx="1030578" cy="1231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tIns="0" bIns="0" rtlCol="0">
            <a:spAutoFit/>
          </a:bodyPr>
          <a:lstStyle/>
          <a:p>
            <a:pPr algn="ctr"/>
            <a:r>
              <a:rPr lang="en-US" sz="800" dirty="0"/>
              <a:t>Oliver Twist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333F3BFC-8F64-A34B-AC2B-F2C2F0B738AD}"/>
              </a:ext>
            </a:extLst>
          </p:cNvPr>
          <p:cNvSpPr txBox="1"/>
          <p:nvPr/>
        </p:nvSpPr>
        <p:spPr>
          <a:xfrm>
            <a:off x="9119682" y="4621320"/>
            <a:ext cx="437278" cy="1231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36000" tIns="0" rIns="36000" bIns="0" rtlCol="0">
            <a:spAutoFit/>
          </a:bodyPr>
          <a:lstStyle/>
          <a:p>
            <a:pPr algn="ctr"/>
            <a:r>
              <a:rPr lang="en-US" sz="800" dirty="0"/>
              <a:t>4,821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211726A1-33DA-8E41-8883-76E43E44592A}"/>
              </a:ext>
            </a:extLst>
          </p:cNvPr>
          <p:cNvSpPr txBox="1"/>
          <p:nvPr/>
        </p:nvSpPr>
        <p:spPr>
          <a:xfrm>
            <a:off x="11095098" y="4580794"/>
            <a:ext cx="1163604" cy="2154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5,971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D2E4394C-EA02-7649-9E1A-F12180F58610}"/>
              </a:ext>
            </a:extLst>
          </p:cNvPr>
          <p:cNvSpPr txBox="1"/>
          <p:nvPr/>
        </p:nvSpPr>
        <p:spPr>
          <a:xfrm>
            <a:off x="9111664" y="4840754"/>
            <a:ext cx="437278" cy="15946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tIns="0" bIns="36000" rtlCol="0">
            <a:spAutoFit/>
          </a:bodyPr>
          <a:lstStyle/>
          <a:p>
            <a:pPr algn="ctr"/>
            <a:r>
              <a:rPr lang="en-US" sz="800" dirty="0"/>
              <a:t>4,355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35D7B741-2A45-574D-A410-0DFE2F6958BC}"/>
              </a:ext>
            </a:extLst>
          </p:cNvPr>
          <p:cNvSpPr txBox="1"/>
          <p:nvPr/>
        </p:nvSpPr>
        <p:spPr>
          <a:xfrm>
            <a:off x="7830490" y="4789732"/>
            <a:ext cx="667363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Alice </a:t>
            </a:r>
            <a:r>
              <a:rPr lang="en-US" sz="800" dirty="0" err="1"/>
              <a:t>Liddel</a:t>
            </a:r>
            <a:endParaRPr lang="en-US" sz="800" dirty="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BA4C0E5C-234A-5E4A-9A1A-CBB20B0191C0}"/>
              </a:ext>
            </a:extLst>
          </p:cNvPr>
          <p:cNvSpPr txBox="1"/>
          <p:nvPr/>
        </p:nvSpPr>
        <p:spPr>
          <a:xfrm>
            <a:off x="11437639" y="4789914"/>
            <a:ext cx="501624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5,138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2CF16875-14FA-314F-8645-D5A84796DB41}"/>
              </a:ext>
            </a:extLst>
          </p:cNvPr>
          <p:cNvSpPr txBox="1"/>
          <p:nvPr/>
        </p:nvSpPr>
        <p:spPr>
          <a:xfrm>
            <a:off x="7746107" y="5029281"/>
            <a:ext cx="1522607" cy="1231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/>
              <a:t>       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7C06270E-0249-4545-838D-E3ED89A7C31B}"/>
              </a:ext>
            </a:extLst>
          </p:cNvPr>
          <p:cNvSpPr txBox="1"/>
          <p:nvPr/>
        </p:nvSpPr>
        <p:spPr>
          <a:xfrm>
            <a:off x="11156264" y="5024682"/>
            <a:ext cx="1054413" cy="1231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tIns="0" bIns="0" rtlCol="0">
            <a:spAutoFit/>
          </a:bodyPr>
          <a:lstStyle/>
          <a:p>
            <a:pPr algn="ctr"/>
            <a:r>
              <a:rPr lang="en-US" sz="800" dirty="0"/>
              <a:t>4,682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061A1214-0DBD-1943-8146-9D3CEE3F9E5F}"/>
              </a:ext>
            </a:extLst>
          </p:cNvPr>
          <p:cNvSpPr txBox="1"/>
          <p:nvPr/>
        </p:nvSpPr>
        <p:spPr>
          <a:xfrm>
            <a:off x="7726930" y="5242921"/>
            <a:ext cx="1342257" cy="12311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lIns="216000" tIns="0" rIns="0" bIns="0" rtlCol="0">
            <a:spAutoFit/>
          </a:bodyPr>
          <a:lstStyle/>
          <a:p>
            <a:r>
              <a:rPr lang="en-US" sz="800" dirty="0"/>
              <a:t>Hari </a:t>
            </a:r>
            <a:r>
              <a:rPr lang="en-US" sz="800" dirty="0" err="1"/>
              <a:t>Seldon</a:t>
            </a:r>
            <a:endParaRPr lang="en-US" sz="800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882A26CE-1239-F846-BDDC-4A743604496A}"/>
              </a:ext>
            </a:extLst>
          </p:cNvPr>
          <p:cNvSpPr txBox="1"/>
          <p:nvPr/>
        </p:nvSpPr>
        <p:spPr>
          <a:xfrm>
            <a:off x="11204949" y="5202551"/>
            <a:ext cx="974824" cy="21544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4,658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66CF0B16-2358-7E45-B4A8-A5BB15F66490}"/>
              </a:ext>
            </a:extLst>
          </p:cNvPr>
          <p:cNvSpPr txBox="1"/>
          <p:nvPr/>
        </p:nvSpPr>
        <p:spPr>
          <a:xfrm>
            <a:off x="7749780" y="5444781"/>
            <a:ext cx="1198842" cy="1231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tIns="0" rIns="72000" bIns="0" rtlCol="0">
            <a:spAutoFit/>
          </a:bodyPr>
          <a:lstStyle/>
          <a:p>
            <a:endParaRPr lang="en-US" sz="800" dirty="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35E84073-DA87-7044-A4E0-0B7AB4A585B5}"/>
              </a:ext>
            </a:extLst>
          </p:cNvPr>
          <p:cNvSpPr txBox="1"/>
          <p:nvPr/>
        </p:nvSpPr>
        <p:spPr>
          <a:xfrm>
            <a:off x="7774859" y="5402188"/>
            <a:ext cx="796085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Dorian Gray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B603CD12-B748-1E41-A287-EE5A516C2207}"/>
              </a:ext>
            </a:extLst>
          </p:cNvPr>
          <p:cNvSpPr txBox="1"/>
          <p:nvPr/>
        </p:nvSpPr>
        <p:spPr>
          <a:xfrm>
            <a:off x="11145644" y="5452205"/>
            <a:ext cx="1101686" cy="1231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tIns="0" bIns="0" rtlCol="0">
            <a:spAutoFit/>
          </a:bodyPr>
          <a:lstStyle/>
          <a:p>
            <a:pPr algn="ctr"/>
            <a:r>
              <a:rPr lang="en-US" sz="800" dirty="0"/>
              <a:t>4,068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D0FED73B-039A-9347-AD22-B5E6DB67A60D}"/>
              </a:ext>
            </a:extLst>
          </p:cNvPr>
          <p:cNvSpPr txBox="1"/>
          <p:nvPr/>
        </p:nvSpPr>
        <p:spPr>
          <a:xfrm>
            <a:off x="10378344" y="5865094"/>
            <a:ext cx="437278" cy="1231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tIns="0" bIns="0" rtlCol="0">
            <a:spAutoFit/>
          </a:bodyPr>
          <a:lstStyle/>
          <a:p>
            <a:pPr algn="ctr"/>
            <a:r>
              <a:rPr lang="en-US" sz="800" dirty="0"/>
              <a:t>805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9284BEC9-D72E-A240-84F1-BCC307A30C49}"/>
              </a:ext>
            </a:extLst>
          </p:cNvPr>
          <p:cNvSpPr txBox="1"/>
          <p:nvPr/>
        </p:nvSpPr>
        <p:spPr>
          <a:xfrm>
            <a:off x="11179741" y="5860070"/>
            <a:ext cx="1044112" cy="1223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tIns="0" bIns="0" rtlCol="0">
            <a:spAutoFit/>
          </a:bodyPr>
          <a:lstStyle/>
          <a:p>
            <a:pPr algn="ctr"/>
            <a:r>
              <a:rPr lang="en-US" sz="800" dirty="0"/>
              <a:t>2,470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038043E0-9CC8-9547-945F-C70C45866CED}"/>
              </a:ext>
            </a:extLst>
          </p:cNvPr>
          <p:cNvSpPr txBox="1"/>
          <p:nvPr/>
        </p:nvSpPr>
        <p:spPr>
          <a:xfrm>
            <a:off x="9100191" y="5659076"/>
            <a:ext cx="437278" cy="12311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tIns="0" bIns="0" rtlCol="0">
            <a:spAutoFit/>
          </a:bodyPr>
          <a:lstStyle/>
          <a:p>
            <a:pPr algn="ctr"/>
            <a:r>
              <a:rPr lang="en-US" sz="800" dirty="0"/>
              <a:t>2,067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23DBC9C8-1582-5642-AA82-59D3C0DB74A7}"/>
              </a:ext>
            </a:extLst>
          </p:cNvPr>
          <p:cNvSpPr/>
          <p:nvPr/>
        </p:nvSpPr>
        <p:spPr>
          <a:xfrm>
            <a:off x="7709501" y="6008592"/>
            <a:ext cx="4514352" cy="22011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25A2A42A-C1D0-234F-BE3E-A5EED90AB26E}"/>
              </a:ext>
            </a:extLst>
          </p:cNvPr>
          <p:cNvSpPr txBox="1"/>
          <p:nvPr/>
        </p:nvSpPr>
        <p:spPr>
          <a:xfrm>
            <a:off x="11483158" y="6018708"/>
            <a:ext cx="437278" cy="21544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endParaRPr lang="en-US" sz="800" dirty="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42F34EBD-837A-7140-ADFF-6A2D671695B4}"/>
              </a:ext>
            </a:extLst>
          </p:cNvPr>
          <p:cNvSpPr txBox="1"/>
          <p:nvPr/>
        </p:nvSpPr>
        <p:spPr>
          <a:xfrm>
            <a:off x="10378344" y="5621822"/>
            <a:ext cx="437278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792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84AABAC2-BCDB-F047-BA43-CFB50DFDC3F6}"/>
              </a:ext>
            </a:extLst>
          </p:cNvPr>
          <p:cNvSpPr txBox="1"/>
          <p:nvPr/>
        </p:nvSpPr>
        <p:spPr>
          <a:xfrm>
            <a:off x="7755889" y="5865094"/>
            <a:ext cx="1295479" cy="1231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tIns="0" bIns="0" rtlCol="0">
            <a:spAutoFit/>
          </a:bodyPr>
          <a:lstStyle/>
          <a:p>
            <a:endParaRPr lang="en-US" sz="800" dirty="0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798050C4-D267-6B45-BDC0-8E469FCDDAB2}"/>
              </a:ext>
            </a:extLst>
          </p:cNvPr>
          <p:cNvSpPr txBox="1"/>
          <p:nvPr/>
        </p:nvSpPr>
        <p:spPr>
          <a:xfrm>
            <a:off x="7705032" y="6261141"/>
            <a:ext cx="1265472" cy="2154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800" dirty="0"/>
              <a:t>   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E71B524F-17C5-5243-96DC-A11AAB113E1A}"/>
              </a:ext>
            </a:extLst>
          </p:cNvPr>
          <p:cNvSpPr/>
          <p:nvPr/>
        </p:nvSpPr>
        <p:spPr>
          <a:xfrm>
            <a:off x="7709500" y="6653857"/>
            <a:ext cx="4268389" cy="19327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787D06A8-1219-424E-A07C-1EE22EE4DAB4}"/>
              </a:ext>
            </a:extLst>
          </p:cNvPr>
          <p:cNvSpPr txBox="1"/>
          <p:nvPr/>
        </p:nvSpPr>
        <p:spPr>
          <a:xfrm>
            <a:off x="11501267" y="6658937"/>
            <a:ext cx="484999" cy="21544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endParaRPr lang="en-US" sz="800" dirty="0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F79C73ED-6C7E-9140-8F7E-55BB48796C66}"/>
              </a:ext>
            </a:extLst>
          </p:cNvPr>
          <p:cNvSpPr txBox="1"/>
          <p:nvPr/>
        </p:nvSpPr>
        <p:spPr>
          <a:xfrm>
            <a:off x="7644814" y="6640124"/>
            <a:ext cx="1112200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/>
              <a:t>Total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F83E376E-F482-2545-9875-512D75103DD1}"/>
              </a:ext>
            </a:extLst>
          </p:cNvPr>
          <p:cNvSpPr txBox="1"/>
          <p:nvPr/>
        </p:nvSpPr>
        <p:spPr>
          <a:xfrm>
            <a:off x="9155080" y="6274715"/>
            <a:ext cx="370749" cy="1231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tIns="0" bIns="0" rtlCol="0">
            <a:spAutoFit/>
          </a:bodyPr>
          <a:lstStyle/>
          <a:p>
            <a:r>
              <a:rPr lang="en-US" sz="800" dirty="0"/>
              <a:t>743</a:t>
            </a: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C76D0F35-BA53-CE46-B216-7B33DF70DEC1}"/>
              </a:ext>
            </a:extLst>
          </p:cNvPr>
          <p:cNvSpPr/>
          <p:nvPr/>
        </p:nvSpPr>
        <p:spPr>
          <a:xfrm>
            <a:off x="7665417" y="4371590"/>
            <a:ext cx="4514356" cy="20041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C46D8BAD-517E-7D45-95EB-E8C4AF6784F5}"/>
              </a:ext>
            </a:extLst>
          </p:cNvPr>
          <p:cNvSpPr txBox="1"/>
          <p:nvPr/>
        </p:nvSpPr>
        <p:spPr>
          <a:xfrm>
            <a:off x="7805767" y="4371431"/>
            <a:ext cx="735816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/>
              <a:t>Developer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502D38D2-6014-FA4A-9FE3-5A47F315A96B}"/>
              </a:ext>
            </a:extLst>
          </p:cNvPr>
          <p:cNvSpPr txBox="1"/>
          <p:nvPr/>
        </p:nvSpPr>
        <p:spPr>
          <a:xfrm>
            <a:off x="8814781" y="4356805"/>
            <a:ext cx="1155321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/>
              <a:t>Functional changes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F20CF20-DB30-C740-B935-7697FC496F44}"/>
              </a:ext>
            </a:extLst>
          </p:cNvPr>
          <p:cNvSpPr txBox="1"/>
          <p:nvPr/>
        </p:nvSpPr>
        <p:spPr>
          <a:xfrm>
            <a:off x="10002201" y="4354426"/>
            <a:ext cx="1236802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/>
              <a:t>Evolutionary changes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D37C5DD0-7D3D-2647-B4C3-139DF86B1372}"/>
              </a:ext>
            </a:extLst>
          </p:cNvPr>
          <p:cNvSpPr txBox="1"/>
          <p:nvPr/>
        </p:nvSpPr>
        <p:spPr>
          <a:xfrm>
            <a:off x="11078086" y="4358070"/>
            <a:ext cx="1236802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/>
              <a:t>Total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ADB9C30F-61F3-314D-BDF5-107AE91F000F}"/>
              </a:ext>
            </a:extLst>
          </p:cNvPr>
          <p:cNvSpPr txBox="1"/>
          <p:nvPr/>
        </p:nvSpPr>
        <p:spPr>
          <a:xfrm>
            <a:off x="10378344" y="4610149"/>
            <a:ext cx="437278" cy="1231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tIns="0" bIns="0" rtlCol="0">
            <a:spAutoFit/>
          </a:bodyPr>
          <a:lstStyle/>
          <a:p>
            <a:pPr algn="ctr"/>
            <a:r>
              <a:rPr lang="en-US" sz="800" dirty="0"/>
              <a:t>1,150 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74C1DBBE-31D3-C641-AEBD-20B4CCBD7100}"/>
              </a:ext>
            </a:extLst>
          </p:cNvPr>
          <p:cNvSpPr txBox="1"/>
          <p:nvPr/>
        </p:nvSpPr>
        <p:spPr>
          <a:xfrm>
            <a:off x="10378344" y="4817092"/>
            <a:ext cx="437278" cy="12311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tIns="0" bIns="0" rtlCol="0">
            <a:spAutoFit/>
          </a:bodyPr>
          <a:lstStyle/>
          <a:p>
            <a:pPr algn="ctr"/>
            <a:r>
              <a:rPr lang="en-US" sz="800" dirty="0"/>
              <a:t>1,083 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BA54CE48-B920-A049-9728-75EC7E7D5E77}"/>
              </a:ext>
            </a:extLst>
          </p:cNvPr>
          <p:cNvSpPr txBox="1"/>
          <p:nvPr/>
        </p:nvSpPr>
        <p:spPr>
          <a:xfrm>
            <a:off x="10077623" y="5016344"/>
            <a:ext cx="1054413" cy="1231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tIns="0" bIns="0" rtlCol="0">
            <a:spAutoFit/>
          </a:bodyPr>
          <a:lstStyle/>
          <a:p>
            <a:pPr algn="ctr"/>
            <a:r>
              <a:rPr lang="en-US" sz="800" dirty="0"/>
              <a:t>1,007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EDF44D7F-094D-FF41-AB90-F088214FF198}"/>
              </a:ext>
            </a:extLst>
          </p:cNvPr>
          <p:cNvSpPr txBox="1"/>
          <p:nvPr/>
        </p:nvSpPr>
        <p:spPr>
          <a:xfrm>
            <a:off x="8807454" y="5028849"/>
            <a:ext cx="1054413" cy="1231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tIns="0" bIns="0" rtlCol="0">
            <a:spAutoFit/>
          </a:bodyPr>
          <a:lstStyle/>
          <a:p>
            <a:pPr algn="ctr"/>
            <a:r>
              <a:rPr lang="en-US" sz="800" dirty="0"/>
              <a:t>3,675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F8EEAF5A-A703-5845-BBBF-248189977558}"/>
              </a:ext>
            </a:extLst>
          </p:cNvPr>
          <p:cNvSpPr txBox="1"/>
          <p:nvPr/>
        </p:nvSpPr>
        <p:spPr>
          <a:xfrm>
            <a:off x="7784203" y="5037129"/>
            <a:ext cx="1030578" cy="1231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tIns="0" bIns="0" rtlCol="0">
            <a:spAutoFit/>
          </a:bodyPr>
          <a:lstStyle/>
          <a:p>
            <a:pPr algn="ctr"/>
            <a:r>
              <a:rPr lang="en-US" sz="800" dirty="0"/>
              <a:t>Hermione Granger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E6C2D155-A592-C544-B8C9-510763F14265}"/>
              </a:ext>
            </a:extLst>
          </p:cNvPr>
          <p:cNvSpPr txBox="1"/>
          <p:nvPr/>
        </p:nvSpPr>
        <p:spPr>
          <a:xfrm>
            <a:off x="9111664" y="5228558"/>
            <a:ext cx="437278" cy="15946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tIns="0" bIns="36000" rtlCol="0">
            <a:spAutoFit/>
          </a:bodyPr>
          <a:lstStyle/>
          <a:p>
            <a:pPr algn="ctr"/>
            <a:r>
              <a:rPr lang="en-US" sz="800" dirty="0"/>
              <a:t>1,678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6F6E8DB8-CC5B-4A4D-A220-9BCF851FB917}"/>
              </a:ext>
            </a:extLst>
          </p:cNvPr>
          <p:cNvSpPr txBox="1"/>
          <p:nvPr/>
        </p:nvSpPr>
        <p:spPr>
          <a:xfrm>
            <a:off x="10386190" y="5232941"/>
            <a:ext cx="437278" cy="15946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tIns="0" bIns="36000" rtlCol="0">
            <a:spAutoFit/>
          </a:bodyPr>
          <a:lstStyle/>
          <a:p>
            <a:pPr algn="ctr"/>
            <a:r>
              <a:rPr lang="en-US" sz="800" dirty="0"/>
              <a:t>2,980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C5A0C2E0-26C5-704F-B342-36D1F322C8EB}"/>
              </a:ext>
            </a:extLst>
          </p:cNvPr>
          <p:cNvSpPr txBox="1"/>
          <p:nvPr/>
        </p:nvSpPr>
        <p:spPr>
          <a:xfrm>
            <a:off x="10054578" y="5443397"/>
            <a:ext cx="1101686" cy="1231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tIns="0" bIns="0" rtlCol="0">
            <a:spAutoFit/>
          </a:bodyPr>
          <a:lstStyle/>
          <a:p>
            <a:pPr algn="ctr"/>
            <a:r>
              <a:rPr lang="en-US" sz="800" dirty="0"/>
              <a:t>1,328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0F7B1784-33B0-6743-9FA2-04F10CABEB2F}"/>
              </a:ext>
            </a:extLst>
          </p:cNvPr>
          <p:cNvSpPr txBox="1"/>
          <p:nvPr/>
        </p:nvSpPr>
        <p:spPr>
          <a:xfrm>
            <a:off x="8779460" y="5435157"/>
            <a:ext cx="1101686" cy="1231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tIns="0" bIns="0" rtlCol="0">
            <a:spAutoFit/>
          </a:bodyPr>
          <a:lstStyle/>
          <a:p>
            <a:pPr algn="ctr"/>
            <a:r>
              <a:rPr lang="en-US" sz="800" dirty="0"/>
              <a:t>2,740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F915043E-70CD-054D-9DC7-168DCDAADA1C}"/>
              </a:ext>
            </a:extLst>
          </p:cNvPr>
          <p:cNvSpPr txBox="1"/>
          <p:nvPr/>
        </p:nvSpPr>
        <p:spPr>
          <a:xfrm>
            <a:off x="11473722" y="5659075"/>
            <a:ext cx="437278" cy="12311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tIns="0" bIns="0" rtlCol="0">
            <a:spAutoFit/>
          </a:bodyPr>
          <a:lstStyle/>
          <a:p>
            <a:pPr algn="ctr"/>
            <a:r>
              <a:rPr lang="en-US" sz="800" dirty="0"/>
              <a:t>2,859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5D4E48A4-4472-DE4E-9CBD-4CAD67E2B6C6}"/>
              </a:ext>
            </a:extLst>
          </p:cNvPr>
          <p:cNvSpPr txBox="1"/>
          <p:nvPr/>
        </p:nvSpPr>
        <p:spPr>
          <a:xfrm>
            <a:off x="9090484" y="5859335"/>
            <a:ext cx="437278" cy="1231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tIns="0" bIns="0" rtlCol="0">
            <a:spAutoFit/>
          </a:bodyPr>
          <a:lstStyle/>
          <a:p>
            <a:pPr algn="ctr"/>
            <a:r>
              <a:rPr lang="en-US" sz="800" dirty="0"/>
              <a:t>1,665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5FDE562E-72ED-8340-89E8-F723A96BDCD1}"/>
              </a:ext>
            </a:extLst>
          </p:cNvPr>
          <p:cNvSpPr txBox="1"/>
          <p:nvPr/>
        </p:nvSpPr>
        <p:spPr>
          <a:xfrm>
            <a:off x="11492223" y="6069567"/>
            <a:ext cx="437278" cy="12311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tIns="0" bIns="0" rtlCol="0">
            <a:spAutoFit/>
          </a:bodyPr>
          <a:lstStyle/>
          <a:p>
            <a:pPr algn="ctr"/>
            <a:r>
              <a:rPr lang="en-US" sz="800" dirty="0"/>
              <a:t>2,859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B97D29DE-2014-2248-A567-B5127F1C56F2}"/>
              </a:ext>
            </a:extLst>
          </p:cNvPr>
          <p:cNvSpPr txBox="1"/>
          <p:nvPr/>
        </p:nvSpPr>
        <p:spPr>
          <a:xfrm>
            <a:off x="10392562" y="6067080"/>
            <a:ext cx="437278" cy="12311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tIns="0" bIns="0" rtlCol="0">
            <a:spAutoFit/>
          </a:bodyPr>
          <a:lstStyle/>
          <a:p>
            <a:pPr algn="ctr"/>
            <a:r>
              <a:rPr lang="en-US" sz="800" dirty="0"/>
              <a:t>678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4C63DFBB-E2BA-E64F-A88F-10047E2F120B}"/>
              </a:ext>
            </a:extLst>
          </p:cNvPr>
          <p:cNvSpPr txBox="1"/>
          <p:nvPr/>
        </p:nvSpPr>
        <p:spPr>
          <a:xfrm>
            <a:off x="9090484" y="6061172"/>
            <a:ext cx="437278" cy="12311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tIns="0" bIns="0" rtlCol="0">
            <a:spAutoFit/>
          </a:bodyPr>
          <a:lstStyle/>
          <a:p>
            <a:pPr algn="ctr"/>
            <a:r>
              <a:rPr lang="en-US" sz="800" dirty="0"/>
              <a:t>1,256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E69D98D8-1045-CE4A-B5AA-4651D8830D8A}"/>
              </a:ext>
            </a:extLst>
          </p:cNvPr>
          <p:cNvSpPr txBox="1"/>
          <p:nvPr/>
        </p:nvSpPr>
        <p:spPr>
          <a:xfrm>
            <a:off x="10435227" y="6275796"/>
            <a:ext cx="370749" cy="1231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tIns="0" bIns="0" rtlCol="0">
            <a:spAutoFit/>
          </a:bodyPr>
          <a:lstStyle/>
          <a:p>
            <a:r>
              <a:rPr lang="en-US" sz="800" dirty="0"/>
              <a:t>598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2BD49885-2F38-A142-9AF0-C84983B11A3A}"/>
              </a:ext>
            </a:extLst>
          </p:cNvPr>
          <p:cNvSpPr txBox="1"/>
          <p:nvPr/>
        </p:nvSpPr>
        <p:spPr>
          <a:xfrm>
            <a:off x="11183118" y="6273239"/>
            <a:ext cx="1044112" cy="1223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tIns="0" bIns="0" rtlCol="0">
            <a:spAutoFit/>
          </a:bodyPr>
          <a:lstStyle/>
          <a:p>
            <a:pPr algn="ctr"/>
            <a:r>
              <a:rPr lang="en-US" sz="800" dirty="0"/>
              <a:t>1,341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F0DAB429-C3A7-2A45-A985-CDCDBB888BD1}"/>
              </a:ext>
            </a:extLst>
          </p:cNvPr>
          <p:cNvSpPr txBox="1"/>
          <p:nvPr/>
        </p:nvSpPr>
        <p:spPr>
          <a:xfrm>
            <a:off x="7709500" y="6418567"/>
            <a:ext cx="4495063" cy="21939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lIns="216000" tIns="0" rIns="0" bIns="0" rtlCol="0">
            <a:spAutoFit/>
          </a:bodyPr>
          <a:lstStyle/>
          <a:p>
            <a:endParaRPr lang="en-US" sz="800" dirty="0"/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1512A6C5-825D-3B42-B25F-A7CE5EF442BD}"/>
              </a:ext>
            </a:extLst>
          </p:cNvPr>
          <p:cNvSpPr txBox="1"/>
          <p:nvPr/>
        </p:nvSpPr>
        <p:spPr>
          <a:xfrm>
            <a:off x="9111718" y="6430465"/>
            <a:ext cx="437278" cy="21544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645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25227D10-0E1A-EE45-999F-D0136F69CFD6}"/>
              </a:ext>
            </a:extLst>
          </p:cNvPr>
          <p:cNvSpPr txBox="1"/>
          <p:nvPr/>
        </p:nvSpPr>
        <p:spPr>
          <a:xfrm>
            <a:off x="10405697" y="6420005"/>
            <a:ext cx="437278" cy="21544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387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5220D6C7-1E3D-4240-8407-C5946B2EC6D8}"/>
              </a:ext>
            </a:extLst>
          </p:cNvPr>
          <p:cNvSpPr txBox="1"/>
          <p:nvPr/>
        </p:nvSpPr>
        <p:spPr>
          <a:xfrm>
            <a:off x="11492223" y="6430358"/>
            <a:ext cx="437278" cy="21544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1,032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A28D1841-D621-2141-BC09-75DB25241FA6}"/>
              </a:ext>
            </a:extLst>
          </p:cNvPr>
          <p:cNvSpPr txBox="1"/>
          <p:nvPr/>
        </p:nvSpPr>
        <p:spPr>
          <a:xfrm>
            <a:off x="9066623" y="6658937"/>
            <a:ext cx="484999" cy="21544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23,635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6E5F3C7A-7196-D54B-982E-85CD28A4C33D}"/>
              </a:ext>
            </a:extLst>
          </p:cNvPr>
          <p:cNvSpPr txBox="1"/>
          <p:nvPr/>
        </p:nvSpPr>
        <p:spPr>
          <a:xfrm>
            <a:off x="10357976" y="6645942"/>
            <a:ext cx="484999" cy="21544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10,808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11173338-35C8-E948-A519-719548D5E13D}"/>
              </a:ext>
            </a:extLst>
          </p:cNvPr>
          <p:cNvSpPr txBox="1"/>
          <p:nvPr/>
        </p:nvSpPr>
        <p:spPr>
          <a:xfrm>
            <a:off x="11474719" y="6658702"/>
            <a:ext cx="484999" cy="21544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34,443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515EA884-315A-364B-B0BC-8D6932447998}"/>
              </a:ext>
            </a:extLst>
          </p:cNvPr>
          <p:cNvSpPr txBox="1"/>
          <p:nvPr/>
        </p:nvSpPr>
        <p:spPr>
          <a:xfrm>
            <a:off x="7745498" y="5623364"/>
            <a:ext cx="796085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Jay Gatsby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D60C32BE-E9FF-AE4E-9783-7DF31B56F66D}"/>
              </a:ext>
            </a:extLst>
          </p:cNvPr>
          <p:cNvSpPr txBox="1"/>
          <p:nvPr/>
        </p:nvSpPr>
        <p:spPr>
          <a:xfrm>
            <a:off x="7795024" y="5824741"/>
            <a:ext cx="886529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James Moriarty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820BD3B6-FD38-FB4C-8675-B862E7A14349}"/>
              </a:ext>
            </a:extLst>
          </p:cNvPr>
          <p:cNvSpPr txBox="1"/>
          <p:nvPr/>
        </p:nvSpPr>
        <p:spPr>
          <a:xfrm>
            <a:off x="7771220" y="6017478"/>
            <a:ext cx="886529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dirty="0" err="1"/>
              <a:t>Hercule</a:t>
            </a:r>
            <a:r>
              <a:rPr lang="en-US" sz="800" dirty="0"/>
              <a:t> Poirot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BB074B02-0C4D-EF46-BCBE-F0290AAEA560}"/>
              </a:ext>
            </a:extLst>
          </p:cNvPr>
          <p:cNvSpPr txBox="1"/>
          <p:nvPr/>
        </p:nvSpPr>
        <p:spPr>
          <a:xfrm>
            <a:off x="7715893" y="6427940"/>
            <a:ext cx="886529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John Snow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7B4DD768-576F-7241-BADC-2FF891D580DC}"/>
              </a:ext>
            </a:extLst>
          </p:cNvPr>
          <p:cNvSpPr txBox="1"/>
          <p:nvPr/>
        </p:nvSpPr>
        <p:spPr>
          <a:xfrm>
            <a:off x="7783339" y="6221341"/>
            <a:ext cx="886529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Leopold Bloom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4F1C8BE-EC22-2349-BFD6-8A9791E1802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660212" flipH="1">
            <a:off x="5911037" y="1402623"/>
            <a:ext cx="382490" cy="382490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A5F289A-52B2-2C4A-A739-0BB65FEF10E8}"/>
              </a:ext>
            </a:extLst>
          </p:cNvPr>
          <p:cNvCxnSpPr>
            <a:cxnSpLocks/>
          </p:cNvCxnSpPr>
          <p:nvPr/>
        </p:nvCxnSpPr>
        <p:spPr>
          <a:xfrm>
            <a:off x="6705464" y="1507872"/>
            <a:ext cx="262924" cy="1668613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3BD9D4F2-A230-2B48-B97C-BCCDA7928EDE}"/>
              </a:ext>
            </a:extLst>
          </p:cNvPr>
          <p:cNvCxnSpPr>
            <a:cxnSpLocks/>
          </p:cNvCxnSpPr>
          <p:nvPr/>
        </p:nvCxnSpPr>
        <p:spPr>
          <a:xfrm>
            <a:off x="6705464" y="1507872"/>
            <a:ext cx="5254254" cy="165517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1">
            <a:extLst>
              <a:ext uri="{FF2B5EF4-FFF2-40B4-BE49-F238E27FC236}">
                <a16:creationId xmlns:a16="http://schemas.microsoft.com/office/drawing/2014/main" id="{7457E2BA-2AC8-BA4D-B77F-9709EBABAB3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68388" y="3176485"/>
            <a:ext cx="4981919" cy="2607864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  <p:sp>
        <p:nvSpPr>
          <p:cNvPr id="28" name="Rectangle 27">
            <a:extLst>
              <a:ext uri="{FF2B5EF4-FFF2-40B4-BE49-F238E27FC236}">
                <a16:creationId xmlns:a16="http://schemas.microsoft.com/office/drawing/2014/main" id="{F1462FE4-6BB5-234F-A30B-ECE75581810C}"/>
              </a:ext>
            </a:extLst>
          </p:cNvPr>
          <p:cNvSpPr/>
          <p:nvPr/>
        </p:nvSpPr>
        <p:spPr>
          <a:xfrm>
            <a:off x="11016616" y="3271422"/>
            <a:ext cx="922647" cy="21074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7FCFDC0-D591-0048-A5C3-247468219AE3}"/>
              </a:ext>
            </a:extLst>
          </p:cNvPr>
          <p:cNvSpPr txBox="1"/>
          <p:nvPr/>
        </p:nvSpPr>
        <p:spPr>
          <a:xfrm>
            <a:off x="7101189" y="3465418"/>
            <a:ext cx="1099725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800" dirty="0"/>
              <a:t>Evolutionary changes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7AB59087-575B-0542-861D-FE7C8973E55E}"/>
              </a:ext>
            </a:extLst>
          </p:cNvPr>
          <p:cNvSpPr txBox="1"/>
          <p:nvPr/>
        </p:nvSpPr>
        <p:spPr>
          <a:xfrm>
            <a:off x="7101189" y="4621223"/>
            <a:ext cx="1099725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800" dirty="0"/>
              <a:t>Functional changes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AA4890B5-7272-D74C-B82F-3DB346C305A2}"/>
              </a:ext>
            </a:extLst>
          </p:cNvPr>
          <p:cNvSpPr txBox="1"/>
          <p:nvPr/>
        </p:nvSpPr>
        <p:spPr>
          <a:xfrm>
            <a:off x="8876075" y="3214037"/>
            <a:ext cx="136177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/>
              <a:t>Developer changes</a:t>
            </a:r>
          </a:p>
        </p:txBody>
      </p:sp>
      <p:pic>
        <p:nvPicPr>
          <p:cNvPr id="120" name="Picture 119">
            <a:extLst>
              <a:ext uri="{FF2B5EF4-FFF2-40B4-BE49-F238E27FC236}">
                <a16:creationId xmlns:a16="http://schemas.microsoft.com/office/drawing/2014/main" id="{90AB7C90-95C7-C444-8C4C-9D0A7E9A4A2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51080" y="0"/>
            <a:ext cx="12243080" cy="241300"/>
          </a:xfrm>
          <a:prstGeom prst="rect">
            <a:avLst/>
          </a:prstGeom>
        </p:spPr>
      </p:pic>
      <p:pic>
        <p:nvPicPr>
          <p:cNvPr id="121" name="Picture 120">
            <a:extLst>
              <a:ext uri="{FF2B5EF4-FFF2-40B4-BE49-F238E27FC236}">
                <a16:creationId xmlns:a16="http://schemas.microsoft.com/office/drawing/2014/main" id="{A9BF2A30-B9A7-EE43-B4F6-98C856E8D69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393412" y="548519"/>
            <a:ext cx="661164" cy="661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84644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61039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F28176E-6620-2B4F-96FC-5741E9DECEC2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58368" y="202679"/>
            <a:ext cx="10936224" cy="6504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1694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F28176E-6620-2B4F-96FC-5741E9DECEC2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58368" y="202679"/>
            <a:ext cx="10936224" cy="6504452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42A18237-379D-004F-9E8B-F2F0689F9C91}"/>
              </a:ext>
            </a:extLst>
          </p:cNvPr>
          <p:cNvSpPr/>
          <p:nvPr/>
        </p:nvSpPr>
        <p:spPr>
          <a:xfrm>
            <a:off x="6169152" y="202679"/>
            <a:ext cx="5510784" cy="6504452"/>
          </a:xfrm>
          <a:prstGeom prst="rect">
            <a:avLst/>
          </a:prstGeom>
          <a:solidFill>
            <a:schemeClr val="bg2">
              <a:alpha val="87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0397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1348</TotalTime>
  <Words>244</Words>
  <Application>Microsoft Macintosh PowerPoint</Application>
  <PresentationFormat>Widescreen</PresentationFormat>
  <Paragraphs>173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51</cp:revision>
  <dcterms:created xsi:type="dcterms:W3CDTF">2019-03-28T16:51:52Z</dcterms:created>
  <dcterms:modified xsi:type="dcterms:W3CDTF">2019-04-10T12:35:01Z</dcterms:modified>
</cp:coreProperties>
</file>