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68" r:id="rId2"/>
    <p:sldId id="264" r:id="rId3"/>
    <p:sldId id="265" r:id="rId4"/>
    <p:sldId id="261" r:id="rId5"/>
    <p:sldId id="289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E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3939"/>
  </p:normalViewPr>
  <p:slideViewPr>
    <p:cSldViewPr snapToGrid="0" snapToObjects="1">
      <p:cViewPr varScale="1">
        <p:scale>
          <a:sx n="118" d="100"/>
          <a:sy n="118" d="100"/>
        </p:scale>
        <p:origin x="9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D9FEA-E391-0647-B385-9F1D8EC62147}" type="datetimeFigureOut">
              <a:rPr lang="en-US" smtClean="0"/>
              <a:t>6/13/21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AED80-5793-8242-B598-AB85F2377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788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Doc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9474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Doc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826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Doc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42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Struct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888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Func</a:t>
            </a:r>
            <a:r>
              <a:rPr lang="en-US" dirty="0"/>
              <a:t>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997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Struct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359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Doc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43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Functional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920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Func</a:t>
            </a:r>
            <a:r>
              <a:rPr lang="en-US" dirty="0"/>
              <a:t>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129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Vis rep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99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Structure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312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Functional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787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Doc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23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Vis rep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61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Vis rep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74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Struct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41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Func</a:t>
            </a:r>
            <a:r>
              <a:rPr lang="en-US" dirty="0"/>
              <a:t>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04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Vis rep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051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Structure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217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BCE6F-EEA6-C14F-9318-BA13B9CF4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1D6994-64FF-F44E-9F89-E73735774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DC13A-AAB4-974E-9240-0D088B4B5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83808-92BA-3248-B543-07273D150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F2E0A-D020-8942-8B8B-BC2F79BA4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0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494BB-78E8-DE44-9971-8B0ED98ED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712A6-CC27-9745-AA8A-5DD6A4895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125CB-604D-9C4C-89C2-7A3C2849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2FC2E-2E99-D646-BAB7-5177662A8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E25AF-82F2-654F-AA46-1E94EDB5B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9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76A1FA-7F9F-FA47-9487-BDA5265AC2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A16F94-BC08-EB44-8878-4E01E7E442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ED2E4-18DE-8C42-A4EF-ADFCCB60F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88FAC-18BB-904B-BCB4-3E4660108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EF6EE-99DA-D64B-B927-E1D4435A7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462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0C85C-8513-F045-8E1E-B6CC85D05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C8EB2-B6C1-F040-A146-36A34C50E5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267F2-382B-BC49-9CAD-E9452807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2D193-4346-6342-8702-5927C63E3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7B2D3-6DC3-C348-8E44-D32123F2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46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D278D-7A61-D44F-B105-15998472F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5B3B2-DAE2-AC41-8183-6692B5AC9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CDB7A-43DB-E448-8CCC-BAF21351D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AB62A-BB7A-ED49-8A6C-409E7D7D4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0C8DF-1722-0041-91DC-0291ABDC7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8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7EB20-B5D4-1C49-BBED-0EC2783AD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90278-8BF0-F744-9ACF-8077994EF7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76A7D-B5C0-6647-975E-B18C98443B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4A617-8863-5D48-9F32-7ADC20E52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A4511-8B8C-8145-A857-7E63B2E90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2D729E-31F9-0945-8DEA-5AC402D8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77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4257B-E144-9443-B5EC-714E4FA8A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7ED1C-92C8-FC4A-97AB-A11EE4C67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E30660-1C16-E94D-98EB-F297A4B6EF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209A70-7ED9-7F44-80EA-FB410ED4EE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5DF369-6C94-6C47-B71F-D3E0EE7B7F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278A7D-13D8-B440-A263-CF8282197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AFAB7E-07C4-A645-9628-35651ADCC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6F81D4-12AB-DE49-A0AC-516459E07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17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D4334-FA5A-BD40-9E9E-307061F4F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C64D01-AE11-AF45-AA46-549B62795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C180E7-83C2-A242-A85F-33ADABBC6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0AE2A-E018-134B-BAB4-953C924C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7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A240B4-0AD4-724A-ADBF-9288CEFC1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E5FB5E-ADBF-5D4E-9B3A-023BF6C8A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2C75E3-3427-C34E-8FF9-9A6407F7E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45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D208B-4411-3847-AB14-27D321E72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52096-58FD-FA44-BFAA-632D9DB37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7F4C7A-AA0D-7543-BAA1-AF14213EA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0624E1-2E66-DA40-92A4-BAD70B477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51179-5155-5B4D-BD73-ED2DB9C6B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A8A43F-9FBA-3A43-9E05-D986E4920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6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E4AB2-90F9-3B47-88FE-01E4524A5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AAA022-0FAE-CD45-87BF-A698D1730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5743D-5173-B543-8883-3A77F2637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94CAF-B46C-1E46-8E10-D67552A09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45C86-878A-0647-B4B2-B64E6D8A6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263244-CF4F-5846-B7FA-8F5755323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29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7CE4C5-D099-434E-B6AF-AD752C6AD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E3CCF-DC4A-FE4D-8950-AC394613C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87659-F351-A646-9498-69B44B361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7C5A1-32E4-2A4F-8F68-E2D58C55163E}" type="datetimeFigureOut">
              <a:rPr lang="en-US" smtClean="0"/>
              <a:t>6/13/21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8C568-AA1B-A14C-864D-60AA13DA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D9084-DC60-0749-ACBC-21029DB595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72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08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C6197F-1708-4E4D-8C3F-57A199AC4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4364"/>
            <a:ext cx="12192000" cy="550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7804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53449A-F8B8-1E41-B449-FD2C18DE48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58318"/>
            <a:ext cx="12212864" cy="334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664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C6D7F8-1714-5F4D-B99D-16F75395E0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9" y="2133600"/>
            <a:ext cx="12174302" cy="260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36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6E9A028-2294-A647-AA9A-5C9D667523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690961"/>
            <a:ext cx="12201039" cy="340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3431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F4D12C-F021-554C-9B48-360D99D61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52" y="2351313"/>
            <a:ext cx="12182712" cy="216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850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D0ECC4-C0F3-A34C-B964-F1DF4FCC2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865" y="1632857"/>
            <a:ext cx="12233730" cy="35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50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CA96CD-DC15-4C46-8027-728A0C091C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864" y="1153886"/>
            <a:ext cx="12233728" cy="455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98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D6078D-D3F0-1948-9BD5-18EDC0578E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7082"/>
            <a:ext cx="12192000" cy="648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298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98B6FBA-BE71-DA4A-AA08-21C141E63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803643"/>
            <a:ext cx="12212865" cy="52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4137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F534B39-F3C0-744D-85CB-6ECD4AD78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162" y="2601686"/>
            <a:ext cx="12220324" cy="1654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40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28176E-6620-2B4F-96FC-5741E9DECE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8368" y="202679"/>
            <a:ext cx="10936224" cy="65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169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6AED18-E20C-0B41-821B-8BF11E0D9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9" y="1665513"/>
            <a:ext cx="12115678" cy="353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615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3EDB0F-A0F5-E147-AFB9-C429EB6826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925287"/>
            <a:ext cx="12233725" cy="407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054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9B837E-B3B8-ED4B-A8EC-7CF2AC3026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407" y="1861457"/>
            <a:ext cx="1219831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2785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1BDB5F-0926-B24C-B46B-24F3A3FCE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95" y="2471057"/>
            <a:ext cx="12176405" cy="192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941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710CD1-BDD9-7743-9986-FA3C7157E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390369"/>
            <a:ext cx="12183027" cy="407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737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28176E-6620-2B4F-96FC-5741E9DECE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8368" y="202679"/>
            <a:ext cx="10936224" cy="65044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2A18237-379D-004F-9E8B-F2F0689F9C91}"/>
              </a:ext>
            </a:extLst>
          </p:cNvPr>
          <p:cNvSpPr/>
          <p:nvPr/>
        </p:nvSpPr>
        <p:spPr>
          <a:xfrm>
            <a:off x="8948556" y="202678"/>
            <a:ext cx="2731380" cy="2798787"/>
          </a:xfrm>
          <a:prstGeom prst="rect">
            <a:avLst/>
          </a:prstGeom>
          <a:solidFill>
            <a:schemeClr val="bg2"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D23A65-8E30-BA44-AF10-189E4ACF60BB}"/>
              </a:ext>
            </a:extLst>
          </p:cNvPr>
          <p:cNvSpPr/>
          <p:nvPr/>
        </p:nvSpPr>
        <p:spPr>
          <a:xfrm>
            <a:off x="6128575" y="2721350"/>
            <a:ext cx="2819982" cy="4042418"/>
          </a:xfrm>
          <a:prstGeom prst="rect">
            <a:avLst/>
          </a:prstGeom>
          <a:solidFill>
            <a:schemeClr val="bg2"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774202-29C3-514E-95F2-2A460ADC6268}"/>
              </a:ext>
            </a:extLst>
          </p:cNvPr>
          <p:cNvSpPr/>
          <p:nvPr/>
        </p:nvSpPr>
        <p:spPr>
          <a:xfrm>
            <a:off x="6191395" y="479160"/>
            <a:ext cx="2757160" cy="21314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156408F-B466-D345-BB2F-3E0BE95C0779}"/>
              </a:ext>
            </a:extLst>
          </p:cNvPr>
          <p:cNvSpPr/>
          <p:nvPr/>
        </p:nvSpPr>
        <p:spPr>
          <a:xfrm>
            <a:off x="3755322" y="4362595"/>
            <a:ext cx="2373253" cy="7678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39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531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165972-A2C0-0E47-AD7C-891A226EE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364935"/>
            <a:ext cx="12207666" cy="213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09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AC34BE-13C2-CC40-A576-8E3C9209A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00869"/>
            <a:ext cx="12192000" cy="425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213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DE1133E-DFFC-5843-9957-0F3738AFA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865" y="2471057"/>
            <a:ext cx="12233730" cy="191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98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9A3FC0-38B5-4A46-8C55-42C6D6FBB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68263"/>
            <a:ext cx="12209534" cy="3326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909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5918F1-6260-0F41-A4EC-5548D2443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16321"/>
            <a:ext cx="12212862" cy="262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986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1857</TotalTime>
  <Words>61</Words>
  <Application>Microsoft Macintosh PowerPoint</Application>
  <PresentationFormat>Widescreen</PresentationFormat>
  <Paragraphs>38</Paragraphs>
  <Slides>24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Enrico Fregnan</cp:lastModifiedBy>
  <cp:revision>116</cp:revision>
  <dcterms:created xsi:type="dcterms:W3CDTF">2019-03-28T16:51:52Z</dcterms:created>
  <dcterms:modified xsi:type="dcterms:W3CDTF">2021-06-13T16:54:36Z</dcterms:modified>
</cp:coreProperties>
</file>