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Lst>
  <p:sldSz cy="5143500" cx="9144000"/>
  <p:notesSz cx="6858000" cy="9144000"/>
  <p:embeddedFontLst>
    <p:embeddedFont>
      <p:font typeface="Roboto"/>
      <p:regular r:id="rId86"/>
      <p:bold r:id="rId87"/>
      <p:italic r:id="rId88"/>
      <p:boldItalic r:id="rId89"/>
    </p:embeddedFont>
    <p:embeddedFont>
      <p:font typeface="Playfair Display"/>
      <p:regular r:id="rId90"/>
      <p:bold r:id="rId91"/>
      <p:italic r:id="rId92"/>
      <p:boldItalic r:id="rId93"/>
    </p:embeddedFont>
    <p:embeddedFont>
      <p:font typeface="Montserrat"/>
      <p:regular r:id="rId94"/>
      <p:bold r:id="rId95"/>
      <p:italic r:id="rId96"/>
      <p:boldItalic r:id="rId97"/>
    </p:embeddedFont>
    <p:embeddedFont>
      <p:font typeface="Poppins"/>
      <p:regular r:id="rId98"/>
      <p:bold r:id="rId99"/>
      <p:italic r:id="rId100"/>
      <p:boldItalic r:id="rId101"/>
    </p:embeddedFont>
    <p:embeddedFont>
      <p:font typeface="Open Sans SemiBold"/>
      <p:regular r:id="rId102"/>
      <p:bold r:id="rId103"/>
      <p:italic r:id="rId104"/>
      <p:boldItalic r:id="rId105"/>
    </p:embeddedFont>
    <p:embeddedFont>
      <p:font typeface="Helvetica Neue"/>
      <p:regular r:id="rId106"/>
      <p:bold r:id="rId107"/>
      <p:italic r:id="rId108"/>
      <p:boldItalic r:id="rId109"/>
    </p:embeddedFont>
    <p:embeddedFont>
      <p:font typeface="Poppins SemiBold"/>
      <p:regular r:id="rId110"/>
      <p:bold r:id="rId111"/>
      <p:italic r:id="rId112"/>
      <p:boldItalic r:id="rId113"/>
    </p:embeddedFont>
    <p:embeddedFont>
      <p:font typeface="Oswald"/>
      <p:regular r:id="rId114"/>
      <p:bold r:id="rId115"/>
    </p:embeddedFont>
    <p:embeddedFont>
      <p:font typeface="Helvetica Neue Light"/>
      <p:regular r:id="rId116"/>
      <p:bold r:id="rId117"/>
      <p:italic r:id="rId118"/>
      <p:boldItalic r:id="rId119"/>
    </p:embeddedFont>
    <p:embeddedFont>
      <p:font typeface="Open Sans Light"/>
      <p:regular r:id="rId120"/>
      <p:bold r:id="rId121"/>
      <p:italic r:id="rId122"/>
      <p:boldItalic r:id="rId123"/>
    </p:embeddedFont>
    <p:embeddedFont>
      <p:font typeface="Open Sans"/>
      <p:regular r:id="rId124"/>
      <p:bold r:id="rId125"/>
      <p:italic r:id="rId126"/>
      <p:boldItalic r:id="rId1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315BF3B-F790-4051-8C46-91DC9F098E60}">
  <a:tblStyle styleId="{1315BF3B-F790-4051-8C46-91DC9F098E60}"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font" Target="fonts/HelveticaNeue-bold.fntdata"/><Relationship Id="rId106" Type="http://schemas.openxmlformats.org/officeDocument/2006/relationships/font" Target="fonts/HelveticaNeue-regular.fntdata"/><Relationship Id="rId105" Type="http://schemas.openxmlformats.org/officeDocument/2006/relationships/font" Target="fonts/OpenSansSemiBold-boldItalic.fntdata"/><Relationship Id="rId104" Type="http://schemas.openxmlformats.org/officeDocument/2006/relationships/font" Target="fonts/OpenSansSemiBold-italic.fntdata"/><Relationship Id="rId109" Type="http://schemas.openxmlformats.org/officeDocument/2006/relationships/font" Target="fonts/HelveticaNeue-boldItalic.fntdata"/><Relationship Id="rId108" Type="http://schemas.openxmlformats.org/officeDocument/2006/relationships/font" Target="fonts/HelveticaNeue-italic.fntdata"/><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font" Target="fonts/OpenSansSemiBold-bold.fntdata"/><Relationship Id="rId102" Type="http://schemas.openxmlformats.org/officeDocument/2006/relationships/font" Target="fonts/OpenSansSemiBold-regular.fntdata"/><Relationship Id="rId101" Type="http://schemas.openxmlformats.org/officeDocument/2006/relationships/font" Target="fonts/Poppins-boldItalic.fntdata"/><Relationship Id="rId100" Type="http://schemas.openxmlformats.org/officeDocument/2006/relationships/font" Target="fonts/Poppins-italic.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7" Type="http://schemas.openxmlformats.org/officeDocument/2006/relationships/font" Target="fonts/OpenSans-boldItalic.fntdata"/><Relationship Id="rId126" Type="http://schemas.openxmlformats.org/officeDocument/2006/relationships/font" Target="fonts/OpenSans-italic.fntdata"/><Relationship Id="rId26" Type="http://schemas.openxmlformats.org/officeDocument/2006/relationships/slide" Target="slides/slide20.xml"/><Relationship Id="rId121" Type="http://schemas.openxmlformats.org/officeDocument/2006/relationships/font" Target="fonts/OpenSansLight-bold.fntdata"/><Relationship Id="rId25" Type="http://schemas.openxmlformats.org/officeDocument/2006/relationships/slide" Target="slides/slide19.xml"/><Relationship Id="rId120" Type="http://schemas.openxmlformats.org/officeDocument/2006/relationships/font" Target="fonts/OpenSansLight-regular.fntdata"/><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font" Target="fonts/OpenSans-bold.fntdata"/><Relationship Id="rId29" Type="http://schemas.openxmlformats.org/officeDocument/2006/relationships/slide" Target="slides/slide23.xml"/><Relationship Id="rId124" Type="http://schemas.openxmlformats.org/officeDocument/2006/relationships/font" Target="fonts/OpenSans-regular.fntdata"/><Relationship Id="rId123" Type="http://schemas.openxmlformats.org/officeDocument/2006/relationships/font" Target="fonts/OpenSansLight-boldItalic.fntdata"/><Relationship Id="rId122" Type="http://schemas.openxmlformats.org/officeDocument/2006/relationships/font" Target="fonts/OpenSansLight-italic.fntdata"/><Relationship Id="rId95" Type="http://schemas.openxmlformats.org/officeDocument/2006/relationships/font" Target="fonts/Montserrat-bold.fntdata"/><Relationship Id="rId94" Type="http://schemas.openxmlformats.org/officeDocument/2006/relationships/font" Target="fonts/Montserrat-regular.fntdata"/><Relationship Id="rId97" Type="http://schemas.openxmlformats.org/officeDocument/2006/relationships/font" Target="fonts/Montserrat-boldItalic.fntdata"/><Relationship Id="rId96" Type="http://schemas.openxmlformats.org/officeDocument/2006/relationships/font" Target="fonts/Montserrat-italic.fntdata"/><Relationship Id="rId11" Type="http://schemas.openxmlformats.org/officeDocument/2006/relationships/slide" Target="slides/slide5.xml"/><Relationship Id="rId99" Type="http://schemas.openxmlformats.org/officeDocument/2006/relationships/font" Target="fonts/Poppins-bold.fntdata"/><Relationship Id="rId10" Type="http://schemas.openxmlformats.org/officeDocument/2006/relationships/slide" Target="slides/slide4.xml"/><Relationship Id="rId98" Type="http://schemas.openxmlformats.org/officeDocument/2006/relationships/font" Target="fonts/Poppins-regular.fntdata"/><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font" Target="fonts/PlayfairDisplay-bold.fntdata"/><Relationship Id="rId90" Type="http://schemas.openxmlformats.org/officeDocument/2006/relationships/font" Target="fonts/PlayfairDisplay-regular.fntdata"/><Relationship Id="rId93" Type="http://schemas.openxmlformats.org/officeDocument/2006/relationships/font" Target="fonts/PlayfairDisplay-boldItalic.fntdata"/><Relationship Id="rId92" Type="http://schemas.openxmlformats.org/officeDocument/2006/relationships/font" Target="fonts/PlayfairDisplay-italic.fntdata"/><Relationship Id="rId118" Type="http://schemas.openxmlformats.org/officeDocument/2006/relationships/font" Target="fonts/HelveticaNeueLight-italic.fntdata"/><Relationship Id="rId117" Type="http://schemas.openxmlformats.org/officeDocument/2006/relationships/font" Target="fonts/HelveticaNeueLight-bold.fntdata"/><Relationship Id="rId116" Type="http://schemas.openxmlformats.org/officeDocument/2006/relationships/font" Target="fonts/HelveticaNeueLight-regular.fntdata"/><Relationship Id="rId115" Type="http://schemas.openxmlformats.org/officeDocument/2006/relationships/font" Target="fonts/Oswald-bold.fntdata"/><Relationship Id="rId119" Type="http://schemas.openxmlformats.org/officeDocument/2006/relationships/font" Target="fonts/HelveticaNeueLight-boldItalic.fntdata"/><Relationship Id="rId15" Type="http://schemas.openxmlformats.org/officeDocument/2006/relationships/slide" Target="slides/slide9.xml"/><Relationship Id="rId110" Type="http://schemas.openxmlformats.org/officeDocument/2006/relationships/font" Target="fonts/PoppinsSemiBold-regular.fntdata"/><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Oswald-regular.fntdata"/><Relationship Id="rId18" Type="http://schemas.openxmlformats.org/officeDocument/2006/relationships/slide" Target="slides/slide12.xml"/><Relationship Id="rId113" Type="http://schemas.openxmlformats.org/officeDocument/2006/relationships/font" Target="fonts/PoppinsSemiBold-boldItalic.fntdata"/><Relationship Id="rId112" Type="http://schemas.openxmlformats.org/officeDocument/2006/relationships/font" Target="fonts/PoppinsSemiBold-italic.fntdata"/><Relationship Id="rId111" Type="http://schemas.openxmlformats.org/officeDocument/2006/relationships/font" Target="fonts/PoppinsSemiBold-bold.fntdata"/><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font" Target="fonts/Roboto-regular.fntdata"/><Relationship Id="rId85" Type="http://schemas.openxmlformats.org/officeDocument/2006/relationships/slide" Target="slides/slide79.xml"/><Relationship Id="rId88" Type="http://schemas.openxmlformats.org/officeDocument/2006/relationships/font" Target="fonts/Roboto-italic.fntdata"/><Relationship Id="rId87" Type="http://schemas.openxmlformats.org/officeDocument/2006/relationships/font" Target="fonts/Roboto-bold.fntdata"/><Relationship Id="rId89" Type="http://schemas.openxmlformats.org/officeDocument/2006/relationships/font" Target="fonts/Roboto-boldItalic.fntdata"/><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f613e01d6c_0_1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f613e01d6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f5d5ee088d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f5d5ee088d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f4ede15dba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f4ede15dba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T</a:t>
            </a:r>
            <a:r>
              <a:rPr lang="it"/>
              <a:t>here are cases of clear contradiction/inconsistency. </a:t>
            </a:r>
            <a:r>
              <a:rPr lang="it"/>
              <a:t>University is the place where scientific knowledge - in all domains - is being thought. W</a:t>
            </a:r>
            <a:r>
              <a:rPr lang="it"/>
              <a:t>hy can't students read the papers their professors publish?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f4ede15dba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f4ede15dba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f4ede15dba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f4ede15dba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f4ede15dba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f4ede15dba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f5d5ee088d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f5d5ee088d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it">
                <a:solidFill>
                  <a:schemeClr val="dk1"/>
                </a:solidFill>
              </a:rPr>
              <a:t>science is suddenly a matter of discussion even for the non-expert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f4ede15dba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f4ede15dba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The scientists urgently needed to communicate their results as soon as possible. Open access to publications was guaranteed by several scientific journals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f7ef2a4be9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f7ef2a4be9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f5d5ee088d_0_7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f5d5ee088d_0_7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000">
                <a:solidFill>
                  <a:srgbClr val="111111"/>
                </a:solidFill>
                <a:highlight>
                  <a:srgbClr val="F5F5F5"/>
                </a:highlight>
                <a:latin typeface="Helvetica Neue"/>
                <a:ea typeface="Helvetica Neue"/>
                <a:cs typeface="Helvetica Neue"/>
                <a:sym typeface="Helvetica Neue"/>
              </a:rPr>
              <a:t>openness very useful during the pandemic, but wouldn't it be just as useful for other areas? for example, cancer research, or research into artificial intelligence? in many other research field we can have the same urgency to access knowledge as we had in the pandemic</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f5d5ee088d_0_8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f5d5ee088d_0_8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S</a:t>
            </a:r>
            <a:r>
              <a:rPr lang="it"/>
              <a:t>cientific journals are subscription-based: your institution pays to give you access to the content. What you get with the subscription is access, not ownership! you and your institution do not own the knowledge you produce.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f7ef2a4be9_0_1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f7ef2a4be9_0_1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f5d5ee088d_0_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f5d5ee088d_0_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Researchers agree not to have any royalty or payment with their product. Transferring copyright means that you give up royalties, profits and other commercial rights and benefits.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f5d5ee088d_0_8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f5d5ee088d_0_8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f5d5ee088d_0_28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f5d5ee088d_0_28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f5d5ee088d_0_28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5" name="Google Shape;495;gf5d5ee088d_0_28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f5d5ee088d_0_4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f5d5ee088d_0_4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Another way to show the many components that are included in Open Science</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f5d5ee088d_0_54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f5d5ee088d_0_5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f4ede15dba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f4ede15dba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f5d5ee088d_0_28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4" name="Google Shape;524;gf5d5ee088d_0_28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f5d5ee088d_0_58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f5d5ee088d_0_58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f5d5ee088d_0_5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f5d5ee088d_0_5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f613e01d6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f613e01d6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f4ede15dba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f4ede15dba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f5d5ee088d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f5d5ee088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it" sz="1200">
                <a:solidFill>
                  <a:srgbClr val="333333"/>
                </a:solidFill>
                <a:latin typeface="Playfair Display"/>
                <a:ea typeface="Playfair Display"/>
                <a:cs typeface="Playfair Display"/>
                <a:sym typeface="Playfair Display"/>
              </a:rPr>
              <a:t>There are many many parts of the scientific work which are not actually being evaluated</a:t>
            </a:r>
            <a:endParaRPr>
              <a:solidFill>
                <a:srgbClr val="333333"/>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f5d5ee088d_0_5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3" name="Google Shape;563;gf5d5ee088d_0_5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f7ef2a4be9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f7ef2a4be9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gf7ef2a4be9_0_10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 name="Google Shape;578;gf7ef2a4be9_0_10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f7ef2a4be9_0_10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f7ef2a4be9_0_10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f7ef2a4be9_0_109: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3" name="Google Shape;593;gf7ef2a4be9_0_109:notes"/>
          <p:cNvSpPr txBox="1"/>
          <p:nvPr>
            <p:ph idx="1" type="body"/>
          </p:nvPr>
        </p:nvSpPr>
        <p:spPr>
          <a:xfrm>
            <a:off x="685963" y="4342743"/>
            <a:ext cx="54861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4" name="Google Shape;594;gf7ef2a4be9_0_109:notes"/>
          <p:cNvSpPr txBox="1"/>
          <p:nvPr>
            <p:ph idx="12" type="sldNum"/>
          </p:nvPr>
        </p:nvSpPr>
        <p:spPr>
          <a:xfrm>
            <a:off x="3883916" y="8685486"/>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gf7ef2a4be9_0_117: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03" name="Google Shape;603;gf7ef2a4be9_0_117: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04" name="Google Shape;604;gf7ef2a4be9_0_117: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it"/>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f5d5ee088d_0_4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f5d5ee088d_0_4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it" sz="1000">
                <a:solidFill>
                  <a:schemeClr val="dk1"/>
                </a:solidFill>
                <a:latin typeface="Playfair Display"/>
                <a:ea typeface="Playfair Display"/>
                <a:cs typeface="Playfair Display"/>
                <a:sym typeface="Playfair Display"/>
              </a:rPr>
              <a:t>This was discovered by a student who could not replicate the results and asked the authors for the original dataset.</a:t>
            </a:r>
            <a:endParaRPr sz="100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gf7ef2a4be9_0_304: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19" name="Google Shape;619;gf7ef2a4be9_0_304: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gf7ef2a4be9_0_304: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it"/>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f5d5ee088d_0_7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f5d5ee088d_0_7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F8E71C"/>
              </a:buClr>
              <a:buSzPts val="1100"/>
              <a:buFont typeface="Arial"/>
              <a:buNone/>
            </a:pPr>
            <a:r>
              <a:rPr lang="it">
                <a:solidFill>
                  <a:schemeClr val="dk1"/>
                </a:solidFill>
              </a:rPr>
              <a:t>Open Science concerns </a:t>
            </a:r>
            <a:r>
              <a:rPr lang="it">
                <a:solidFill>
                  <a:schemeClr val="dk1"/>
                </a:solidFill>
              </a:rPr>
              <a:t>all disciplines and science domains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gf7ef2a4be9_0_455: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7" name="Google Shape;627;gf7ef2a4be9_0_455:notes"/>
          <p:cNvSpPr txBox="1"/>
          <p:nvPr>
            <p:ph idx="1" type="body"/>
          </p:nvPr>
        </p:nvSpPr>
        <p:spPr>
          <a:xfrm>
            <a:off x="685963" y="4342743"/>
            <a:ext cx="54861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28" name="Google Shape;628;gf7ef2a4be9_0_455:notes"/>
          <p:cNvSpPr txBox="1"/>
          <p:nvPr>
            <p:ph idx="12" type="sldNum"/>
          </p:nvPr>
        </p:nvSpPr>
        <p:spPr>
          <a:xfrm>
            <a:off x="3883916" y="8685486"/>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f7ef2a4be9_0_463: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f7ef2a4be9_0_463: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gf7ef2a4be9_0_463: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it"/>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f5d5ee088d_0_4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f5d5ee088d_0_4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f7ef2a4be9_0_642: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f7ef2a4be9_0_642: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gf7ef2a4be9_0_642: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it"/>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f7ef2a4be9_0_15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8" name="Google Shape;668;gf7ef2a4be9_0_15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f7ef2a4be9_0_1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f7ef2a4be9_0_1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f7ef2a4be9_0_631: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f7ef2a4be9_0_631: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gf7ef2a4be9_0_631: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it"/>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f7ef2a4be9_0_801: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5" name="Google Shape;695;gf7ef2a4be9_0_801:notes"/>
          <p:cNvSpPr txBox="1"/>
          <p:nvPr>
            <p:ph idx="1" type="body"/>
          </p:nvPr>
        </p:nvSpPr>
        <p:spPr>
          <a:xfrm>
            <a:off x="685963" y="4342743"/>
            <a:ext cx="54861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6" name="Google Shape;696;gf7ef2a4be9_0_801:notes"/>
          <p:cNvSpPr txBox="1"/>
          <p:nvPr>
            <p:ph idx="12" type="sldNum"/>
          </p:nvPr>
        </p:nvSpPr>
        <p:spPr>
          <a:xfrm>
            <a:off x="3883916" y="8685486"/>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f5d5ee088d_0_58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f5d5ee088d_0_58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f5d5ee088d_0_58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f5d5ee088d_0_58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f613e01d6c_0_7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f613e01d6c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f5d5ee088d_0_58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2" name="Google Shape;732;gf5d5ee088d_0_58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f5d5ee088d_0_58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9" name="Google Shape;739;gf5d5ee088d_0_58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Do we want this?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f5d5ee088d_0_58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f5d5ee088d_0_58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200">
                <a:solidFill>
                  <a:srgbClr val="363636"/>
                </a:solidFill>
                <a:highlight>
                  <a:srgbClr val="F8F8F8"/>
                </a:highlight>
              </a:rPr>
              <a:t>Impact Factor is a measure of the frequency with which the average article in a journal has been cited in a particular year. H-index tries to estimate productivity and impact of a research.</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gf5d5ee088d_0_5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5" name="Google Shape;755;gf5d5ee088d_0_5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f5d5ee088d_0_58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2" name="Google Shape;762;gf5d5ee088d_0_58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gf7ef2a4b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8" name="Google Shape;768;gf7ef2a4b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f7ef2a4be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7" name="Google Shape;777;gf7ef2a4be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gf7ef2a4be9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2" name="Google Shape;782;gf7ef2a4be9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f7ef2a4be9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7" name="Google Shape;787;gf7ef2a4be9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f7ef2a4be9_0_10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f7ef2a4be9_0_10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f4ede15dba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f4ede15dba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Those definitions - and especially the second one - </a:t>
            </a:r>
            <a:r>
              <a:rPr lang="it"/>
              <a:t>why is the scientific meaning associated with business?</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gf7ef2a4be9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9" name="Google Shape;799;gf7ef2a4be9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gf7ef2a4be9_0_1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7" name="Google Shape;807;gf7ef2a4be9_0_1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it" sz="1050">
                <a:solidFill>
                  <a:srgbClr val="5F6368"/>
                </a:solidFill>
                <a:highlight>
                  <a:srgbClr val="FFFFFF"/>
                </a:highlight>
              </a:rPr>
              <a:t>Horizon Europe</a:t>
            </a:r>
            <a:r>
              <a:rPr lang="it" sz="1050">
                <a:solidFill>
                  <a:srgbClr val="4D5156"/>
                </a:solidFill>
                <a:highlight>
                  <a:srgbClr val="FFFFFF"/>
                </a:highlight>
              </a:rPr>
              <a:t> is the EU's funding programme for research and innovation, it covers the years from 2021 to 2027</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gf7ef2a4be9_0_1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5" name="Google Shape;815;gf7ef2a4be9_0_1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f7ef2a4be9_0_1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7" name="Google Shape;827;gf7ef2a4be9_0_1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f7ef2a4be9_0_1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f7ef2a4be9_0_1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gf7ef2a4be9_0_1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9" name="Google Shape;839;gf7ef2a4be9_0_1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gf7ef2a4be9_0_9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5" name="Google Shape;845;gf7ef2a4be9_0_9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f7ef2a4be9_0_10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1" name="Google Shape;851;gf7ef2a4be9_0_10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f7ef2a4be9_0_10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f7ef2a4be9_0_10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f7ef2a4be9_0_10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f7ef2a4be9_0_10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f4ede15dba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f4ede15dba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gf7ef2a4be9_0_10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7" name="Google Shape;867;gf7ef2a4be9_0_10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f7ef2a4be9_0_1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f7ef2a4be9_0_1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f7ef2a4be9_0_9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f7ef2a4be9_0_9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20833"/>
              </a:lnSpc>
              <a:spcBef>
                <a:spcPts val="1100"/>
              </a:spcBef>
              <a:spcAft>
                <a:spcPts val="0"/>
              </a:spcAft>
              <a:buNone/>
            </a:pPr>
            <a:r>
              <a:t/>
            </a:r>
            <a:endParaRPr sz="1200">
              <a:solidFill>
                <a:srgbClr val="585756"/>
              </a:solidFill>
            </a:endParaRPr>
          </a:p>
          <a:p>
            <a:pPr indent="0" lvl="0" marL="0" rtl="0" algn="just">
              <a:lnSpc>
                <a:spcPct val="120833"/>
              </a:lnSpc>
              <a:spcBef>
                <a:spcPts val="1100"/>
              </a:spcBef>
              <a:spcAft>
                <a:spcPts val="0"/>
              </a:spcAft>
              <a:buClr>
                <a:schemeClr val="dk1"/>
              </a:buClr>
              <a:buSzPts val="1100"/>
              <a:buFont typeface="Arial"/>
              <a:buNone/>
            </a:pPr>
            <a:r>
              <a:t/>
            </a:r>
            <a:endParaRPr sz="1200">
              <a:solidFill>
                <a:srgbClr val="585756"/>
              </a:solidFill>
            </a:endParaRPr>
          </a:p>
          <a:p>
            <a:pPr indent="0" lvl="0" marL="0" rtl="0" algn="l">
              <a:spcBef>
                <a:spcPts val="80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8" name="Shape 888"/>
        <p:cNvGrpSpPr/>
        <p:nvPr/>
      </p:nvGrpSpPr>
      <p:grpSpPr>
        <a:xfrm>
          <a:off x="0" y="0"/>
          <a:ext cx="0" cy="0"/>
          <a:chOff x="0" y="0"/>
          <a:chExt cx="0" cy="0"/>
        </a:xfrm>
      </p:grpSpPr>
      <p:sp>
        <p:nvSpPr>
          <p:cNvPr id="889" name="Google Shape;889;gf7ef2a4be9_0_1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0" name="Google Shape;890;gf7ef2a4be9_0_1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f7ef2a4be9_0_9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f7ef2a4be9_0_9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2" name="Shape 902"/>
        <p:cNvGrpSpPr/>
        <p:nvPr/>
      </p:nvGrpSpPr>
      <p:grpSpPr>
        <a:xfrm>
          <a:off x="0" y="0"/>
          <a:ext cx="0" cy="0"/>
          <a:chOff x="0" y="0"/>
          <a:chExt cx="0" cy="0"/>
        </a:xfrm>
      </p:grpSpPr>
      <p:sp>
        <p:nvSpPr>
          <p:cNvPr id="903" name="Google Shape;903;gf19685c5c5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4" name="Google Shape;904;gf19685c5c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f19685c5c5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f19685c5c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f19685c5c5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f19685c5c5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f19685c5c5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f19685c5c5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f7ef2a4be9_0_1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2" name="Google Shape;932;gf7ef2a4be9_0_1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f4ede15dba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f4ede15dba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a:t>Institutions buy subscriptions for 'their' subject area. For example, university departments have afferent subscriptions. But some research is relevant at cross-disciplinary and international level. Or some datasets can be used for research projects in completely different areas.  And how do we approach this without Open Access to research products?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f5d5ee088d_0_5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f5d5ee088d_0_5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6.png"/><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5.png"/><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jp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3.png"/><Relationship Id="rId4"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3.png"/><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19.png"/><Relationship Id="rId4" Type="http://schemas.openxmlformats.org/officeDocument/2006/relationships/image" Target="../media/image25.png"/><Relationship Id="rId5" Type="http://schemas.openxmlformats.org/officeDocument/2006/relationships/image" Target="../media/image2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31.png"/><Relationship Id="rId4" Type="http://schemas.openxmlformats.org/officeDocument/2006/relationships/image" Target="../media/image22.png"/><Relationship Id="rId5" Type="http://schemas.openxmlformats.org/officeDocument/2006/relationships/image" Target="../media/image24.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19.png"/><Relationship Id="rId4" Type="http://schemas.openxmlformats.org/officeDocument/2006/relationships/image" Target="../media/image25.png"/><Relationship Id="rId5"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19.png"/><Relationship Id="rId4" Type="http://schemas.openxmlformats.org/officeDocument/2006/relationships/image" Target="../media/image25.png"/><Relationship Id="rId5" Type="http://schemas.openxmlformats.org/officeDocument/2006/relationships/image" Target="../media/image2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19.png"/><Relationship Id="rId4" Type="http://schemas.openxmlformats.org/officeDocument/2006/relationships/image" Target="../media/image25.png"/><Relationship Id="rId5" Type="http://schemas.openxmlformats.org/officeDocument/2006/relationships/image" Target="../media/image2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0" name="Shape 10"/>
        <p:cNvGrpSpPr/>
        <p:nvPr/>
      </p:nvGrpSpPr>
      <p:grpSpPr>
        <a:xfrm>
          <a:off x="0" y="0"/>
          <a:ext cx="0" cy="0"/>
          <a:chOff x="0" y="0"/>
          <a:chExt cx="0" cy="0"/>
        </a:xfrm>
      </p:grpSpPr>
      <p:sp>
        <p:nvSpPr>
          <p:cNvPr id="11" name="Google Shape;11;p2"/>
          <p:cNvSpPr/>
          <p:nvPr/>
        </p:nvSpPr>
        <p:spPr>
          <a:xfrm>
            <a:off x="4286250" y="0"/>
            <a:ext cx="723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358475" y="0"/>
            <a:ext cx="38532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txBox="1"/>
          <p:nvPr>
            <p:ph type="ctr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algn="ctr">
              <a:spcBef>
                <a:spcPts val="0"/>
              </a:spcBef>
              <a:spcAft>
                <a:spcPts val="0"/>
              </a:spcAft>
              <a:buSzPts val="6800"/>
              <a:buFont typeface="Playfair Display"/>
              <a:buNone/>
              <a:defRPr b="1" sz="6800">
                <a:latin typeface="Playfair Display"/>
                <a:ea typeface="Playfair Display"/>
                <a:cs typeface="Playfair Display"/>
                <a:sym typeface="Playfair Display"/>
              </a:defRPr>
            </a:lvl1pPr>
            <a:lvl2pPr lvl="1" algn="ctr">
              <a:spcBef>
                <a:spcPts val="0"/>
              </a:spcBef>
              <a:spcAft>
                <a:spcPts val="0"/>
              </a:spcAft>
              <a:buSzPts val="6800"/>
              <a:buFont typeface="Playfair Display"/>
              <a:buNone/>
              <a:defRPr b="1" sz="6800">
                <a:latin typeface="Playfair Display"/>
                <a:ea typeface="Playfair Display"/>
                <a:cs typeface="Playfair Display"/>
                <a:sym typeface="Playfair Display"/>
              </a:defRPr>
            </a:lvl2pPr>
            <a:lvl3pPr lvl="2" algn="ctr">
              <a:spcBef>
                <a:spcPts val="0"/>
              </a:spcBef>
              <a:spcAft>
                <a:spcPts val="0"/>
              </a:spcAft>
              <a:buSzPts val="6800"/>
              <a:buFont typeface="Playfair Display"/>
              <a:buNone/>
              <a:defRPr b="1" sz="6800">
                <a:latin typeface="Playfair Display"/>
                <a:ea typeface="Playfair Display"/>
                <a:cs typeface="Playfair Display"/>
                <a:sym typeface="Playfair Display"/>
              </a:defRPr>
            </a:lvl3pPr>
            <a:lvl4pPr lvl="3" algn="ctr">
              <a:spcBef>
                <a:spcPts val="0"/>
              </a:spcBef>
              <a:spcAft>
                <a:spcPts val="0"/>
              </a:spcAft>
              <a:buSzPts val="6800"/>
              <a:buFont typeface="Playfair Display"/>
              <a:buNone/>
              <a:defRPr b="1" sz="6800">
                <a:latin typeface="Playfair Display"/>
                <a:ea typeface="Playfair Display"/>
                <a:cs typeface="Playfair Display"/>
                <a:sym typeface="Playfair Display"/>
              </a:defRPr>
            </a:lvl4pPr>
            <a:lvl5pPr lvl="4" algn="ctr">
              <a:spcBef>
                <a:spcPts val="0"/>
              </a:spcBef>
              <a:spcAft>
                <a:spcPts val="0"/>
              </a:spcAft>
              <a:buSzPts val="6800"/>
              <a:buFont typeface="Playfair Display"/>
              <a:buNone/>
              <a:defRPr b="1" sz="6800">
                <a:latin typeface="Playfair Display"/>
                <a:ea typeface="Playfair Display"/>
                <a:cs typeface="Playfair Display"/>
                <a:sym typeface="Playfair Display"/>
              </a:defRPr>
            </a:lvl5pPr>
            <a:lvl6pPr lvl="5" algn="ctr">
              <a:spcBef>
                <a:spcPts val="0"/>
              </a:spcBef>
              <a:spcAft>
                <a:spcPts val="0"/>
              </a:spcAft>
              <a:buSzPts val="6800"/>
              <a:buFont typeface="Playfair Display"/>
              <a:buNone/>
              <a:defRPr b="1" sz="6800">
                <a:latin typeface="Playfair Display"/>
                <a:ea typeface="Playfair Display"/>
                <a:cs typeface="Playfair Display"/>
                <a:sym typeface="Playfair Display"/>
              </a:defRPr>
            </a:lvl6pPr>
            <a:lvl7pPr lvl="6" algn="ctr">
              <a:spcBef>
                <a:spcPts val="0"/>
              </a:spcBef>
              <a:spcAft>
                <a:spcPts val="0"/>
              </a:spcAft>
              <a:buSzPts val="6800"/>
              <a:buFont typeface="Playfair Display"/>
              <a:buNone/>
              <a:defRPr b="1" sz="6800">
                <a:latin typeface="Playfair Display"/>
                <a:ea typeface="Playfair Display"/>
                <a:cs typeface="Playfair Display"/>
                <a:sym typeface="Playfair Display"/>
              </a:defRPr>
            </a:lvl7pPr>
            <a:lvl8pPr lvl="7" algn="ctr">
              <a:spcBef>
                <a:spcPts val="0"/>
              </a:spcBef>
              <a:spcAft>
                <a:spcPts val="0"/>
              </a:spcAft>
              <a:buSzPts val="6800"/>
              <a:buFont typeface="Playfair Display"/>
              <a:buNone/>
              <a:defRPr b="1" sz="6800">
                <a:latin typeface="Playfair Display"/>
                <a:ea typeface="Playfair Display"/>
                <a:cs typeface="Playfair Display"/>
                <a:sym typeface="Playfair Display"/>
              </a:defRPr>
            </a:lvl8pPr>
            <a:lvl9pPr lvl="8" algn="ctr">
              <a:spcBef>
                <a:spcPts val="0"/>
              </a:spcBef>
              <a:spcAft>
                <a:spcPts val="0"/>
              </a:spcAft>
              <a:buSzPts val="6800"/>
              <a:buFont typeface="Playfair Display"/>
              <a:buNone/>
              <a:defRPr b="1" sz="6800">
                <a:latin typeface="Playfair Display"/>
                <a:ea typeface="Playfair Display"/>
                <a:cs typeface="Playfair Display"/>
                <a:sym typeface="Playfair Display"/>
              </a:defRPr>
            </a:lvl9pPr>
          </a:lstStyle>
          <a:p/>
        </p:txBody>
      </p:sp>
      <p:sp>
        <p:nvSpPr>
          <p:cNvPr id="14" name="Google Shape;14;p2"/>
          <p:cNvSpPr txBox="1"/>
          <p:nvPr>
            <p:ph idx="1" type="subTitle"/>
          </p:nvPr>
        </p:nvSpPr>
        <p:spPr>
          <a:xfrm>
            <a:off x="344250" y="3550650"/>
            <a:ext cx="4910100" cy="577800"/>
          </a:xfrm>
          <a:prstGeom prst="rect">
            <a:avLst/>
          </a:prstGeom>
          <a:solidFill>
            <a:schemeClr val="dk2"/>
          </a:solidFill>
        </p:spPr>
        <p:txBody>
          <a:bodyPr anchorCtr="0" anchor="ctr" bIns="91425" lIns="91425" spcFirstLastPara="1" rIns="91425" wrap="square" tIns="91425">
            <a:normAutofit/>
          </a:bodyPr>
          <a:lstStyle>
            <a:lvl1pPr lvl="0">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1pPr>
            <a:lvl2pPr lvl="1">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2pPr>
            <a:lvl3pPr lvl="2">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3pPr>
            <a:lvl4pPr lvl="3">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4pPr>
            <a:lvl5pPr lvl="4">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5pPr>
            <a:lvl6pPr lvl="5">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6pPr>
            <a:lvl7pPr lvl="6">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7pPr>
            <a:lvl8pPr lvl="7">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8pPr>
            <a:lvl9pPr lvl="8">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9pPr>
          </a:lstStyle>
          <a:p/>
        </p:txBody>
      </p:sp>
      <p:sp>
        <p:nvSpPr>
          <p:cNvPr id="15" name="Google Shape;15;p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7" name="Shape 47"/>
        <p:cNvGrpSpPr/>
        <p:nvPr/>
      </p:nvGrpSpPr>
      <p:grpSpPr>
        <a:xfrm>
          <a:off x="0" y="0"/>
          <a:ext cx="0" cy="0"/>
          <a:chOff x="0" y="0"/>
          <a:chExt cx="0" cy="0"/>
        </a:xfrm>
      </p:grpSpPr>
      <p:sp>
        <p:nvSpPr>
          <p:cNvPr id="48" name="Google Shape;48;p11"/>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highlight>
                  <a:schemeClr val="dk1"/>
                </a:highlight>
              </a:defRPr>
            </a:lvl1pPr>
          </a:lstStyle>
          <a:p/>
        </p:txBody>
      </p:sp>
      <p:sp>
        <p:nvSpPr>
          <p:cNvPr id="49" name="Google Shape;49;p11"/>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0" name="Shape 50"/>
        <p:cNvGrpSpPr/>
        <p:nvPr/>
      </p:nvGrpSpPr>
      <p:grpSpPr>
        <a:xfrm>
          <a:off x="0" y="0"/>
          <a:ext cx="0" cy="0"/>
          <a:chOff x="0" y="0"/>
          <a:chExt cx="0" cy="0"/>
        </a:xfrm>
      </p:grpSpPr>
      <p:sp>
        <p:nvSpPr>
          <p:cNvPr id="51" name="Google Shape;51;p12"/>
          <p:cNvSpPr txBox="1"/>
          <p:nvPr>
            <p:ph hasCustomPrompt="1" type="title"/>
          </p:nvPr>
        </p:nvSpPr>
        <p:spPr>
          <a:xfrm>
            <a:off x="311700" y="999925"/>
            <a:ext cx="8520600" cy="2146200"/>
          </a:xfrm>
          <a:prstGeom prst="rect">
            <a:avLst/>
          </a:prstGeom>
        </p:spPr>
        <p:txBody>
          <a:bodyPr anchorCtr="0" anchor="b" bIns="91425" lIns="91425" spcFirstLastPara="1" rIns="91425" wrap="square" tIns="91425">
            <a:normAutofit/>
          </a:bodyPr>
          <a:lstStyle>
            <a:lvl1pPr lvl="0" algn="ctr">
              <a:spcBef>
                <a:spcPts val="0"/>
              </a:spcBef>
              <a:spcAft>
                <a:spcPts val="0"/>
              </a:spcAft>
              <a:buSzPts val="14000"/>
              <a:buFont typeface="Montserrat"/>
              <a:buNone/>
              <a:defRPr sz="14000">
                <a:latin typeface="Montserrat"/>
                <a:ea typeface="Montserrat"/>
                <a:cs typeface="Montserrat"/>
                <a:sym typeface="Montserrat"/>
              </a:defRPr>
            </a:lvl1pPr>
            <a:lvl2pPr lvl="1" algn="ctr">
              <a:spcBef>
                <a:spcPts val="0"/>
              </a:spcBef>
              <a:spcAft>
                <a:spcPts val="0"/>
              </a:spcAft>
              <a:buSzPts val="14000"/>
              <a:buFont typeface="Montserrat"/>
              <a:buNone/>
              <a:defRPr sz="14000">
                <a:latin typeface="Montserrat"/>
                <a:ea typeface="Montserrat"/>
                <a:cs typeface="Montserrat"/>
                <a:sym typeface="Montserrat"/>
              </a:defRPr>
            </a:lvl2pPr>
            <a:lvl3pPr lvl="2" algn="ctr">
              <a:spcBef>
                <a:spcPts val="0"/>
              </a:spcBef>
              <a:spcAft>
                <a:spcPts val="0"/>
              </a:spcAft>
              <a:buSzPts val="14000"/>
              <a:buFont typeface="Montserrat"/>
              <a:buNone/>
              <a:defRPr sz="14000">
                <a:latin typeface="Montserrat"/>
                <a:ea typeface="Montserrat"/>
                <a:cs typeface="Montserrat"/>
                <a:sym typeface="Montserrat"/>
              </a:defRPr>
            </a:lvl3pPr>
            <a:lvl4pPr lvl="3" algn="ctr">
              <a:spcBef>
                <a:spcPts val="0"/>
              </a:spcBef>
              <a:spcAft>
                <a:spcPts val="0"/>
              </a:spcAft>
              <a:buSzPts val="14000"/>
              <a:buFont typeface="Montserrat"/>
              <a:buNone/>
              <a:defRPr sz="14000">
                <a:latin typeface="Montserrat"/>
                <a:ea typeface="Montserrat"/>
                <a:cs typeface="Montserrat"/>
                <a:sym typeface="Montserrat"/>
              </a:defRPr>
            </a:lvl4pPr>
            <a:lvl5pPr lvl="4" algn="ctr">
              <a:spcBef>
                <a:spcPts val="0"/>
              </a:spcBef>
              <a:spcAft>
                <a:spcPts val="0"/>
              </a:spcAft>
              <a:buSzPts val="14000"/>
              <a:buFont typeface="Montserrat"/>
              <a:buNone/>
              <a:defRPr sz="14000">
                <a:latin typeface="Montserrat"/>
                <a:ea typeface="Montserrat"/>
                <a:cs typeface="Montserrat"/>
                <a:sym typeface="Montserrat"/>
              </a:defRPr>
            </a:lvl5pPr>
            <a:lvl6pPr lvl="5" algn="ctr">
              <a:spcBef>
                <a:spcPts val="0"/>
              </a:spcBef>
              <a:spcAft>
                <a:spcPts val="0"/>
              </a:spcAft>
              <a:buSzPts val="14000"/>
              <a:buFont typeface="Montserrat"/>
              <a:buNone/>
              <a:defRPr sz="14000">
                <a:latin typeface="Montserrat"/>
                <a:ea typeface="Montserrat"/>
                <a:cs typeface="Montserrat"/>
                <a:sym typeface="Montserrat"/>
              </a:defRPr>
            </a:lvl6pPr>
            <a:lvl7pPr lvl="6" algn="ctr">
              <a:spcBef>
                <a:spcPts val="0"/>
              </a:spcBef>
              <a:spcAft>
                <a:spcPts val="0"/>
              </a:spcAft>
              <a:buSzPts val="14000"/>
              <a:buFont typeface="Montserrat"/>
              <a:buNone/>
              <a:defRPr sz="14000">
                <a:latin typeface="Montserrat"/>
                <a:ea typeface="Montserrat"/>
                <a:cs typeface="Montserrat"/>
                <a:sym typeface="Montserrat"/>
              </a:defRPr>
            </a:lvl7pPr>
            <a:lvl8pPr lvl="7" algn="ctr">
              <a:spcBef>
                <a:spcPts val="0"/>
              </a:spcBef>
              <a:spcAft>
                <a:spcPts val="0"/>
              </a:spcAft>
              <a:buSzPts val="14000"/>
              <a:buFont typeface="Montserrat"/>
              <a:buNone/>
              <a:defRPr sz="14000">
                <a:latin typeface="Montserrat"/>
                <a:ea typeface="Montserrat"/>
                <a:cs typeface="Montserrat"/>
                <a:sym typeface="Montserrat"/>
              </a:defRPr>
            </a:lvl8pPr>
            <a:lvl9pPr lvl="8" algn="ctr">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52" name="Google Shape;52;p12"/>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highlight>
                  <a:schemeClr val="dk1"/>
                </a:highlight>
              </a:defRPr>
            </a:lvl1pPr>
            <a:lvl2pPr indent="-317500" lvl="1" marL="914400" algn="ctr">
              <a:spcBef>
                <a:spcPts val="0"/>
              </a:spcBef>
              <a:spcAft>
                <a:spcPts val="0"/>
              </a:spcAft>
              <a:buSzPts val="1400"/>
              <a:buChar char="○"/>
              <a:defRPr>
                <a:highlight>
                  <a:schemeClr val="dk1"/>
                </a:highlight>
              </a:defRPr>
            </a:lvl2pPr>
            <a:lvl3pPr indent="-317500" lvl="2" marL="1371600" algn="ctr">
              <a:spcBef>
                <a:spcPts val="0"/>
              </a:spcBef>
              <a:spcAft>
                <a:spcPts val="0"/>
              </a:spcAft>
              <a:buSzPts val="1400"/>
              <a:buChar char="■"/>
              <a:defRPr>
                <a:highlight>
                  <a:schemeClr val="dk1"/>
                </a:highlight>
              </a:defRPr>
            </a:lvl3pPr>
            <a:lvl4pPr indent="-317500" lvl="3" marL="1828800" algn="ctr">
              <a:spcBef>
                <a:spcPts val="0"/>
              </a:spcBef>
              <a:spcAft>
                <a:spcPts val="0"/>
              </a:spcAft>
              <a:buSzPts val="1400"/>
              <a:buChar char="●"/>
              <a:defRPr>
                <a:highlight>
                  <a:schemeClr val="dk1"/>
                </a:highlight>
              </a:defRPr>
            </a:lvl4pPr>
            <a:lvl5pPr indent="-317500" lvl="4" marL="2286000" algn="ctr">
              <a:spcBef>
                <a:spcPts val="0"/>
              </a:spcBef>
              <a:spcAft>
                <a:spcPts val="0"/>
              </a:spcAft>
              <a:buSzPts val="1400"/>
              <a:buChar char="○"/>
              <a:defRPr>
                <a:highlight>
                  <a:schemeClr val="dk1"/>
                </a:highlight>
              </a:defRPr>
            </a:lvl5pPr>
            <a:lvl6pPr indent="-317500" lvl="5" marL="2743200" algn="ctr">
              <a:spcBef>
                <a:spcPts val="0"/>
              </a:spcBef>
              <a:spcAft>
                <a:spcPts val="0"/>
              </a:spcAft>
              <a:buSzPts val="1400"/>
              <a:buChar char="■"/>
              <a:defRPr>
                <a:highlight>
                  <a:schemeClr val="dk1"/>
                </a:highlight>
              </a:defRPr>
            </a:lvl6pPr>
            <a:lvl7pPr indent="-317500" lvl="6" marL="3200400" algn="ctr">
              <a:spcBef>
                <a:spcPts val="0"/>
              </a:spcBef>
              <a:spcAft>
                <a:spcPts val="0"/>
              </a:spcAft>
              <a:buSzPts val="1400"/>
              <a:buChar char="●"/>
              <a:defRPr>
                <a:highlight>
                  <a:schemeClr val="dk1"/>
                </a:highlight>
              </a:defRPr>
            </a:lvl7pPr>
            <a:lvl8pPr indent="-317500" lvl="7" marL="3657600" algn="ctr">
              <a:spcBef>
                <a:spcPts val="0"/>
              </a:spcBef>
              <a:spcAft>
                <a:spcPts val="0"/>
              </a:spcAft>
              <a:buSzPts val="1400"/>
              <a:buChar char="○"/>
              <a:defRPr>
                <a:highlight>
                  <a:schemeClr val="dk1"/>
                </a:highlight>
              </a:defRPr>
            </a:lvl8pPr>
            <a:lvl9pPr indent="-317500" lvl="8" marL="4114800" algn="ctr">
              <a:spcBef>
                <a:spcPts val="0"/>
              </a:spcBef>
              <a:spcAft>
                <a:spcPts val="0"/>
              </a:spcAft>
              <a:buSzPts val="1400"/>
              <a:buChar char="■"/>
              <a:defRPr>
                <a:highlight>
                  <a:schemeClr val="dk1"/>
                </a:highlight>
              </a:defRPr>
            </a:lvl9pPr>
          </a:lstStyle>
          <a:p/>
        </p:txBody>
      </p:sp>
      <p:sp>
        <p:nvSpPr>
          <p:cNvPr id="53" name="Google Shape;53;p1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13"/>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1">
  <p:cSld name="Quote 1">
    <p:spTree>
      <p:nvGrpSpPr>
        <p:cNvPr id="56" name="Shape 56"/>
        <p:cNvGrpSpPr/>
        <p:nvPr/>
      </p:nvGrpSpPr>
      <p:grpSpPr>
        <a:xfrm>
          <a:off x="0" y="0"/>
          <a:ext cx="0" cy="0"/>
          <a:chOff x="0" y="0"/>
          <a:chExt cx="0" cy="0"/>
        </a:xfrm>
      </p:grpSpPr>
      <p:sp>
        <p:nvSpPr>
          <p:cNvPr id="57" name="Google Shape;57;p14"/>
          <p:cNvSpPr/>
          <p:nvPr/>
        </p:nvSpPr>
        <p:spPr>
          <a:xfrm>
            <a:off x="0" y="0"/>
            <a:ext cx="9144000" cy="5143500"/>
          </a:xfrm>
          <a:prstGeom prst="rect">
            <a:avLst/>
          </a:prstGeom>
          <a:gradFill>
            <a:gsLst>
              <a:gs pos="0">
                <a:schemeClr val="accent2"/>
              </a:gs>
              <a:gs pos="33000">
                <a:schemeClr val="accent2"/>
              </a:gs>
              <a:gs pos="100000">
                <a:schemeClr val="accent3"/>
              </a:gs>
            </a:gsLst>
            <a:lin ang="12600029" scaled="0"/>
          </a:gra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58" name="Google Shape;58;p14"/>
          <p:cNvPicPr preferRelativeResize="0"/>
          <p:nvPr/>
        </p:nvPicPr>
        <p:blipFill rotWithShape="1">
          <a:blip r:embed="rId2">
            <a:alphaModFix/>
          </a:blip>
          <a:srcRect b="0" l="0" r="0" t="0"/>
          <a:stretch/>
        </p:blipFill>
        <p:spPr>
          <a:xfrm rot="-5400000">
            <a:off x="7503142" y="3508373"/>
            <a:ext cx="1312686" cy="1969031"/>
          </a:xfrm>
          <a:prstGeom prst="rect">
            <a:avLst/>
          </a:prstGeom>
          <a:noFill/>
          <a:ln>
            <a:noFill/>
          </a:ln>
        </p:spPr>
      </p:pic>
      <p:pic>
        <p:nvPicPr>
          <p:cNvPr id="59" name="Google Shape;59;p14"/>
          <p:cNvPicPr preferRelativeResize="0"/>
          <p:nvPr/>
        </p:nvPicPr>
        <p:blipFill rotWithShape="1">
          <a:blip r:embed="rId3">
            <a:alphaModFix/>
          </a:blip>
          <a:srcRect b="0" l="0" r="0" t="0"/>
          <a:stretch/>
        </p:blipFill>
        <p:spPr>
          <a:xfrm rot="10800000">
            <a:off x="394558" y="490621"/>
            <a:ext cx="1016402" cy="870750"/>
          </a:xfrm>
          <a:prstGeom prst="rect">
            <a:avLst/>
          </a:prstGeom>
          <a:noFill/>
          <a:ln>
            <a:noFill/>
          </a:ln>
        </p:spPr>
      </p:pic>
      <p:sp>
        <p:nvSpPr>
          <p:cNvPr id="60" name="Google Shape;60;p14"/>
          <p:cNvSpPr txBox="1"/>
          <p:nvPr>
            <p:ph idx="1" type="body"/>
          </p:nvPr>
        </p:nvSpPr>
        <p:spPr>
          <a:xfrm>
            <a:off x="812585" y="892969"/>
            <a:ext cx="7518000" cy="30579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0"/>
              </a:spcBef>
              <a:spcAft>
                <a:spcPts val="0"/>
              </a:spcAft>
              <a:buClr>
                <a:schemeClr val="lt1"/>
              </a:buClr>
              <a:buSzPts val="3700"/>
              <a:buFont typeface="Helvetica Neue"/>
              <a:buNone/>
              <a:defRPr b="1" i="0" sz="50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61" name="Google Shape;61;p14"/>
          <p:cNvSpPr txBox="1"/>
          <p:nvPr>
            <p:ph idx="2" type="body"/>
          </p:nvPr>
        </p:nvSpPr>
        <p:spPr>
          <a:xfrm>
            <a:off x="2307783" y="3947452"/>
            <a:ext cx="4656900" cy="528600"/>
          </a:xfrm>
          <a:prstGeom prst="rect">
            <a:avLst/>
          </a:prstGeom>
          <a:noFill/>
          <a:ln>
            <a:noFill/>
          </a:ln>
        </p:spPr>
        <p:txBody>
          <a:bodyPr anchorCtr="0" anchor="t" bIns="0" lIns="0" spcFirstLastPara="1" rIns="0" wrap="square" tIns="101250">
            <a:normAutofit/>
          </a:bodyPr>
          <a:lstStyle>
            <a:lvl1pPr indent="-228600" lvl="0" marL="457200" rtl="0" algn="ctr">
              <a:lnSpc>
                <a:spcPct val="100000"/>
              </a:lnSpc>
              <a:spcBef>
                <a:spcPts val="200"/>
              </a:spcBef>
              <a:spcAft>
                <a:spcPts val="0"/>
              </a:spcAft>
              <a:buClr>
                <a:schemeClr val="lt1"/>
              </a:buClr>
              <a:buSzPts val="1900"/>
              <a:buFont typeface="Helvetica Neue"/>
              <a:buNone/>
              <a:defRPr b="0" i="0" sz="26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ullets_bg">
  <p:cSld name="1_Bullets_bg">
    <p:spTree>
      <p:nvGrpSpPr>
        <p:cNvPr id="62" name="Shape 62"/>
        <p:cNvGrpSpPr/>
        <p:nvPr/>
      </p:nvGrpSpPr>
      <p:grpSpPr>
        <a:xfrm>
          <a:off x="0" y="0"/>
          <a:ext cx="0" cy="0"/>
          <a:chOff x="0" y="0"/>
          <a:chExt cx="0" cy="0"/>
        </a:xfrm>
      </p:grpSpPr>
      <p:pic>
        <p:nvPicPr>
          <p:cNvPr id="63" name="Google Shape;63;p15"/>
          <p:cNvPicPr preferRelativeResize="0"/>
          <p:nvPr/>
        </p:nvPicPr>
        <p:blipFill rotWithShape="1">
          <a:blip r:embed="rId2">
            <a:alphaModFix amt="50000"/>
          </a:blip>
          <a:srcRect b="0" l="0" r="0" t="0"/>
          <a:stretch/>
        </p:blipFill>
        <p:spPr>
          <a:xfrm>
            <a:off x="-1" y="0"/>
            <a:ext cx="9131318" cy="5143500"/>
          </a:xfrm>
          <a:prstGeom prst="rect">
            <a:avLst/>
          </a:prstGeom>
          <a:noFill/>
          <a:ln>
            <a:noFill/>
          </a:ln>
        </p:spPr>
      </p:pic>
      <p:sp>
        <p:nvSpPr>
          <p:cNvPr id="64" name="Google Shape;64;p15"/>
          <p:cNvSpPr txBox="1"/>
          <p:nvPr>
            <p:ph idx="1" type="body"/>
          </p:nvPr>
        </p:nvSpPr>
        <p:spPr>
          <a:xfrm>
            <a:off x="407193" y="834764"/>
            <a:ext cx="7603800" cy="3438600"/>
          </a:xfrm>
          <a:prstGeom prst="rect">
            <a:avLst/>
          </a:prstGeom>
          <a:noFill/>
          <a:ln>
            <a:noFill/>
          </a:ln>
        </p:spPr>
        <p:txBody>
          <a:bodyPr anchorCtr="0" anchor="t" bIns="0" lIns="0" spcFirstLastPara="1" rIns="0" wrap="square" tIns="101250">
            <a:normAutofit/>
          </a:bodyPr>
          <a:lstStyle>
            <a:lvl1pPr indent="-361950" lvl="0" marL="457200" rtl="0" algn="l">
              <a:lnSpc>
                <a:spcPct val="100000"/>
              </a:lnSpc>
              <a:spcBef>
                <a:spcPts val="700"/>
              </a:spcBef>
              <a:spcAft>
                <a:spcPts val="0"/>
              </a:spcAft>
              <a:buClr>
                <a:srgbClr val="6A6A6A"/>
              </a:buClr>
              <a:buSzPts val="2100"/>
              <a:buFont typeface="Arial"/>
              <a:buChar char="•"/>
              <a:defRPr b="1" i="0" sz="2500">
                <a:solidFill>
                  <a:srgbClr val="595959"/>
                </a:solidFill>
                <a:latin typeface="Helvetica Neue"/>
                <a:ea typeface="Helvetica Neue"/>
                <a:cs typeface="Helvetica Neue"/>
                <a:sym typeface="Helvetica Neue"/>
              </a:defRPr>
            </a:lvl1pPr>
            <a:lvl2pPr indent="-349250" lvl="1" marL="914400" rtl="0" algn="l">
              <a:lnSpc>
                <a:spcPct val="100000"/>
              </a:lnSpc>
              <a:spcBef>
                <a:spcPts val="600"/>
              </a:spcBef>
              <a:spcAft>
                <a:spcPts val="0"/>
              </a:spcAft>
              <a:buClr>
                <a:srgbClr val="4687E6"/>
              </a:buClr>
              <a:buSzPts val="1900"/>
              <a:buFont typeface="Helvetica Neue"/>
              <a:buChar char="○"/>
              <a:defRPr b="0" i="0" sz="2300">
                <a:solidFill>
                  <a:srgbClr val="4687E6"/>
                </a:solidFill>
                <a:latin typeface="Helvetica Neue"/>
                <a:ea typeface="Helvetica Neue"/>
                <a:cs typeface="Helvetica Neue"/>
                <a:sym typeface="Helvetica Neue"/>
              </a:defRPr>
            </a:lvl2pPr>
            <a:lvl3pPr indent="-323850" lvl="2" marL="1371600" rtl="0" algn="l">
              <a:lnSpc>
                <a:spcPct val="100000"/>
              </a:lnSpc>
              <a:spcBef>
                <a:spcPts val="300"/>
              </a:spcBef>
              <a:spcAft>
                <a:spcPts val="0"/>
              </a:spcAft>
              <a:buClr>
                <a:schemeClr val="accent6"/>
              </a:buClr>
              <a:buSzPts val="1500"/>
              <a:buFont typeface="Helvetica Neue"/>
              <a:buChar char="■"/>
              <a:defRPr b="0" i="0" sz="1800">
                <a:solidFill>
                  <a:srgbClr val="7F7F7F"/>
                </a:solidFill>
                <a:latin typeface="Helvetica Neue"/>
                <a:ea typeface="Helvetica Neue"/>
                <a:cs typeface="Helvetica Neue"/>
                <a:sym typeface="Helvetica Neue"/>
              </a:defRPr>
            </a:lvl3pPr>
            <a:lvl4pPr indent="-279400" lvl="3" marL="1828800" rtl="0" algn="l">
              <a:lnSpc>
                <a:spcPct val="100000"/>
              </a:lnSpc>
              <a:spcBef>
                <a:spcPts val="2200"/>
              </a:spcBef>
              <a:spcAft>
                <a:spcPts val="0"/>
              </a:spcAft>
              <a:buClr>
                <a:srgbClr val="000000"/>
              </a:buClr>
              <a:buSzPts val="800"/>
              <a:buChar char="●"/>
              <a:defRPr/>
            </a:lvl4pPr>
            <a:lvl5pPr indent="-279400" lvl="4" marL="2286000" rtl="0" algn="l">
              <a:lnSpc>
                <a:spcPct val="100000"/>
              </a:lnSpc>
              <a:spcBef>
                <a:spcPts val="2200"/>
              </a:spcBef>
              <a:spcAft>
                <a:spcPts val="0"/>
              </a:spcAft>
              <a:buClr>
                <a:srgbClr val="000000"/>
              </a:buClr>
              <a:buSzPts val="800"/>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65" name="Google Shape;65;p15"/>
          <p:cNvSpPr txBox="1"/>
          <p:nvPr>
            <p:ph idx="2" type="body"/>
          </p:nvPr>
        </p:nvSpPr>
        <p:spPr>
          <a:xfrm>
            <a:off x="400050" y="190501"/>
            <a:ext cx="7610700" cy="644400"/>
          </a:xfrm>
          <a:prstGeom prst="rect">
            <a:avLst/>
          </a:prstGeom>
          <a:noFill/>
          <a:ln>
            <a:noFill/>
          </a:ln>
        </p:spPr>
        <p:txBody>
          <a:bodyPr anchorCtr="0" anchor="ctr" bIns="0" lIns="0" spcFirstLastPara="1" rIns="0" wrap="square" tIns="0">
            <a:normAutofit/>
          </a:bodyPr>
          <a:lstStyle>
            <a:lvl1pPr indent="-228600" lvl="0" marL="457200" rtl="0" algn="l">
              <a:lnSpc>
                <a:spcPct val="100000"/>
              </a:lnSpc>
              <a:spcBef>
                <a:spcPts val="2200"/>
              </a:spcBef>
              <a:spcAft>
                <a:spcPts val="0"/>
              </a:spcAft>
              <a:buClr>
                <a:schemeClr val="accent1"/>
              </a:buClr>
              <a:buSzPts val="2500"/>
              <a:buFont typeface="Helvetica Neue"/>
              <a:buNone/>
              <a:defRPr b="1" i="0" sz="34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66" name="Google Shape;66;p15"/>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Helvetica Neue Light"/>
              <a:buChar char="●"/>
              <a:defRPr b="0" i="0" sz="800">
                <a:solidFill>
                  <a:srgbClr val="6A6A6A"/>
                </a:solidFill>
                <a:latin typeface="Helvetica Neue Light"/>
                <a:ea typeface="Helvetica Neue Light"/>
                <a:cs typeface="Helvetica Neue Light"/>
                <a:sym typeface="Helvetica Neue Light"/>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sp>
        <p:nvSpPr>
          <p:cNvPr id="67" name="Google Shape;67;p15"/>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rmAutofit/>
          </a:bodyPr>
          <a:lstStyle>
            <a:lvl1pPr indent="0" lvl="0"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1pPr>
            <a:lvl2pPr indent="0" lvl="1"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2pPr>
            <a:lvl3pPr indent="0" lvl="2"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3pPr>
            <a:lvl4pPr indent="0" lvl="3"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4pPr>
            <a:lvl5pPr indent="0" lvl="4"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5pPr>
            <a:lvl6pPr indent="0" lvl="5"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6pPr>
            <a:lvl7pPr indent="0" lvl="6"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7pPr>
            <a:lvl8pPr indent="0" lvl="7"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8pPr>
            <a:lvl9pPr indent="0" lvl="8"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9pPr>
          </a:lstStyle>
          <a:p>
            <a:pPr indent="0" lvl="0" marL="0" rtl="0" algn="r">
              <a:spcBef>
                <a:spcPts val="0"/>
              </a:spcBef>
              <a:spcAft>
                <a:spcPts val="0"/>
              </a:spcAft>
              <a:buNone/>
            </a:pPr>
            <a:fld id="{00000000-1234-1234-1234-123412341234}" type="slidenum">
              <a:rPr lang="it"/>
              <a:t>‹#›</a:t>
            </a:fld>
            <a:endParaRPr/>
          </a:p>
        </p:txBody>
      </p:sp>
      <p:pic>
        <p:nvPicPr>
          <p:cNvPr id="68" name="Google Shape;68;p15"/>
          <p:cNvPicPr preferRelativeResize="0"/>
          <p:nvPr/>
        </p:nvPicPr>
        <p:blipFill rotWithShape="1">
          <a:blip r:embed="rId3">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Right - Text">
  <p:cSld name="2_Image Right - Text">
    <p:spTree>
      <p:nvGrpSpPr>
        <p:cNvPr id="69" name="Shape 69"/>
        <p:cNvGrpSpPr/>
        <p:nvPr/>
      </p:nvGrpSpPr>
      <p:grpSpPr>
        <a:xfrm>
          <a:off x="0" y="0"/>
          <a:ext cx="0" cy="0"/>
          <a:chOff x="0" y="0"/>
          <a:chExt cx="0" cy="0"/>
        </a:xfrm>
      </p:grpSpPr>
      <p:sp>
        <p:nvSpPr>
          <p:cNvPr id="70" name="Google Shape;70;p16"/>
          <p:cNvSpPr/>
          <p:nvPr>
            <p:ph idx="2" type="pic"/>
          </p:nvPr>
        </p:nvSpPr>
        <p:spPr>
          <a:xfrm>
            <a:off x="4572000" y="445592"/>
            <a:ext cx="4572000" cy="4165500"/>
          </a:xfrm>
          <a:prstGeom prst="rect">
            <a:avLst/>
          </a:prstGeom>
          <a:noFill/>
          <a:ln>
            <a:noFill/>
          </a:ln>
        </p:spPr>
      </p:sp>
      <p:sp>
        <p:nvSpPr>
          <p:cNvPr id="71" name="Google Shape;71;p16"/>
          <p:cNvSpPr txBox="1"/>
          <p:nvPr>
            <p:ph idx="1" type="body"/>
          </p:nvPr>
        </p:nvSpPr>
        <p:spPr>
          <a:xfrm>
            <a:off x="400051" y="445592"/>
            <a:ext cx="3676500" cy="1443300"/>
          </a:xfrm>
          <a:prstGeom prst="rect">
            <a:avLst/>
          </a:prstGeom>
          <a:noFill/>
          <a:ln>
            <a:noFill/>
          </a:ln>
        </p:spPr>
        <p:txBody>
          <a:bodyPr anchorCtr="0" anchor="b" bIns="0" lIns="0" spcFirstLastPara="1" rIns="0" wrap="square" tIns="0">
            <a:normAutofit/>
          </a:bodyPr>
          <a:lstStyle>
            <a:lvl1pPr indent="-228600" lvl="0" marL="457200" rtl="0" algn="l">
              <a:lnSpc>
                <a:spcPct val="85000"/>
              </a:lnSpc>
              <a:spcBef>
                <a:spcPts val="0"/>
              </a:spcBef>
              <a:spcAft>
                <a:spcPts val="0"/>
              </a:spcAft>
              <a:buClr>
                <a:srgbClr val="2D3293"/>
              </a:buClr>
              <a:buSzPts val="2800"/>
              <a:buFont typeface="Open Sans SemiBold"/>
              <a:buNone/>
              <a:defRPr b="1" i="0" sz="3700">
                <a:solidFill>
                  <a:srgbClr val="2D3293"/>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Font typeface="Helvetica Neue"/>
              <a:buChar char="•"/>
              <a:defRPr/>
            </a:lvl3pPr>
            <a:lvl4pPr indent="-279400" lvl="3" marL="1828800" rtl="0" algn="l">
              <a:lnSpc>
                <a:spcPct val="100000"/>
              </a:lnSpc>
              <a:spcBef>
                <a:spcPts val="2200"/>
              </a:spcBef>
              <a:spcAft>
                <a:spcPts val="0"/>
              </a:spcAft>
              <a:buClr>
                <a:srgbClr val="000000"/>
              </a:buClr>
              <a:buSzPts val="800"/>
              <a:buFont typeface="Helvetica Neue"/>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72" name="Google Shape;72;p16"/>
          <p:cNvSpPr txBox="1"/>
          <p:nvPr>
            <p:ph idx="3" type="body"/>
          </p:nvPr>
        </p:nvSpPr>
        <p:spPr>
          <a:xfrm>
            <a:off x="407193" y="1888761"/>
            <a:ext cx="3446100" cy="2283300"/>
          </a:xfrm>
          <a:prstGeom prst="rect">
            <a:avLst/>
          </a:prstGeom>
          <a:noFill/>
          <a:ln>
            <a:noFill/>
          </a:ln>
        </p:spPr>
        <p:txBody>
          <a:bodyPr anchorCtr="0" anchor="t" bIns="101250" lIns="0" spcFirstLastPara="1" rIns="0" wrap="square" tIns="101250">
            <a:normAutofit/>
          </a:bodyPr>
          <a:lstStyle>
            <a:lvl1pPr indent="-228600" lvl="0" marL="457200" rtl="0" algn="l">
              <a:lnSpc>
                <a:spcPct val="100000"/>
              </a:lnSpc>
              <a:spcBef>
                <a:spcPts val="2200"/>
              </a:spcBef>
              <a:spcAft>
                <a:spcPts val="0"/>
              </a:spcAft>
              <a:buClr>
                <a:schemeClr val="dk2"/>
              </a:buClr>
              <a:buSzPts val="1400"/>
              <a:buFont typeface="Open Sans Light"/>
              <a:buNone/>
              <a:defRPr b="0" i="0" sz="1800">
                <a:solidFill>
                  <a:schemeClr val="dk2"/>
                </a:solidFill>
                <a:latin typeface="Open Sans Light"/>
                <a:ea typeface="Open Sans Light"/>
                <a:cs typeface="Open Sans Light"/>
                <a:sym typeface="Open Sans Light"/>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pic>
        <p:nvPicPr>
          <p:cNvPr id="73" name="Google Shape;73;p16"/>
          <p:cNvPicPr preferRelativeResize="0"/>
          <p:nvPr/>
        </p:nvPicPr>
        <p:blipFill rotWithShape="1">
          <a:blip r:embed="rId2">
            <a:alphaModFix/>
          </a:blip>
          <a:srcRect b="0" l="0" r="0" t="0"/>
          <a:stretch/>
        </p:blipFill>
        <p:spPr>
          <a:xfrm flipH="1" rot="-5400000">
            <a:off x="7774860" y="-281417"/>
            <a:ext cx="1087724" cy="1650557"/>
          </a:xfrm>
          <a:prstGeom prst="rect">
            <a:avLst/>
          </a:prstGeom>
          <a:noFill/>
          <a:ln>
            <a:noFill/>
          </a:ln>
        </p:spPr>
      </p:pic>
      <p:sp>
        <p:nvSpPr>
          <p:cNvPr id="74" name="Google Shape;74;p16"/>
          <p:cNvSpPr/>
          <p:nvPr/>
        </p:nvSpPr>
        <p:spPr>
          <a:xfrm>
            <a:off x="5018530" y="3392966"/>
            <a:ext cx="5045100" cy="909600"/>
          </a:xfrm>
          <a:prstGeom prst="roundRect">
            <a:avLst>
              <a:gd fmla="val 50000" name="adj"/>
            </a:avLst>
          </a:prstGeom>
          <a:solidFill>
            <a:schemeClr val="accent3"/>
          </a:solidFill>
          <a:ln>
            <a:noFill/>
          </a:ln>
          <a:effectLst>
            <a:outerShdw blurRad="25400" rotWithShape="0" dir="5400000" dist="12700">
              <a:srgbClr val="000000">
                <a:alpha val="4902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75" name="Google Shape;75;p16"/>
          <p:cNvSpPr txBox="1"/>
          <p:nvPr>
            <p:ph idx="4" type="body"/>
          </p:nvPr>
        </p:nvSpPr>
        <p:spPr>
          <a:xfrm>
            <a:off x="5396458" y="3466329"/>
            <a:ext cx="3575100" cy="703200"/>
          </a:xfrm>
          <a:prstGeom prst="rect">
            <a:avLst/>
          </a:prstGeom>
          <a:noFill/>
          <a:ln>
            <a:noFill/>
          </a:ln>
        </p:spPr>
        <p:txBody>
          <a:bodyPr anchorCtr="0" anchor="ctr" bIns="0" lIns="0" spcFirstLastPara="1" rIns="0" wrap="square" tIns="0">
            <a:normAutofit/>
          </a:bodyPr>
          <a:lstStyle>
            <a:lvl1pPr indent="-228600" lvl="0" marL="457200" rtl="0" algn="l">
              <a:lnSpc>
                <a:spcPct val="100000"/>
              </a:lnSpc>
              <a:spcBef>
                <a:spcPts val="2200"/>
              </a:spcBef>
              <a:spcAft>
                <a:spcPts val="0"/>
              </a:spcAft>
              <a:buClr>
                <a:schemeClr val="accent1"/>
              </a:buClr>
              <a:buSzPts val="1900"/>
              <a:buFont typeface="Open Sans SemiBold"/>
              <a:buNone/>
              <a:defRPr b="1" i="1" sz="2500">
                <a:solidFill>
                  <a:schemeClr val="accent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pic>
        <p:nvPicPr>
          <p:cNvPr id="76" name="Google Shape;76;p16"/>
          <p:cNvPicPr preferRelativeResize="0"/>
          <p:nvPr/>
        </p:nvPicPr>
        <p:blipFill rotWithShape="1">
          <a:blip r:embed="rId3">
            <a:alphaModFix/>
          </a:blip>
          <a:srcRect b="0" l="0" r="0" t="0"/>
          <a:stretch/>
        </p:blipFill>
        <p:spPr>
          <a:xfrm rot="5400000">
            <a:off x="208344" y="-218946"/>
            <a:ext cx="833377" cy="1250065"/>
          </a:xfrm>
          <a:prstGeom prst="rect">
            <a:avLst/>
          </a:prstGeom>
          <a:noFill/>
          <a:ln>
            <a:noFill/>
          </a:ln>
        </p:spPr>
      </p:pic>
      <p:pic>
        <p:nvPicPr>
          <p:cNvPr id="77" name="Google Shape;77;p16"/>
          <p:cNvPicPr preferRelativeResize="0"/>
          <p:nvPr/>
        </p:nvPicPr>
        <p:blipFill rotWithShape="1">
          <a:blip r:embed="rId4">
            <a:alphaModFix/>
          </a:blip>
          <a:srcRect b="0" l="0" r="0" t="0"/>
          <a:stretch/>
        </p:blipFill>
        <p:spPr>
          <a:xfrm rot="-5400000">
            <a:off x="8102279" y="4101779"/>
            <a:ext cx="833377" cy="1250065"/>
          </a:xfrm>
          <a:prstGeom prst="rect">
            <a:avLst/>
          </a:prstGeom>
          <a:noFill/>
          <a:ln>
            <a:noFill/>
          </a:ln>
        </p:spPr>
      </p:pic>
      <p:sp>
        <p:nvSpPr>
          <p:cNvPr id="78" name="Google Shape;78;p16"/>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Open Sans Light"/>
              <a:buNone/>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Font typeface="Helvetica Neue Light"/>
              <a:buNone/>
              <a:defRPr sz="800"/>
            </a:lvl2pPr>
            <a:lvl3pPr lvl="2" rtl="0" algn="ctr">
              <a:lnSpc>
                <a:spcPct val="100000"/>
              </a:lnSpc>
              <a:spcBef>
                <a:spcPts val="0"/>
              </a:spcBef>
              <a:spcAft>
                <a:spcPts val="0"/>
              </a:spcAft>
              <a:buClr>
                <a:srgbClr val="000000"/>
              </a:buClr>
              <a:buSzPts val="1000"/>
              <a:buFont typeface="Helvetica Neue Light"/>
              <a:buNone/>
              <a:defRPr sz="800"/>
            </a:lvl3pPr>
            <a:lvl4pPr lvl="3" rtl="0" algn="ctr">
              <a:lnSpc>
                <a:spcPct val="100000"/>
              </a:lnSpc>
              <a:spcBef>
                <a:spcPts val="0"/>
              </a:spcBef>
              <a:spcAft>
                <a:spcPts val="0"/>
              </a:spcAft>
              <a:buClr>
                <a:srgbClr val="000000"/>
              </a:buClr>
              <a:buSzPts val="1000"/>
              <a:buFont typeface="Helvetica Neue Light"/>
              <a:buNone/>
              <a:defRPr sz="800"/>
            </a:lvl4pPr>
            <a:lvl5pPr lvl="4" rtl="0" algn="ctr">
              <a:lnSpc>
                <a:spcPct val="100000"/>
              </a:lnSpc>
              <a:spcBef>
                <a:spcPts val="0"/>
              </a:spcBef>
              <a:spcAft>
                <a:spcPts val="0"/>
              </a:spcAft>
              <a:buClr>
                <a:srgbClr val="000000"/>
              </a:buClr>
              <a:buSzPts val="1000"/>
              <a:buFont typeface="Helvetica Neue Light"/>
              <a:buNone/>
              <a:defRPr sz="800"/>
            </a:lvl5pPr>
            <a:lvl6pPr lvl="5" rtl="0" algn="ctr">
              <a:lnSpc>
                <a:spcPct val="100000"/>
              </a:lnSpc>
              <a:spcBef>
                <a:spcPts val="0"/>
              </a:spcBef>
              <a:spcAft>
                <a:spcPts val="0"/>
              </a:spcAft>
              <a:buClr>
                <a:srgbClr val="000000"/>
              </a:buClr>
              <a:buSzPts val="1000"/>
              <a:buFont typeface="Helvetica Neue Light"/>
              <a:buNone/>
              <a:defRPr sz="800"/>
            </a:lvl6pPr>
            <a:lvl7pPr lvl="6" rtl="0" algn="ctr">
              <a:lnSpc>
                <a:spcPct val="100000"/>
              </a:lnSpc>
              <a:spcBef>
                <a:spcPts val="0"/>
              </a:spcBef>
              <a:spcAft>
                <a:spcPts val="0"/>
              </a:spcAft>
              <a:buClr>
                <a:srgbClr val="000000"/>
              </a:buClr>
              <a:buSzPts val="1000"/>
              <a:buFont typeface="Helvetica Neue Light"/>
              <a:buNone/>
              <a:defRPr sz="800"/>
            </a:lvl7pPr>
            <a:lvl8pPr lvl="7" rtl="0" algn="ctr">
              <a:lnSpc>
                <a:spcPct val="100000"/>
              </a:lnSpc>
              <a:spcBef>
                <a:spcPts val="0"/>
              </a:spcBef>
              <a:spcAft>
                <a:spcPts val="0"/>
              </a:spcAft>
              <a:buClr>
                <a:srgbClr val="000000"/>
              </a:buClr>
              <a:buSzPts val="1000"/>
              <a:buFont typeface="Helvetica Neue Light"/>
              <a:buNone/>
              <a:defRPr sz="800"/>
            </a:lvl8pPr>
            <a:lvl9pPr lvl="8" rtl="0" algn="ctr">
              <a:lnSpc>
                <a:spcPct val="100000"/>
              </a:lnSpc>
              <a:spcBef>
                <a:spcPts val="0"/>
              </a:spcBef>
              <a:spcAft>
                <a:spcPts val="0"/>
              </a:spcAft>
              <a:buClr>
                <a:srgbClr val="000000"/>
              </a:buClr>
              <a:buSzPts val="1000"/>
              <a:buFont typeface="Helvetica Neue Light"/>
              <a:buNone/>
              <a:defRPr sz="800"/>
            </a:lvl9pPr>
          </a:lstStyle>
          <a:p/>
        </p:txBody>
      </p:sp>
      <p:sp>
        <p:nvSpPr>
          <p:cNvPr id="79" name="Google Shape;79;p16"/>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Blank_statement">
  <p:cSld name="7_Blank_statement">
    <p:spTree>
      <p:nvGrpSpPr>
        <p:cNvPr id="80" name="Shape 80"/>
        <p:cNvGrpSpPr/>
        <p:nvPr/>
      </p:nvGrpSpPr>
      <p:grpSpPr>
        <a:xfrm>
          <a:off x="0" y="0"/>
          <a:ext cx="0" cy="0"/>
          <a:chOff x="0" y="0"/>
          <a:chExt cx="0" cy="0"/>
        </a:xfrm>
      </p:grpSpPr>
      <p:sp>
        <p:nvSpPr>
          <p:cNvPr id="81" name="Google Shape;81;p17"/>
          <p:cNvSpPr/>
          <p:nvPr/>
        </p:nvSpPr>
        <p:spPr>
          <a:xfrm>
            <a:off x="0" y="8926"/>
            <a:ext cx="9167100" cy="5163900"/>
          </a:xfrm>
          <a:prstGeom prst="rect">
            <a:avLst/>
          </a:prstGeom>
          <a:solidFill>
            <a:schemeClr val="accent2"/>
          </a:solidFill>
          <a:ln>
            <a:noFill/>
          </a:ln>
          <a:effectLst>
            <a:outerShdw blurRad="25400" rotWithShape="0" dir="5400000" dist="12700">
              <a:srgbClr val="000000">
                <a:alpha val="4941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82" name="Google Shape;82;p17"/>
          <p:cNvPicPr preferRelativeResize="0"/>
          <p:nvPr/>
        </p:nvPicPr>
        <p:blipFill rotWithShape="1">
          <a:blip r:embed="rId2">
            <a:alphaModFix amt="22000"/>
          </a:blip>
          <a:srcRect b="0" l="0" r="0" t="0"/>
          <a:stretch/>
        </p:blipFill>
        <p:spPr>
          <a:xfrm>
            <a:off x="1" y="8926"/>
            <a:ext cx="9167174" cy="5163750"/>
          </a:xfrm>
          <a:prstGeom prst="rect">
            <a:avLst/>
          </a:prstGeom>
          <a:noFill/>
          <a:ln>
            <a:noFill/>
          </a:ln>
        </p:spPr>
      </p:pic>
      <p:sp>
        <p:nvSpPr>
          <p:cNvPr id="83" name="Google Shape;83;p17"/>
          <p:cNvSpPr txBox="1"/>
          <p:nvPr>
            <p:ph idx="1" type="body"/>
          </p:nvPr>
        </p:nvSpPr>
        <p:spPr>
          <a:xfrm>
            <a:off x="304800" y="466725"/>
            <a:ext cx="8429700" cy="43053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0"/>
              </a:spcBef>
              <a:spcAft>
                <a:spcPts val="0"/>
              </a:spcAft>
              <a:buClr>
                <a:schemeClr val="lt1"/>
              </a:buClr>
              <a:buSzPts val="3700"/>
              <a:buFont typeface="Helvetica Neue"/>
              <a:buNone/>
              <a:defRPr b="0" i="0" sz="50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Font typeface="Helvetica Neue"/>
              <a:buChar char="•"/>
              <a:defRPr/>
            </a:lvl3pPr>
            <a:lvl4pPr indent="-279400" lvl="3" marL="1828800" rtl="0" algn="l">
              <a:lnSpc>
                <a:spcPct val="100000"/>
              </a:lnSpc>
              <a:spcBef>
                <a:spcPts val="2200"/>
              </a:spcBef>
              <a:spcAft>
                <a:spcPts val="0"/>
              </a:spcAft>
              <a:buClr>
                <a:srgbClr val="000000"/>
              </a:buClr>
              <a:buSzPts val="800"/>
              <a:buFont typeface="Helvetica Neue"/>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4" name="Shape 84"/>
        <p:cNvGrpSpPr/>
        <p:nvPr/>
      </p:nvGrpSpPr>
      <p:grpSpPr>
        <a:xfrm>
          <a:off x="0" y="0"/>
          <a:ext cx="0" cy="0"/>
          <a:chOff x="0" y="0"/>
          <a:chExt cx="0" cy="0"/>
        </a:xfrm>
      </p:grpSpPr>
      <p:sp>
        <p:nvSpPr>
          <p:cNvPr id="85" name="Google Shape;85;p18"/>
          <p:cNvSpPr txBox="1"/>
          <p:nvPr>
            <p:ph idx="1" type="body"/>
          </p:nvPr>
        </p:nvSpPr>
        <p:spPr>
          <a:xfrm>
            <a:off x="407193" y="834764"/>
            <a:ext cx="7603800" cy="3438600"/>
          </a:xfrm>
          <a:prstGeom prst="rect">
            <a:avLst/>
          </a:prstGeom>
          <a:noFill/>
          <a:ln>
            <a:noFill/>
          </a:ln>
        </p:spPr>
        <p:txBody>
          <a:bodyPr anchorCtr="0" anchor="t" bIns="0" lIns="0" spcFirstLastPara="1" rIns="0" wrap="square" tIns="101250">
            <a:normAutofit/>
          </a:bodyPr>
          <a:lstStyle>
            <a:lvl1pPr indent="-349250" lvl="0" marL="457200" rtl="0" algn="l">
              <a:lnSpc>
                <a:spcPct val="100000"/>
              </a:lnSpc>
              <a:spcBef>
                <a:spcPts val="700"/>
              </a:spcBef>
              <a:spcAft>
                <a:spcPts val="0"/>
              </a:spcAft>
              <a:buClr>
                <a:schemeClr val="dk2"/>
              </a:buClr>
              <a:buSzPts val="1900"/>
              <a:buFont typeface="Helvetica Neue"/>
              <a:buChar char="•"/>
              <a:defRPr b="1" i="0" sz="2300">
                <a:solidFill>
                  <a:srgbClr val="595959"/>
                </a:solidFill>
                <a:latin typeface="Helvetica Neue"/>
                <a:ea typeface="Helvetica Neue"/>
                <a:cs typeface="Helvetica Neue"/>
                <a:sym typeface="Helvetica Neue"/>
              </a:defRPr>
            </a:lvl1pPr>
            <a:lvl2pPr indent="-336550" lvl="1" marL="914400" rtl="0" algn="l">
              <a:lnSpc>
                <a:spcPct val="100000"/>
              </a:lnSpc>
              <a:spcBef>
                <a:spcPts val="0"/>
              </a:spcBef>
              <a:spcAft>
                <a:spcPts val="0"/>
              </a:spcAft>
              <a:buClr>
                <a:srgbClr val="4687E6"/>
              </a:buClr>
              <a:buSzPts val="1700"/>
              <a:buFont typeface="Helvetica Neue"/>
              <a:buChar char="○"/>
              <a:defRPr b="0" i="0" sz="2000">
                <a:solidFill>
                  <a:srgbClr val="5B72D1"/>
                </a:solidFill>
                <a:latin typeface="Helvetica Neue"/>
                <a:ea typeface="Helvetica Neue"/>
                <a:cs typeface="Helvetica Neue"/>
                <a:sym typeface="Helvetica Neue"/>
              </a:defRPr>
            </a:lvl2pPr>
            <a:lvl3pPr indent="-323850" lvl="2" marL="1371600" rtl="0" algn="l">
              <a:lnSpc>
                <a:spcPct val="100000"/>
              </a:lnSpc>
              <a:spcBef>
                <a:spcPts val="300"/>
              </a:spcBef>
              <a:spcAft>
                <a:spcPts val="0"/>
              </a:spcAft>
              <a:buClr>
                <a:schemeClr val="accent6"/>
              </a:buClr>
              <a:buSzPts val="1500"/>
              <a:buFont typeface="Helvetica Neue"/>
              <a:buChar char="■"/>
              <a:defRPr b="0" i="0" sz="1800">
                <a:solidFill>
                  <a:srgbClr val="6A6A6A"/>
                </a:solidFill>
                <a:latin typeface="Helvetica Neue"/>
                <a:ea typeface="Helvetica Neue"/>
                <a:cs typeface="Helvetica Neue"/>
                <a:sym typeface="Helvetica Neue"/>
              </a:defRPr>
            </a:lvl3pPr>
            <a:lvl4pPr indent="-279400" lvl="3" marL="1828800" rtl="0" algn="l">
              <a:lnSpc>
                <a:spcPct val="100000"/>
              </a:lnSpc>
              <a:spcBef>
                <a:spcPts val="2200"/>
              </a:spcBef>
              <a:spcAft>
                <a:spcPts val="0"/>
              </a:spcAft>
              <a:buClr>
                <a:srgbClr val="000000"/>
              </a:buClr>
              <a:buSzPts val="800"/>
              <a:buChar char="●"/>
              <a:defRPr/>
            </a:lvl4pPr>
            <a:lvl5pPr indent="-279400" lvl="4" marL="2286000" rtl="0" algn="l">
              <a:lnSpc>
                <a:spcPct val="100000"/>
              </a:lnSpc>
              <a:spcBef>
                <a:spcPts val="2200"/>
              </a:spcBef>
              <a:spcAft>
                <a:spcPts val="0"/>
              </a:spcAft>
              <a:buClr>
                <a:srgbClr val="000000"/>
              </a:buClr>
              <a:buSzPts val="800"/>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86" name="Google Shape;86;p18"/>
          <p:cNvSpPr txBox="1"/>
          <p:nvPr>
            <p:ph idx="2" type="body"/>
          </p:nvPr>
        </p:nvSpPr>
        <p:spPr>
          <a:xfrm>
            <a:off x="400050" y="190501"/>
            <a:ext cx="7610700" cy="644400"/>
          </a:xfrm>
          <a:prstGeom prst="rect">
            <a:avLst/>
          </a:prstGeom>
          <a:noFill/>
          <a:ln>
            <a:noFill/>
          </a:ln>
        </p:spPr>
        <p:txBody>
          <a:bodyPr anchorCtr="0" anchor="ctr" bIns="0" lIns="0" spcFirstLastPara="1" rIns="0" wrap="square" tIns="0">
            <a:normAutofit/>
          </a:bodyPr>
          <a:lstStyle>
            <a:lvl1pPr indent="-228600" lvl="0" marL="457200" rtl="0" algn="l">
              <a:lnSpc>
                <a:spcPct val="100000"/>
              </a:lnSpc>
              <a:spcBef>
                <a:spcPts val="2200"/>
              </a:spcBef>
              <a:spcAft>
                <a:spcPts val="0"/>
              </a:spcAft>
              <a:buClr>
                <a:schemeClr val="accent1"/>
              </a:buClr>
              <a:buSzPts val="2500"/>
              <a:buFont typeface="Helvetica Neue"/>
              <a:buNone/>
              <a:defRPr b="1" i="0" sz="34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87" name="Google Shape;87;p18"/>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Helvetica Neue Light"/>
              <a:buChar char="●"/>
              <a:defRPr b="0" i="0" sz="800">
                <a:solidFill>
                  <a:srgbClr val="6A6A6A"/>
                </a:solidFill>
                <a:latin typeface="Helvetica Neue Light"/>
                <a:ea typeface="Helvetica Neue Light"/>
                <a:cs typeface="Helvetica Neue Light"/>
                <a:sym typeface="Helvetica Neue Light"/>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sp>
        <p:nvSpPr>
          <p:cNvPr id="88" name="Google Shape;88;p18"/>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rmAutofit/>
          </a:bodyPr>
          <a:lstStyle>
            <a:lvl1pPr indent="0" lvl="0"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1pPr>
            <a:lvl2pPr indent="0" lvl="1"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2pPr>
            <a:lvl3pPr indent="0" lvl="2"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3pPr>
            <a:lvl4pPr indent="0" lvl="3"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4pPr>
            <a:lvl5pPr indent="0" lvl="4"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5pPr>
            <a:lvl6pPr indent="0" lvl="5"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6pPr>
            <a:lvl7pPr indent="0" lvl="6"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7pPr>
            <a:lvl8pPr indent="0" lvl="7"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8pPr>
            <a:lvl9pPr indent="0" lvl="8" marL="0" rtl="0" algn="r">
              <a:lnSpc>
                <a:spcPct val="100000"/>
              </a:lnSpc>
              <a:spcBef>
                <a:spcPts val="0"/>
              </a:spcBef>
              <a:spcAft>
                <a:spcPts val="0"/>
              </a:spcAft>
              <a:buClr>
                <a:srgbClr val="888888"/>
              </a:buClr>
              <a:buSzPts val="900"/>
              <a:buFont typeface="Helvetica Neue Light"/>
              <a:buNone/>
              <a:defRPr b="0" i="0" sz="900" u="none" cap="none" strike="noStrike">
                <a:solidFill>
                  <a:srgbClr val="888888"/>
                </a:solidFill>
                <a:latin typeface="Helvetica Neue Light"/>
                <a:ea typeface="Helvetica Neue Light"/>
                <a:cs typeface="Helvetica Neue Light"/>
                <a:sym typeface="Helvetica Neue Light"/>
              </a:defRPr>
            </a:lvl9pPr>
          </a:lstStyle>
          <a:p>
            <a:pPr indent="0" lvl="0" marL="0" rtl="0" algn="r">
              <a:spcBef>
                <a:spcPts val="0"/>
              </a:spcBef>
              <a:spcAft>
                <a:spcPts val="0"/>
              </a:spcAft>
              <a:buNone/>
            </a:pPr>
            <a:fld id="{00000000-1234-1234-1234-123412341234}" type="slidenum">
              <a:rPr lang="it"/>
              <a:t>‹#›</a:t>
            </a:fld>
            <a:endParaRPr/>
          </a:p>
        </p:txBody>
      </p:sp>
      <p:pic>
        <p:nvPicPr>
          <p:cNvPr id="89" name="Google Shape;89;p18"/>
          <p:cNvPicPr preferRelativeResize="0"/>
          <p:nvPr/>
        </p:nvPicPr>
        <p:blipFill rotWithShape="1">
          <a:blip r:embed="rId2">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ullets">
  <p:cSld name="2_Bullets">
    <p:spTree>
      <p:nvGrpSpPr>
        <p:cNvPr id="90" name="Shape 90"/>
        <p:cNvGrpSpPr/>
        <p:nvPr/>
      </p:nvGrpSpPr>
      <p:grpSpPr>
        <a:xfrm>
          <a:off x="0" y="0"/>
          <a:ext cx="0" cy="0"/>
          <a:chOff x="0" y="0"/>
          <a:chExt cx="0" cy="0"/>
        </a:xfrm>
      </p:grpSpPr>
      <p:sp>
        <p:nvSpPr>
          <p:cNvPr id="91" name="Google Shape;91;p19"/>
          <p:cNvSpPr txBox="1"/>
          <p:nvPr>
            <p:ph idx="1" type="body"/>
          </p:nvPr>
        </p:nvSpPr>
        <p:spPr>
          <a:xfrm>
            <a:off x="407193" y="834764"/>
            <a:ext cx="7603800" cy="3438600"/>
          </a:xfrm>
          <a:prstGeom prst="rect">
            <a:avLst/>
          </a:prstGeom>
          <a:noFill/>
          <a:ln>
            <a:noFill/>
          </a:ln>
        </p:spPr>
        <p:txBody>
          <a:bodyPr anchorCtr="0" anchor="t" bIns="0" lIns="0" spcFirstLastPara="1" rIns="0" wrap="square" tIns="101250">
            <a:normAutofit/>
          </a:bodyPr>
          <a:lstStyle>
            <a:lvl1pPr indent="-361950" lvl="0" marL="457200" rtl="0" algn="l">
              <a:lnSpc>
                <a:spcPct val="100000"/>
              </a:lnSpc>
              <a:spcBef>
                <a:spcPts val="700"/>
              </a:spcBef>
              <a:spcAft>
                <a:spcPts val="0"/>
              </a:spcAft>
              <a:buClr>
                <a:schemeClr val="dk2"/>
              </a:buClr>
              <a:buSzPts val="2100"/>
              <a:buFont typeface="Arial"/>
              <a:buChar char="•"/>
              <a:defRPr b="1" i="0" sz="2500">
                <a:solidFill>
                  <a:schemeClr val="dk2"/>
                </a:solidFill>
                <a:latin typeface="Helvetica Neue"/>
                <a:ea typeface="Helvetica Neue"/>
                <a:cs typeface="Helvetica Neue"/>
                <a:sym typeface="Helvetica Neue"/>
              </a:defRPr>
            </a:lvl1pPr>
            <a:lvl2pPr indent="-323850" lvl="1" marL="914400" rtl="0" algn="l">
              <a:lnSpc>
                <a:spcPct val="100000"/>
              </a:lnSpc>
              <a:spcBef>
                <a:spcPts val="0"/>
              </a:spcBef>
              <a:spcAft>
                <a:spcPts val="0"/>
              </a:spcAft>
              <a:buClr>
                <a:srgbClr val="4687E6"/>
              </a:buClr>
              <a:buSzPts val="1500"/>
              <a:buFont typeface="Helvetica Neue"/>
              <a:buChar char="•"/>
              <a:defRPr b="0" i="0" sz="1800">
                <a:solidFill>
                  <a:srgbClr val="3F3F3F"/>
                </a:solidFill>
                <a:latin typeface="Helvetica Neue"/>
                <a:ea typeface="Helvetica Neue"/>
                <a:cs typeface="Helvetica Neue"/>
                <a:sym typeface="Helvetica Neue"/>
              </a:defRPr>
            </a:lvl2pPr>
            <a:lvl3pPr indent="-317500" lvl="2" marL="1371600" rtl="0" algn="l">
              <a:lnSpc>
                <a:spcPct val="100000"/>
              </a:lnSpc>
              <a:spcBef>
                <a:spcPts val="300"/>
              </a:spcBef>
              <a:spcAft>
                <a:spcPts val="0"/>
              </a:spcAft>
              <a:buClr>
                <a:schemeClr val="accent6"/>
              </a:buClr>
              <a:buSzPts val="1400"/>
              <a:buFont typeface="Helvetica Neue"/>
              <a:buChar char="•"/>
              <a:defRPr b="0" i="0" sz="1700">
                <a:solidFill>
                  <a:srgbClr val="0070C0"/>
                </a:solidFill>
                <a:latin typeface="Helvetica Neue"/>
                <a:ea typeface="Helvetica Neue"/>
                <a:cs typeface="Helvetica Neue"/>
                <a:sym typeface="Helvetica Neue"/>
              </a:defRPr>
            </a:lvl3pPr>
            <a:lvl4pPr indent="-279400" lvl="3" marL="1828800" rtl="0" algn="l">
              <a:lnSpc>
                <a:spcPct val="100000"/>
              </a:lnSpc>
              <a:spcBef>
                <a:spcPts val="2200"/>
              </a:spcBef>
              <a:spcAft>
                <a:spcPts val="0"/>
              </a:spcAft>
              <a:buClr>
                <a:srgbClr val="000000"/>
              </a:buClr>
              <a:buSzPts val="800"/>
              <a:buFont typeface="Helvetica Neue"/>
              <a:buChar char="•"/>
              <a:defRPr/>
            </a:lvl4pPr>
            <a:lvl5pPr indent="-279400" lvl="4" marL="2286000" rtl="0" algn="l">
              <a:lnSpc>
                <a:spcPct val="100000"/>
              </a:lnSpc>
              <a:spcBef>
                <a:spcPts val="2200"/>
              </a:spcBef>
              <a:spcAft>
                <a:spcPts val="0"/>
              </a:spcAft>
              <a:buClr>
                <a:srgbClr val="000000"/>
              </a:buClr>
              <a:buSzPts val="800"/>
              <a:buFont typeface="Helvetica Neue"/>
              <a:buChar char="•"/>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92" name="Google Shape;92;p19"/>
          <p:cNvSpPr txBox="1"/>
          <p:nvPr>
            <p:ph idx="2" type="body"/>
          </p:nvPr>
        </p:nvSpPr>
        <p:spPr>
          <a:xfrm>
            <a:off x="400050" y="190501"/>
            <a:ext cx="7610700" cy="644400"/>
          </a:xfrm>
          <a:prstGeom prst="rect">
            <a:avLst/>
          </a:prstGeom>
          <a:noFill/>
          <a:ln>
            <a:noFill/>
          </a:ln>
        </p:spPr>
        <p:txBody>
          <a:bodyPr anchorCtr="0" anchor="ctr" bIns="0" lIns="0" spcFirstLastPara="1" rIns="0" wrap="square" tIns="0">
            <a:normAutofit/>
          </a:bodyPr>
          <a:lstStyle>
            <a:lvl1pPr indent="-228600" lvl="0" marL="457200" rtl="0" algn="l">
              <a:lnSpc>
                <a:spcPct val="100000"/>
              </a:lnSpc>
              <a:spcBef>
                <a:spcPts val="2200"/>
              </a:spcBef>
              <a:spcAft>
                <a:spcPts val="0"/>
              </a:spcAft>
              <a:buClr>
                <a:schemeClr val="accent1"/>
              </a:buClr>
              <a:buSzPts val="2300"/>
              <a:buFont typeface="Helvetica Neue"/>
              <a:buNone/>
              <a:defRPr b="1" i="0" sz="30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93" name="Google Shape;93;p19"/>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marR="0" rtl="0" algn="ctr">
              <a:lnSpc>
                <a:spcPct val="100000"/>
              </a:lnSpc>
              <a:spcBef>
                <a:spcPts val="0"/>
              </a:spcBef>
              <a:spcAft>
                <a:spcPts val="0"/>
              </a:spcAft>
              <a:buClr>
                <a:srgbClr val="6A6A6A"/>
              </a:buClr>
              <a:buSzPts val="800"/>
              <a:buFont typeface="Open Sans Light"/>
              <a:buNone/>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Font typeface="Helvetica Neue Light"/>
              <a:buNone/>
              <a:defRPr sz="800"/>
            </a:lvl2pPr>
            <a:lvl3pPr lvl="2" rtl="0" algn="ctr">
              <a:lnSpc>
                <a:spcPct val="100000"/>
              </a:lnSpc>
              <a:spcBef>
                <a:spcPts val="0"/>
              </a:spcBef>
              <a:spcAft>
                <a:spcPts val="0"/>
              </a:spcAft>
              <a:buClr>
                <a:srgbClr val="000000"/>
              </a:buClr>
              <a:buSzPts val="1000"/>
              <a:buFont typeface="Helvetica Neue Light"/>
              <a:buNone/>
              <a:defRPr sz="800"/>
            </a:lvl3pPr>
            <a:lvl4pPr lvl="3" rtl="0" algn="ctr">
              <a:lnSpc>
                <a:spcPct val="100000"/>
              </a:lnSpc>
              <a:spcBef>
                <a:spcPts val="0"/>
              </a:spcBef>
              <a:spcAft>
                <a:spcPts val="0"/>
              </a:spcAft>
              <a:buClr>
                <a:srgbClr val="000000"/>
              </a:buClr>
              <a:buSzPts val="1000"/>
              <a:buFont typeface="Helvetica Neue Light"/>
              <a:buNone/>
              <a:defRPr sz="800"/>
            </a:lvl4pPr>
            <a:lvl5pPr lvl="4" rtl="0" algn="ctr">
              <a:lnSpc>
                <a:spcPct val="100000"/>
              </a:lnSpc>
              <a:spcBef>
                <a:spcPts val="0"/>
              </a:spcBef>
              <a:spcAft>
                <a:spcPts val="0"/>
              </a:spcAft>
              <a:buClr>
                <a:srgbClr val="000000"/>
              </a:buClr>
              <a:buSzPts val="1000"/>
              <a:buFont typeface="Helvetica Neue Light"/>
              <a:buNone/>
              <a:defRPr sz="800"/>
            </a:lvl5pPr>
            <a:lvl6pPr lvl="5" rtl="0" algn="ctr">
              <a:lnSpc>
                <a:spcPct val="100000"/>
              </a:lnSpc>
              <a:spcBef>
                <a:spcPts val="0"/>
              </a:spcBef>
              <a:spcAft>
                <a:spcPts val="0"/>
              </a:spcAft>
              <a:buClr>
                <a:srgbClr val="000000"/>
              </a:buClr>
              <a:buSzPts val="1000"/>
              <a:buFont typeface="Helvetica Neue Light"/>
              <a:buNone/>
              <a:defRPr sz="800"/>
            </a:lvl6pPr>
            <a:lvl7pPr lvl="6" rtl="0" algn="ctr">
              <a:lnSpc>
                <a:spcPct val="100000"/>
              </a:lnSpc>
              <a:spcBef>
                <a:spcPts val="0"/>
              </a:spcBef>
              <a:spcAft>
                <a:spcPts val="0"/>
              </a:spcAft>
              <a:buClr>
                <a:srgbClr val="000000"/>
              </a:buClr>
              <a:buSzPts val="1000"/>
              <a:buFont typeface="Helvetica Neue Light"/>
              <a:buNone/>
              <a:defRPr sz="800"/>
            </a:lvl7pPr>
            <a:lvl8pPr lvl="7" rtl="0" algn="ctr">
              <a:lnSpc>
                <a:spcPct val="100000"/>
              </a:lnSpc>
              <a:spcBef>
                <a:spcPts val="0"/>
              </a:spcBef>
              <a:spcAft>
                <a:spcPts val="0"/>
              </a:spcAft>
              <a:buClr>
                <a:srgbClr val="000000"/>
              </a:buClr>
              <a:buSzPts val="1000"/>
              <a:buFont typeface="Helvetica Neue Light"/>
              <a:buNone/>
              <a:defRPr sz="800"/>
            </a:lvl8pPr>
            <a:lvl9pPr lvl="8" rtl="0" algn="ctr">
              <a:lnSpc>
                <a:spcPct val="100000"/>
              </a:lnSpc>
              <a:spcBef>
                <a:spcPts val="0"/>
              </a:spcBef>
              <a:spcAft>
                <a:spcPts val="0"/>
              </a:spcAft>
              <a:buClr>
                <a:srgbClr val="000000"/>
              </a:buClr>
              <a:buSzPts val="1000"/>
              <a:buFont typeface="Helvetica Neue Light"/>
              <a:buNone/>
              <a:defRPr sz="800"/>
            </a:lvl9pPr>
          </a:lstStyle>
          <a:p/>
        </p:txBody>
      </p:sp>
      <p:sp>
        <p:nvSpPr>
          <p:cNvPr id="94" name="Google Shape;94;p19"/>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ullets 1">
  <p:cSld name="1_Bullets">
    <p:spTree>
      <p:nvGrpSpPr>
        <p:cNvPr id="95" name="Shape 95"/>
        <p:cNvGrpSpPr/>
        <p:nvPr/>
      </p:nvGrpSpPr>
      <p:grpSpPr>
        <a:xfrm>
          <a:off x="0" y="0"/>
          <a:ext cx="0" cy="0"/>
          <a:chOff x="0" y="0"/>
          <a:chExt cx="0" cy="0"/>
        </a:xfrm>
      </p:grpSpPr>
      <p:sp>
        <p:nvSpPr>
          <p:cNvPr id="96" name="Google Shape;96;p20"/>
          <p:cNvSpPr txBox="1"/>
          <p:nvPr>
            <p:ph idx="1" type="body"/>
          </p:nvPr>
        </p:nvSpPr>
        <p:spPr>
          <a:xfrm>
            <a:off x="407193" y="834764"/>
            <a:ext cx="7603800" cy="3438600"/>
          </a:xfrm>
          <a:prstGeom prst="rect">
            <a:avLst/>
          </a:prstGeom>
          <a:noFill/>
          <a:ln>
            <a:noFill/>
          </a:ln>
        </p:spPr>
        <p:txBody>
          <a:bodyPr anchorCtr="0" anchor="t" bIns="0" lIns="0" spcFirstLastPara="1" rIns="0" wrap="square" tIns="101250">
            <a:normAutofit/>
          </a:bodyPr>
          <a:lstStyle>
            <a:lvl1pPr indent="-361950" lvl="0" marL="457200" rtl="0" algn="l">
              <a:lnSpc>
                <a:spcPct val="100000"/>
              </a:lnSpc>
              <a:spcBef>
                <a:spcPts val="700"/>
              </a:spcBef>
              <a:spcAft>
                <a:spcPts val="0"/>
              </a:spcAft>
              <a:buClr>
                <a:schemeClr val="dk2"/>
              </a:buClr>
              <a:buSzPts val="2100"/>
              <a:buFont typeface="Arial"/>
              <a:buChar char="•"/>
              <a:defRPr b="1" i="0" sz="2500">
                <a:solidFill>
                  <a:schemeClr val="dk2"/>
                </a:solidFill>
                <a:latin typeface="Helvetica Neue"/>
                <a:ea typeface="Helvetica Neue"/>
                <a:cs typeface="Helvetica Neue"/>
                <a:sym typeface="Helvetica Neue"/>
              </a:defRPr>
            </a:lvl1pPr>
            <a:lvl2pPr indent="-323850" lvl="1" marL="914400" rtl="0" algn="l">
              <a:lnSpc>
                <a:spcPct val="100000"/>
              </a:lnSpc>
              <a:spcBef>
                <a:spcPts val="0"/>
              </a:spcBef>
              <a:spcAft>
                <a:spcPts val="0"/>
              </a:spcAft>
              <a:buClr>
                <a:srgbClr val="4687E6"/>
              </a:buClr>
              <a:buSzPts val="1500"/>
              <a:buFont typeface="Helvetica Neue"/>
              <a:buChar char="○"/>
              <a:defRPr b="0" i="0" sz="1800">
                <a:solidFill>
                  <a:srgbClr val="3F3F3F"/>
                </a:solidFill>
                <a:latin typeface="Helvetica Neue"/>
                <a:ea typeface="Helvetica Neue"/>
                <a:cs typeface="Helvetica Neue"/>
                <a:sym typeface="Helvetica Neue"/>
              </a:defRPr>
            </a:lvl2pPr>
            <a:lvl3pPr indent="-317500" lvl="2" marL="1371600" rtl="0" algn="l">
              <a:lnSpc>
                <a:spcPct val="100000"/>
              </a:lnSpc>
              <a:spcBef>
                <a:spcPts val="300"/>
              </a:spcBef>
              <a:spcAft>
                <a:spcPts val="0"/>
              </a:spcAft>
              <a:buClr>
                <a:schemeClr val="accent6"/>
              </a:buClr>
              <a:buSzPts val="1400"/>
              <a:buFont typeface="Helvetica Neue"/>
              <a:buChar char="■"/>
              <a:defRPr b="0" i="0" sz="1700">
                <a:solidFill>
                  <a:srgbClr val="0070C0"/>
                </a:solidFill>
                <a:latin typeface="Helvetica Neue"/>
                <a:ea typeface="Helvetica Neue"/>
                <a:cs typeface="Helvetica Neue"/>
                <a:sym typeface="Helvetica Neue"/>
              </a:defRPr>
            </a:lvl3pPr>
            <a:lvl4pPr indent="-279400" lvl="3" marL="1828800" rtl="0" algn="l">
              <a:lnSpc>
                <a:spcPct val="100000"/>
              </a:lnSpc>
              <a:spcBef>
                <a:spcPts val="2200"/>
              </a:spcBef>
              <a:spcAft>
                <a:spcPts val="0"/>
              </a:spcAft>
              <a:buClr>
                <a:srgbClr val="000000"/>
              </a:buClr>
              <a:buSzPts val="800"/>
              <a:buChar char="●"/>
              <a:defRPr/>
            </a:lvl4pPr>
            <a:lvl5pPr indent="-279400" lvl="4" marL="2286000" rtl="0" algn="l">
              <a:lnSpc>
                <a:spcPct val="100000"/>
              </a:lnSpc>
              <a:spcBef>
                <a:spcPts val="2200"/>
              </a:spcBef>
              <a:spcAft>
                <a:spcPts val="0"/>
              </a:spcAft>
              <a:buClr>
                <a:srgbClr val="000000"/>
              </a:buClr>
              <a:buSzPts val="800"/>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97" name="Google Shape;97;p20"/>
          <p:cNvSpPr txBox="1"/>
          <p:nvPr>
            <p:ph idx="2" type="body"/>
          </p:nvPr>
        </p:nvSpPr>
        <p:spPr>
          <a:xfrm>
            <a:off x="400050" y="190501"/>
            <a:ext cx="7610700" cy="644400"/>
          </a:xfrm>
          <a:prstGeom prst="rect">
            <a:avLst/>
          </a:prstGeom>
          <a:noFill/>
          <a:ln>
            <a:noFill/>
          </a:ln>
        </p:spPr>
        <p:txBody>
          <a:bodyPr anchorCtr="0" anchor="ctr" bIns="0" lIns="0" spcFirstLastPara="1" rIns="0" wrap="square" tIns="0">
            <a:normAutofit/>
          </a:bodyPr>
          <a:lstStyle>
            <a:lvl1pPr indent="-228600" lvl="0" marL="457200" rtl="0" algn="l">
              <a:lnSpc>
                <a:spcPct val="100000"/>
              </a:lnSpc>
              <a:spcBef>
                <a:spcPts val="2200"/>
              </a:spcBef>
              <a:spcAft>
                <a:spcPts val="0"/>
              </a:spcAft>
              <a:buClr>
                <a:schemeClr val="accent1"/>
              </a:buClr>
              <a:buSzPts val="2300"/>
              <a:buFont typeface="Helvetica Neue"/>
              <a:buNone/>
              <a:defRPr b="1" i="0" sz="30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98" name="Google Shape;98;p20"/>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Open Sans Light"/>
              <a:buChar char="●"/>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sp>
        <p:nvSpPr>
          <p:cNvPr id="99" name="Google Shape;99;p20"/>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rmAutofit/>
          </a:bodyPr>
          <a:lstStyle>
            <a:lvl1pPr indent="0" lvl="0"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pic>
        <p:nvPicPr>
          <p:cNvPr id="100" name="Google Shape;100;p20"/>
          <p:cNvPicPr preferRelativeResize="0"/>
          <p:nvPr/>
        </p:nvPicPr>
        <p:blipFill rotWithShape="1">
          <a:blip r:embed="rId2">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4"/>
        </a:solidFill>
      </p:bgPr>
    </p:bg>
    <p:spTree>
      <p:nvGrpSpPr>
        <p:cNvPr id="16" name="Shape 16"/>
        <p:cNvGrpSpPr/>
        <p:nvPr/>
      </p:nvGrpSpPr>
      <p:grpSpPr>
        <a:xfrm>
          <a:off x="0" y="0"/>
          <a:ext cx="0" cy="0"/>
          <a:chOff x="0" y="0"/>
          <a:chExt cx="0" cy="0"/>
        </a:xfrm>
      </p:grpSpPr>
      <p:sp>
        <p:nvSpPr>
          <p:cNvPr id="17" name="Google Shape;17;p3"/>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Right - Text">
  <p:cSld name="2_Image Right - Text 2">
    <p:spTree>
      <p:nvGrpSpPr>
        <p:cNvPr id="101" name="Shape 101"/>
        <p:cNvGrpSpPr/>
        <p:nvPr/>
      </p:nvGrpSpPr>
      <p:grpSpPr>
        <a:xfrm>
          <a:off x="0" y="0"/>
          <a:ext cx="0" cy="0"/>
          <a:chOff x="0" y="0"/>
          <a:chExt cx="0" cy="0"/>
        </a:xfrm>
      </p:grpSpPr>
      <p:sp>
        <p:nvSpPr>
          <p:cNvPr id="102" name="Google Shape;102;p21"/>
          <p:cNvSpPr txBox="1"/>
          <p:nvPr>
            <p:ph idx="1" type="body"/>
          </p:nvPr>
        </p:nvSpPr>
        <p:spPr>
          <a:xfrm>
            <a:off x="400051" y="445592"/>
            <a:ext cx="3676500" cy="1443300"/>
          </a:xfrm>
          <a:prstGeom prst="rect">
            <a:avLst/>
          </a:prstGeom>
          <a:noFill/>
          <a:ln>
            <a:noFill/>
          </a:ln>
        </p:spPr>
        <p:txBody>
          <a:bodyPr anchorCtr="0" anchor="b" bIns="0" lIns="0" spcFirstLastPara="1" rIns="0" wrap="square" tIns="0">
            <a:normAutofit/>
          </a:bodyPr>
          <a:lstStyle>
            <a:lvl1pPr indent="-228600" lvl="0" marL="457200" rtl="0" algn="l">
              <a:lnSpc>
                <a:spcPct val="85000"/>
              </a:lnSpc>
              <a:spcBef>
                <a:spcPts val="0"/>
              </a:spcBef>
              <a:spcAft>
                <a:spcPts val="0"/>
              </a:spcAft>
              <a:buClr>
                <a:srgbClr val="2D3293"/>
              </a:buClr>
              <a:buSzPts val="2800"/>
              <a:buFont typeface="Open Sans SemiBold"/>
              <a:buNone/>
              <a:defRPr b="1" i="0" sz="3700">
                <a:solidFill>
                  <a:srgbClr val="2D3293"/>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Font typeface="Helvetica Neue"/>
              <a:buChar char="•"/>
              <a:defRPr/>
            </a:lvl3pPr>
            <a:lvl4pPr indent="-279400" lvl="3" marL="1828800" rtl="0" algn="l">
              <a:lnSpc>
                <a:spcPct val="100000"/>
              </a:lnSpc>
              <a:spcBef>
                <a:spcPts val="2200"/>
              </a:spcBef>
              <a:spcAft>
                <a:spcPts val="0"/>
              </a:spcAft>
              <a:buClr>
                <a:srgbClr val="000000"/>
              </a:buClr>
              <a:buSzPts val="800"/>
              <a:buFont typeface="Helvetica Neue"/>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103" name="Google Shape;103;p21"/>
          <p:cNvSpPr txBox="1"/>
          <p:nvPr>
            <p:ph idx="2" type="body"/>
          </p:nvPr>
        </p:nvSpPr>
        <p:spPr>
          <a:xfrm>
            <a:off x="407193" y="1888761"/>
            <a:ext cx="3446100" cy="2283300"/>
          </a:xfrm>
          <a:prstGeom prst="rect">
            <a:avLst/>
          </a:prstGeom>
          <a:noFill/>
          <a:ln>
            <a:noFill/>
          </a:ln>
        </p:spPr>
        <p:txBody>
          <a:bodyPr anchorCtr="0" anchor="t" bIns="101250" lIns="0" spcFirstLastPara="1" rIns="0" wrap="square" tIns="101250">
            <a:normAutofit/>
          </a:bodyPr>
          <a:lstStyle>
            <a:lvl1pPr indent="-228600" lvl="0" marL="457200" rtl="0" algn="l">
              <a:lnSpc>
                <a:spcPct val="100000"/>
              </a:lnSpc>
              <a:spcBef>
                <a:spcPts val="2200"/>
              </a:spcBef>
              <a:spcAft>
                <a:spcPts val="0"/>
              </a:spcAft>
              <a:buClr>
                <a:schemeClr val="dk2"/>
              </a:buClr>
              <a:buSzPts val="1400"/>
              <a:buFont typeface="Open Sans Light"/>
              <a:buNone/>
              <a:defRPr b="0" i="0" sz="1800">
                <a:solidFill>
                  <a:schemeClr val="dk2"/>
                </a:solidFill>
                <a:latin typeface="Open Sans Light"/>
                <a:ea typeface="Open Sans Light"/>
                <a:cs typeface="Open Sans Light"/>
                <a:sym typeface="Open Sans Light"/>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pic>
        <p:nvPicPr>
          <p:cNvPr id="104" name="Google Shape;104;p21"/>
          <p:cNvPicPr preferRelativeResize="0"/>
          <p:nvPr/>
        </p:nvPicPr>
        <p:blipFill rotWithShape="1">
          <a:blip r:embed="rId2">
            <a:alphaModFix/>
          </a:blip>
          <a:srcRect b="0" l="0" r="0" t="0"/>
          <a:stretch/>
        </p:blipFill>
        <p:spPr>
          <a:xfrm flipH="1" rot="-5400000">
            <a:off x="7774860" y="-281417"/>
            <a:ext cx="1087724" cy="1650557"/>
          </a:xfrm>
          <a:prstGeom prst="rect">
            <a:avLst/>
          </a:prstGeom>
          <a:noFill/>
          <a:ln>
            <a:noFill/>
          </a:ln>
        </p:spPr>
      </p:pic>
      <p:sp>
        <p:nvSpPr>
          <p:cNvPr id="105" name="Google Shape;105;p21"/>
          <p:cNvSpPr/>
          <p:nvPr>
            <p:ph idx="3" type="pic"/>
          </p:nvPr>
        </p:nvSpPr>
        <p:spPr>
          <a:xfrm>
            <a:off x="4572000" y="445592"/>
            <a:ext cx="4572000" cy="4165500"/>
          </a:xfrm>
          <a:prstGeom prst="rect">
            <a:avLst/>
          </a:prstGeom>
          <a:noFill/>
          <a:ln>
            <a:noFill/>
          </a:ln>
        </p:spPr>
      </p:sp>
      <p:pic>
        <p:nvPicPr>
          <p:cNvPr id="106" name="Google Shape;106;p21"/>
          <p:cNvPicPr preferRelativeResize="0"/>
          <p:nvPr/>
        </p:nvPicPr>
        <p:blipFill rotWithShape="1">
          <a:blip r:embed="rId3">
            <a:alphaModFix/>
          </a:blip>
          <a:srcRect b="0" l="0" r="0" t="0"/>
          <a:stretch/>
        </p:blipFill>
        <p:spPr>
          <a:xfrm rot="-5400000">
            <a:off x="8102279" y="4101779"/>
            <a:ext cx="833377" cy="1250065"/>
          </a:xfrm>
          <a:prstGeom prst="rect">
            <a:avLst/>
          </a:prstGeom>
          <a:noFill/>
          <a:ln>
            <a:noFill/>
          </a:ln>
        </p:spPr>
      </p:pic>
      <p:pic>
        <p:nvPicPr>
          <p:cNvPr id="107" name="Google Shape;107;p21"/>
          <p:cNvPicPr preferRelativeResize="0"/>
          <p:nvPr/>
        </p:nvPicPr>
        <p:blipFill rotWithShape="1">
          <a:blip r:embed="rId3">
            <a:alphaModFix/>
          </a:blip>
          <a:srcRect b="0" l="0" r="0" t="0"/>
          <a:stretch/>
        </p:blipFill>
        <p:spPr>
          <a:xfrm rot="5400000">
            <a:off x="208344" y="-218946"/>
            <a:ext cx="833377" cy="1250065"/>
          </a:xfrm>
          <a:prstGeom prst="rect">
            <a:avLst/>
          </a:prstGeom>
          <a:noFill/>
          <a:ln>
            <a:noFill/>
          </a:ln>
        </p:spPr>
      </p:pic>
      <p:sp>
        <p:nvSpPr>
          <p:cNvPr id="108" name="Google Shape;108;p21"/>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Open Sans Light"/>
              <a:buNone/>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Font typeface="Helvetica Neue Light"/>
              <a:buNone/>
              <a:defRPr sz="800"/>
            </a:lvl2pPr>
            <a:lvl3pPr lvl="2" rtl="0" algn="ctr">
              <a:lnSpc>
                <a:spcPct val="100000"/>
              </a:lnSpc>
              <a:spcBef>
                <a:spcPts val="0"/>
              </a:spcBef>
              <a:spcAft>
                <a:spcPts val="0"/>
              </a:spcAft>
              <a:buClr>
                <a:srgbClr val="000000"/>
              </a:buClr>
              <a:buSzPts val="1000"/>
              <a:buFont typeface="Helvetica Neue Light"/>
              <a:buNone/>
              <a:defRPr sz="800"/>
            </a:lvl3pPr>
            <a:lvl4pPr lvl="3" rtl="0" algn="ctr">
              <a:lnSpc>
                <a:spcPct val="100000"/>
              </a:lnSpc>
              <a:spcBef>
                <a:spcPts val="0"/>
              </a:spcBef>
              <a:spcAft>
                <a:spcPts val="0"/>
              </a:spcAft>
              <a:buClr>
                <a:srgbClr val="000000"/>
              </a:buClr>
              <a:buSzPts val="1000"/>
              <a:buFont typeface="Helvetica Neue Light"/>
              <a:buNone/>
              <a:defRPr sz="800"/>
            </a:lvl4pPr>
            <a:lvl5pPr lvl="4" rtl="0" algn="ctr">
              <a:lnSpc>
                <a:spcPct val="100000"/>
              </a:lnSpc>
              <a:spcBef>
                <a:spcPts val="0"/>
              </a:spcBef>
              <a:spcAft>
                <a:spcPts val="0"/>
              </a:spcAft>
              <a:buClr>
                <a:srgbClr val="000000"/>
              </a:buClr>
              <a:buSzPts val="1000"/>
              <a:buFont typeface="Helvetica Neue Light"/>
              <a:buNone/>
              <a:defRPr sz="800"/>
            </a:lvl5pPr>
            <a:lvl6pPr lvl="5" rtl="0" algn="ctr">
              <a:lnSpc>
                <a:spcPct val="100000"/>
              </a:lnSpc>
              <a:spcBef>
                <a:spcPts val="0"/>
              </a:spcBef>
              <a:spcAft>
                <a:spcPts val="0"/>
              </a:spcAft>
              <a:buClr>
                <a:srgbClr val="000000"/>
              </a:buClr>
              <a:buSzPts val="1000"/>
              <a:buFont typeface="Helvetica Neue Light"/>
              <a:buNone/>
              <a:defRPr sz="800"/>
            </a:lvl6pPr>
            <a:lvl7pPr lvl="6" rtl="0" algn="ctr">
              <a:lnSpc>
                <a:spcPct val="100000"/>
              </a:lnSpc>
              <a:spcBef>
                <a:spcPts val="0"/>
              </a:spcBef>
              <a:spcAft>
                <a:spcPts val="0"/>
              </a:spcAft>
              <a:buClr>
                <a:srgbClr val="000000"/>
              </a:buClr>
              <a:buSzPts val="1000"/>
              <a:buFont typeface="Helvetica Neue Light"/>
              <a:buNone/>
              <a:defRPr sz="800"/>
            </a:lvl7pPr>
            <a:lvl8pPr lvl="7" rtl="0" algn="ctr">
              <a:lnSpc>
                <a:spcPct val="100000"/>
              </a:lnSpc>
              <a:spcBef>
                <a:spcPts val="0"/>
              </a:spcBef>
              <a:spcAft>
                <a:spcPts val="0"/>
              </a:spcAft>
              <a:buClr>
                <a:srgbClr val="000000"/>
              </a:buClr>
              <a:buSzPts val="1000"/>
              <a:buFont typeface="Helvetica Neue Light"/>
              <a:buNone/>
              <a:defRPr sz="800"/>
            </a:lvl8pPr>
            <a:lvl9pPr lvl="8" rtl="0" algn="ctr">
              <a:lnSpc>
                <a:spcPct val="100000"/>
              </a:lnSpc>
              <a:spcBef>
                <a:spcPts val="0"/>
              </a:spcBef>
              <a:spcAft>
                <a:spcPts val="0"/>
              </a:spcAft>
              <a:buClr>
                <a:srgbClr val="000000"/>
              </a:buClr>
              <a:buSzPts val="1000"/>
              <a:buFont typeface="Helvetica Neue Light"/>
              <a:buNone/>
              <a:defRPr sz="800"/>
            </a:lvl9pPr>
          </a:lstStyle>
          <a:p/>
        </p:txBody>
      </p:sp>
      <p:sp>
        <p:nvSpPr>
          <p:cNvPr id="109" name="Google Shape;109;p21"/>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diagrams_with_header">
  <p:cSld name="1_Blank_diagrams_with_header">
    <p:spTree>
      <p:nvGrpSpPr>
        <p:cNvPr id="110" name="Shape 110"/>
        <p:cNvGrpSpPr/>
        <p:nvPr/>
      </p:nvGrpSpPr>
      <p:grpSpPr>
        <a:xfrm>
          <a:off x="0" y="0"/>
          <a:ext cx="0" cy="0"/>
          <a:chOff x="0" y="0"/>
          <a:chExt cx="0" cy="0"/>
        </a:xfrm>
      </p:grpSpPr>
      <p:sp>
        <p:nvSpPr>
          <p:cNvPr id="111" name="Google Shape;111;p22"/>
          <p:cNvSpPr txBox="1"/>
          <p:nvPr>
            <p:ph idx="1" type="body"/>
          </p:nvPr>
        </p:nvSpPr>
        <p:spPr>
          <a:xfrm>
            <a:off x="766570" y="190501"/>
            <a:ext cx="7610700" cy="6444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2200"/>
              </a:spcBef>
              <a:spcAft>
                <a:spcPts val="0"/>
              </a:spcAft>
              <a:buClr>
                <a:schemeClr val="accent1"/>
              </a:buClr>
              <a:buSzPts val="2300"/>
              <a:buFont typeface="Helvetica Neue"/>
              <a:buNone/>
              <a:defRPr b="1" i="0" sz="30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pic>
        <p:nvPicPr>
          <p:cNvPr id="112" name="Google Shape;112;p22"/>
          <p:cNvPicPr preferRelativeResize="0"/>
          <p:nvPr/>
        </p:nvPicPr>
        <p:blipFill rotWithShape="1">
          <a:blip r:embed="rId2">
            <a:alphaModFix/>
          </a:blip>
          <a:srcRect b="0" l="0" r="0" t="0"/>
          <a:stretch/>
        </p:blipFill>
        <p:spPr>
          <a:xfrm rot="-5400000">
            <a:off x="8102279" y="4101779"/>
            <a:ext cx="833377" cy="1250065"/>
          </a:xfrm>
          <a:prstGeom prst="rect">
            <a:avLst/>
          </a:prstGeom>
          <a:noFill/>
          <a:ln>
            <a:noFill/>
          </a:ln>
        </p:spPr>
      </p:pic>
      <p:pic>
        <p:nvPicPr>
          <p:cNvPr id="113" name="Google Shape;113;p22"/>
          <p:cNvPicPr preferRelativeResize="0"/>
          <p:nvPr/>
        </p:nvPicPr>
        <p:blipFill rotWithShape="1">
          <a:blip r:embed="rId2">
            <a:alphaModFix/>
          </a:blip>
          <a:srcRect b="0" l="0" r="0" t="0"/>
          <a:stretch/>
        </p:blipFill>
        <p:spPr>
          <a:xfrm rot="5400000">
            <a:off x="208344" y="-218946"/>
            <a:ext cx="833377" cy="1250065"/>
          </a:xfrm>
          <a:prstGeom prst="rect">
            <a:avLst/>
          </a:prstGeom>
          <a:noFill/>
          <a:ln>
            <a:noFill/>
          </a:ln>
        </p:spPr>
      </p:pic>
      <p:sp>
        <p:nvSpPr>
          <p:cNvPr id="114" name="Google Shape;114;p22"/>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marR="0" rtl="0" algn="ctr">
              <a:lnSpc>
                <a:spcPct val="100000"/>
              </a:lnSpc>
              <a:spcBef>
                <a:spcPts val="0"/>
              </a:spcBef>
              <a:spcAft>
                <a:spcPts val="0"/>
              </a:spcAft>
              <a:buClr>
                <a:srgbClr val="6A6A6A"/>
              </a:buClr>
              <a:buSzPts val="800"/>
              <a:buFont typeface="Open Sans Light"/>
              <a:buNone/>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Font typeface="Helvetica Neue Light"/>
              <a:buNone/>
              <a:defRPr sz="800"/>
            </a:lvl2pPr>
            <a:lvl3pPr lvl="2" rtl="0" algn="ctr">
              <a:lnSpc>
                <a:spcPct val="100000"/>
              </a:lnSpc>
              <a:spcBef>
                <a:spcPts val="0"/>
              </a:spcBef>
              <a:spcAft>
                <a:spcPts val="0"/>
              </a:spcAft>
              <a:buClr>
                <a:srgbClr val="000000"/>
              </a:buClr>
              <a:buSzPts val="1000"/>
              <a:buFont typeface="Helvetica Neue Light"/>
              <a:buNone/>
              <a:defRPr sz="800"/>
            </a:lvl3pPr>
            <a:lvl4pPr lvl="3" rtl="0" algn="ctr">
              <a:lnSpc>
                <a:spcPct val="100000"/>
              </a:lnSpc>
              <a:spcBef>
                <a:spcPts val="0"/>
              </a:spcBef>
              <a:spcAft>
                <a:spcPts val="0"/>
              </a:spcAft>
              <a:buClr>
                <a:srgbClr val="000000"/>
              </a:buClr>
              <a:buSzPts val="1000"/>
              <a:buFont typeface="Helvetica Neue Light"/>
              <a:buNone/>
              <a:defRPr sz="800"/>
            </a:lvl4pPr>
            <a:lvl5pPr lvl="4" rtl="0" algn="ctr">
              <a:lnSpc>
                <a:spcPct val="100000"/>
              </a:lnSpc>
              <a:spcBef>
                <a:spcPts val="0"/>
              </a:spcBef>
              <a:spcAft>
                <a:spcPts val="0"/>
              </a:spcAft>
              <a:buClr>
                <a:srgbClr val="000000"/>
              </a:buClr>
              <a:buSzPts val="1000"/>
              <a:buFont typeface="Helvetica Neue Light"/>
              <a:buNone/>
              <a:defRPr sz="800"/>
            </a:lvl5pPr>
            <a:lvl6pPr lvl="5" rtl="0" algn="ctr">
              <a:lnSpc>
                <a:spcPct val="100000"/>
              </a:lnSpc>
              <a:spcBef>
                <a:spcPts val="0"/>
              </a:spcBef>
              <a:spcAft>
                <a:spcPts val="0"/>
              </a:spcAft>
              <a:buClr>
                <a:srgbClr val="000000"/>
              </a:buClr>
              <a:buSzPts val="1000"/>
              <a:buFont typeface="Helvetica Neue Light"/>
              <a:buNone/>
              <a:defRPr sz="800"/>
            </a:lvl6pPr>
            <a:lvl7pPr lvl="6" rtl="0" algn="ctr">
              <a:lnSpc>
                <a:spcPct val="100000"/>
              </a:lnSpc>
              <a:spcBef>
                <a:spcPts val="0"/>
              </a:spcBef>
              <a:spcAft>
                <a:spcPts val="0"/>
              </a:spcAft>
              <a:buClr>
                <a:srgbClr val="000000"/>
              </a:buClr>
              <a:buSzPts val="1000"/>
              <a:buFont typeface="Helvetica Neue Light"/>
              <a:buNone/>
              <a:defRPr sz="800"/>
            </a:lvl7pPr>
            <a:lvl8pPr lvl="7" rtl="0" algn="ctr">
              <a:lnSpc>
                <a:spcPct val="100000"/>
              </a:lnSpc>
              <a:spcBef>
                <a:spcPts val="0"/>
              </a:spcBef>
              <a:spcAft>
                <a:spcPts val="0"/>
              </a:spcAft>
              <a:buClr>
                <a:srgbClr val="000000"/>
              </a:buClr>
              <a:buSzPts val="1000"/>
              <a:buFont typeface="Helvetica Neue Light"/>
              <a:buNone/>
              <a:defRPr sz="800"/>
            </a:lvl8pPr>
            <a:lvl9pPr lvl="8" rtl="0" algn="ctr">
              <a:lnSpc>
                <a:spcPct val="100000"/>
              </a:lnSpc>
              <a:spcBef>
                <a:spcPts val="0"/>
              </a:spcBef>
              <a:spcAft>
                <a:spcPts val="0"/>
              </a:spcAft>
              <a:buClr>
                <a:srgbClr val="000000"/>
              </a:buClr>
              <a:buSzPts val="1000"/>
              <a:buFont typeface="Helvetica Neue Light"/>
              <a:buNone/>
              <a:defRPr sz="800"/>
            </a:lvl9pPr>
          </a:lstStyle>
          <a:p/>
        </p:txBody>
      </p:sp>
      <p:sp>
        <p:nvSpPr>
          <p:cNvPr id="115" name="Google Shape;115;p22"/>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6" name="Shape 116"/>
        <p:cNvGrpSpPr/>
        <p:nvPr/>
      </p:nvGrpSpPr>
      <p:grpSpPr>
        <a:xfrm>
          <a:off x="0" y="0"/>
          <a:ext cx="0" cy="0"/>
          <a:chOff x="0" y="0"/>
          <a:chExt cx="0" cy="0"/>
        </a:xfrm>
      </p:grpSpPr>
      <p:pic>
        <p:nvPicPr>
          <p:cNvPr id="117" name="Google Shape;117;p23"/>
          <p:cNvPicPr preferRelativeResize="0"/>
          <p:nvPr/>
        </p:nvPicPr>
        <p:blipFill rotWithShape="1">
          <a:blip r:embed="rId2">
            <a:alphaModFix/>
          </a:blip>
          <a:srcRect b="0" l="0" r="0" t="0"/>
          <a:stretch/>
        </p:blipFill>
        <p:spPr>
          <a:xfrm>
            <a:off x="6577015" y="4608910"/>
            <a:ext cx="2243137" cy="44767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118" name="Shape 118"/>
        <p:cNvGrpSpPr/>
        <p:nvPr/>
      </p:nvGrpSpPr>
      <p:grpSpPr>
        <a:xfrm>
          <a:off x="0" y="0"/>
          <a:ext cx="0" cy="0"/>
          <a:chOff x="0" y="0"/>
          <a:chExt cx="0" cy="0"/>
        </a:xfrm>
      </p:grpSpPr>
      <p:sp>
        <p:nvSpPr>
          <p:cNvPr id="119" name="Google Shape;119;p24"/>
          <p:cNvSpPr txBox="1"/>
          <p:nvPr>
            <p:ph idx="1" type="body"/>
          </p:nvPr>
        </p:nvSpPr>
        <p:spPr>
          <a:xfrm>
            <a:off x="628649" y="1369219"/>
            <a:ext cx="8179200" cy="2911500"/>
          </a:xfrm>
          <a:prstGeom prst="rect">
            <a:avLst/>
          </a:prstGeom>
          <a:noFill/>
          <a:ln>
            <a:noFill/>
          </a:ln>
        </p:spPr>
        <p:txBody>
          <a:bodyPr anchorCtr="0" anchor="t" bIns="25700" lIns="51425" spcFirstLastPara="1" rIns="51425" wrap="square" tIns="25700">
            <a:noAutofit/>
          </a:bodyPr>
          <a:lstStyle>
            <a:lvl1pPr indent="-317500" lvl="0" marL="457200" rtl="0" algn="l">
              <a:lnSpc>
                <a:spcPct val="100000"/>
              </a:lnSpc>
              <a:spcBef>
                <a:spcPts val="0"/>
              </a:spcBef>
              <a:spcAft>
                <a:spcPts val="0"/>
              </a:spcAft>
              <a:buClr>
                <a:srgbClr val="000000"/>
              </a:buClr>
              <a:buSzPts val="1400"/>
              <a:buFont typeface="Helvetica Neue"/>
              <a:buChar char="●"/>
              <a:defRPr/>
            </a:lvl1pPr>
            <a:lvl2pPr indent="-317500" lvl="1" marL="914400" rtl="0" algn="l">
              <a:lnSpc>
                <a:spcPct val="100000"/>
              </a:lnSpc>
              <a:spcBef>
                <a:spcPts val="2200"/>
              </a:spcBef>
              <a:spcAft>
                <a:spcPts val="0"/>
              </a:spcAft>
              <a:buClr>
                <a:srgbClr val="000000"/>
              </a:buClr>
              <a:buSzPts val="1400"/>
              <a:buFont typeface="Helvetica Neue"/>
              <a:buChar char="○"/>
              <a:defRPr/>
            </a:lvl2pPr>
            <a:lvl3pPr indent="-317500" lvl="2" marL="1371600" rtl="0" algn="l">
              <a:lnSpc>
                <a:spcPct val="100000"/>
              </a:lnSpc>
              <a:spcBef>
                <a:spcPts val="2200"/>
              </a:spcBef>
              <a:spcAft>
                <a:spcPts val="0"/>
              </a:spcAft>
              <a:buClr>
                <a:srgbClr val="000000"/>
              </a:buClr>
              <a:buSzPts val="1400"/>
              <a:buFont typeface="Helvetica Neue"/>
              <a:buChar char="■"/>
              <a:defRPr/>
            </a:lvl3pPr>
            <a:lvl4pPr indent="-317500" lvl="3" marL="1828800" rtl="0" algn="l">
              <a:lnSpc>
                <a:spcPct val="100000"/>
              </a:lnSpc>
              <a:spcBef>
                <a:spcPts val="2200"/>
              </a:spcBef>
              <a:spcAft>
                <a:spcPts val="0"/>
              </a:spcAft>
              <a:buClr>
                <a:srgbClr val="000000"/>
              </a:buClr>
              <a:buSzPts val="1400"/>
              <a:buFont typeface="Helvetica Neue"/>
              <a:buChar char="●"/>
              <a:defRPr/>
            </a:lvl4pPr>
            <a:lvl5pPr indent="-317500" lvl="4" marL="2286000" rtl="0" algn="l">
              <a:lnSpc>
                <a:spcPct val="100000"/>
              </a:lnSpc>
              <a:spcBef>
                <a:spcPts val="2200"/>
              </a:spcBef>
              <a:spcAft>
                <a:spcPts val="0"/>
              </a:spcAft>
              <a:buClr>
                <a:srgbClr val="000000"/>
              </a:buClr>
              <a:buSzPts val="1400"/>
              <a:buFont typeface="Helvetica Neue"/>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20" name="Google Shape;120;p24"/>
          <p:cNvSpPr txBox="1"/>
          <p:nvPr>
            <p:ph idx="12" type="sldNum"/>
          </p:nvPr>
        </p:nvSpPr>
        <p:spPr>
          <a:xfrm>
            <a:off x="8229600" y="4717555"/>
            <a:ext cx="285600" cy="211500"/>
          </a:xfrm>
          <a:prstGeom prst="rect">
            <a:avLst/>
          </a:prstGeom>
          <a:noFill/>
          <a:ln>
            <a:noFill/>
          </a:ln>
        </p:spPr>
        <p:txBody>
          <a:bodyPr anchorCtr="0" anchor="ctr" bIns="25700" lIns="51425" spcFirstLastPara="1" rIns="51425" wrap="square" tIns="25700">
            <a:noAutofit/>
          </a:bodyPr>
          <a:lstStyle>
            <a:lvl1pPr indent="0" lvl="0" marL="0" rtl="0" algn="r">
              <a:lnSpc>
                <a:spcPct val="100000"/>
              </a:lnSpc>
              <a:spcBef>
                <a:spcPts val="0"/>
              </a:spcBef>
              <a:spcAft>
                <a:spcPts val="0"/>
              </a:spcAft>
              <a:buClr>
                <a:srgbClr val="888888"/>
              </a:buClr>
              <a:buSzPts val="800"/>
              <a:buFont typeface="Helvetica Neue"/>
              <a:buNone/>
              <a:defRPr/>
            </a:lvl1pPr>
            <a:lvl2pPr indent="0" lvl="1" marL="0" rtl="0" algn="r">
              <a:lnSpc>
                <a:spcPct val="100000"/>
              </a:lnSpc>
              <a:spcBef>
                <a:spcPts val="0"/>
              </a:spcBef>
              <a:spcAft>
                <a:spcPts val="0"/>
              </a:spcAft>
              <a:buClr>
                <a:srgbClr val="888888"/>
              </a:buClr>
              <a:buSzPts val="800"/>
              <a:buFont typeface="Helvetica Neue"/>
              <a:buNone/>
              <a:defRPr/>
            </a:lvl2pPr>
            <a:lvl3pPr indent="0" lvl="2" marL="0" rtl="0" algn="r">
              <a:lnSpc>
                <a:spcPct val="100000"/>
              </a:lnSpc>
              <a:spcBef>
                <a:spcPts val="0"/>
              </a:spcBef>
              <a:spcAft>
                <a:spcPts val="0"/>
              </a:spcAft>
              <a:buClr>
                <a:srgbClr val="888888"/>
              </a:buClr>
              <a:buSzPts val="800"/>
              <a:buFont typeface="Helvetica Neue"/>
              <a:buNone/>
              <a:defRPr/>
            </a:lvl3pPr>
            <a:lvl4pPr indent="0" lvl="3" marL="0" rtl="0" algn="r">
              <a:lnSpc>
                <a:spcPct val="100000"/>
              </a:lnSpc>
              <a:spcBef>
                <a:spcPts val="0"/>
              </a:spcBef>
              <a:spcAft>
                <a:spcPts val="0"/>
              </a:spcAft>
              <a:buClr>
                <a:srgbClr val="888888"/>
              </a:buClr>
              <a:buSzPts val="800"/>
              <a:buFont typeface="Helvetica Neue"/>
              <a:buNone/>
              <a:defRPr/>
            </a:lvl4pPr>
            <a:lvl5pPr indent="0" lvl="4" marL="0" rtl="0" algn="r">
              <a:lnSpc>
                <a:spcPct val="100000"/>
              </a:lnSpc>
              <a:spcBef>
                <a:spcPts val="0"/>
              </a:spcBef>
              <a:spcAft>
                <a:spcPts val="0"/>
              </a:spcAft>
              <a:buClr>
                <a:srgbClr val="888888"/>
              </a:buClr>
              <a:buSzPts val="800"/>
              <a:buFont typeface="Helvetica Neue"/>
              <a:buNone/>
              <a:defRPr/>
            </a:lvl5pPr>
            <a:lvl6pPr indent="0" lvl="5" marL="0" rtl="0" algn="r">
              <a:lnSpc>
                <a:spcPct val="100000"/>
              </a:lnSpc>
              <a:spcBef>
                <a:spcPts val="0"/>
              </a:spcBef>
              <a:spcAft>
                <a:spcPts val="0"/>
              </a:spcAft>
              <a:buClr>
                <a:srgbClr val="888888"/>
              </a:buClr>
              <a:buSzPts val="800"/>
              <a:buFont typeface="Helvetica Neue"/>
              <a:buNone/>
              <a:defRPr/>
            </a:lvl6pPr>
            <a:lvl7pPr indent="0" lvl="6" marL="0" rtl="0" algn="r">
              <a:lnSpc>
                <a:spcPct val="100000"/>
              </a:lnSpc>
              <a:spcBef>
                <a:spcPts val="0"/>
              </a:spcBef>
              <a:spcAft>
                <a:spcPts val="0"/>
              </a:spcAft>
              <a:buClr>
                <a:srgbClr val="888888"/>
              </a:buClr>
              <a:buSzPts val="800"/>
              <a:buFont typeface="Helvetica Neue"/>
              <a:buNone/>
              <a:defRPr/>
            </a:lvl7pPr>
            <a:lvl8pPr indent="0" lvl="7" marL="0" rtl="0" algn="r">
              <a:lnSpc>
                <a:spcPct val="100000"/>
              </a:lnSpc>
              <a:spcBef>
                <a:spcPts val="0"/>
              </a:spcBef>
              <a:spcAft>
                <a:spcPts val="0"/>
              </a:spcAft>
              <a:buClr>
                <a:srgbClr val="888888"/>
              </a:buClr>
              <a:buSzPts val="800"/>
              <a:buFont typeface="Helvetica Neue"/>
              <a:buNone/>
              <a:defRPr/>
            </a:lvl8pPr>
            <a:lvl9pPr indent="0" lvl="8" marL="0" rtl="0" algn="r">
              <a:lnSpc>
                <a:spcPct val="100000"/>
              </a:lnSpc>
              <a:spcBef>
                <a:spcPts val="0"/>
              </a:spcBef>
              <a:spcAft>
                <a:spcPts val="0"/>
              </a:spcAft>
              <a:buClr>
                <a:srgbClr val="888888"/>
              </a:buClr>
              <a:buSzPts val="800"/>
              <a:buFont typeface="Helvetica Neue"/>
              <a:buNone/>
              <a:defRPr/>
            </a:lvl9pPr>
          </a:lstStyle>
          <a:p>
            <a:pPr indent="0" lvl="0" marL="0" rtl="0" algn="r">
              <a:spcBef>
                <a:spcPts val="0"/>
              </a:spcBef>
              <a:spcAft>
                <a:spcPts val="0"/>
              </a:spcAft>
              <a:buNone/>
            </a:pPr>
            <a:fld id="{00000000-1234-1234-1234-123412341234}" type="slidenum">
              <a:rPr lang="it"/>
              <a:t>‹#›</a:t>
            </a:fld>
            <a:endParaRPr/>
          </a:p>
        </p:txBody>
      </p:sp>
      <p:cxnSp>
        <p:nvCxnSpPr>
          <p:cNvPr id="121" name="Google Shape;121;p24"/>
          <p:cNvCxnSpPr/>
          <p:nvPr/>
        </p:nvCxnSpPr>
        <p:spPr>
          <a:xfrm>
            <a:off x="628651" y="1"/>
            <a:ext cx="0" cy="957300"/>
          </a:xfrm>
          <a:prstGeom prst="straightConnector1">
            <a:avLst/>
          </a:prstGeom>
          <a:noFill/>
          <a:ln cap="flat" cmpd="sng" w="28575">
            <a:solidFill>
              <a:schemeClr val="accent5"/>
            </a:solidFill>
            <a:prstDash val="solid"/>
            <a:round/>
            <a:headEnd len="sm" w="sm" type="none"/>
            <a:tailEnd len="sm" w="sm" type="none"/>
          </a:ln>
        </p:spPr>
      </p:cxnSp>
      <p:sp>
        <p:nvSpPr>
          <p:cNvPr id="122" name="Google Shape;122;p24"/>
          <p:cNvSpPr txBox="1"/>
          <p:nvPr>
            <p:ph type="title"/>
          </p:nvPr>
        </p:nvSpPr>
        <p:spPr>
          <a:xfrm>
            <a:off x="728041" y="362145"/>
            <a:ext cx="7886700" cy="586800"/>
          </a:xfrm>
          <a:prstGeom prst="rect">
            <a:avLst/>
          </a:prstGeom>
          <a:noFill/>
          <a:ln>
            <a:noFill/>
          </a:ln>
        </p:spPr>
        <p:txBody>
          <a:bodyPr anchorCtr="0" anchor="b" bIns="0" lIns="51425" spcFirstLastPara="1" rIns="51425" wrap="square" tIns="25700">
            <a:noAutofit/>
          </a:bodyPr>
          <a:lstStyle>
            <a:lvl1pPr lvl="0" rtl="0" algn="ctr">
              <a:lnSpc>
                <a:spcPct val="100000"/>
              </a:lnSpc>
              <a:spcBef>
                <a:spcPts val="0"/>
              </a:spcBef>
              <a:spcAft>
                <a:spcPts val="0"/>
              </a:spcAft>
              <a:buClr>
                <a:srgbClr val="000000"/>
              </a:buClr>
              <a:buSzPts val="1000"/>
              <a:buNone/>
              <a:defRPr/>
            </a:lvl1pPr>
            <a:lvl2pPr lvl="1" rtl="0" algn="ctr">
              <a:lnSpc>
                <a:spcPct val="100000"/>
              </a:lnSpc>
              <a:spcBef>
                <a:spcPts val="0"/>
              </a:spcBef>
              <a:spcAft>
                <a:spcPts val="0"/>
              </a:spcAft>
              <a:buClr>
                <a:srgbClr val="000000"/>
              </a:buClr>
              <a:buSzPts val="1000"/>
              <a:buNone/>
              <a:defRPr/>
            </a:lvl2pPr>
            <a:lvl3pPr lvl="2" rtl="0" algn="ctr">
              <a:lnSpc>
                <a:spcPct val="100000"/>
              </a:lnSpc>
              <a:spcBef>
                <a:spcPts val="0"/>
              </a:spcBef>
              <a:spcAft>
                <a:spcPts val="0"/>
              </a:spcAft>
              <a:buClr>
                <a:srgbClr val="000000"/>
              </a:buClr>
              <a:buSzPts val="1000"/>
              <a:buNone/>
              <a:defRPr/>
            </a:lvl3pPr>
            <a:lvl4pPr lvl="3" rtl="0" algn="ctr">
              <a:lnSpc>
                <a:spcPct val="100000"/>
              </a:lnSpc>
              <a:spcBef>
                <a:spcPts val="0"/>
              </a:spcBef>
              <a:spcAft>
                <a:spcPts val="0"/>
              </a:spcAft>
              <a:buClr>
                <a:srgbClr val="000000"/>
              </a:buClr>
              <a:buSzPts val="1000"/>
              <a:buNone/>
              <a:defRPr/>
            </a:lvl4pPr>
            <a:lvl5pPr lvl="4" rtl="0" algn="ctr">
              <a:lnSpc>
                <a:spcPct val="100000"/>
              </a:lnSpc>
              <a:spcBef>
                <a:spcPts val="0"/>
              </a:spcBef>
              <a:spcAft>
                <a:spcPts val="0"/>
              </a:spcAft>
              <a:buClr>
                <a:srgbClr val="000000"/>
              </a:buClr>
              <a:buSzPts val="1000"/>
              <a:buNone/>
              <a:defRPr/>
            </a:lvl5pPr>
            <a:lvl6pPr lvl="5" rtl="0" algn="ctr">
              <a:lnSpc>
                <a:spcPct val="100000"/>
              </a:lnSpc>
              <a:spcBef>
                <a:spcPts val="0"/>
              </a:spcBef>
              <a:spcAft>
                <a:spcPts val="0"/>
              </a:spcAft>
              <a:buClr>
                <a:srgbClr val="000000"/>
              </a:buClr>
              <a:buSzPts val="1000"/>
              <a:buNone/>
              <a:defRPr/>
            </a:lvl6pPr>
            <a:lvl7pPr lvl="6" rtl="0" algn="ctr">
              <a:lnSpc>
                <a:spcPct val="100000"/>
              </a:lnSpc>
              <a:spcBef>
                <a:spcPts val="0"/>
              </a:spcBef>
              <a:spcAft>
                <a:spcPts val="0"/>
              </a:spcAft>
              <a:buClr>
                <a:srgbClr val="000000"/>
              </a:buClr>
              <a:buSzPts val="1000"/>
              <a:buNone/>
              <a:defRPr/>
            </a:lvl7pPr>
            <a:lvl8pPr lvl="7" rtl="0" algn="ctr">
              <a:lnSpc>
                <a:spcPct val="100000"/>
              </a:lnSpc>
              <a:spcBef>
                <a:spcPts val="0"/>
              </a:spcBef>
              <a:spcAft>
                <a:spcPts val="0"/>
              </a:spcAft>
              <a:buClr>
                <a:srgbClr val="000000"/>
              </a:buClr>
              <a:buSzPts val="1000"/>
              <a:buNone/>
              <a:defRPr/>
            </a:lvl8pPr>
            <a:lvl9pPr lvl="8" rtl="0" algn="ctr">
              <a:lnSpc>
                <a:spcPct val="100000"/>
              </a:lnSpc>
              <a:spcBef>
                <a:spcPts val="0"/>
              </a:spcBef>
              <a:spcAft>
                <a:spcPts val="0"/>
              </a:spcAft>
              <a:buClr>
                <a:srgbClr val="000000"/>
              </a:buClr>
              <a:buSzPts val="10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and Object">
  <p:cSld name="Content and Object">
    <p:spTree>
      <p:nvGrpSpPr>
        <p:cNvPr id="123" name="Shape 123"/>
        <p:cNvGrpSpPr/>
        <p:nvPr/>
      </p:nvGrpSpPr>
      <p:grpSpPr>
        <a:xfrm>
          <a:off x="0" y="0"/>
          <a:ext cx="0" cy="0"/>
          <a:chOff x="0" y="0"/>
          <a:chExt cx="0" cy="0"/>
        </a:xfrm>
      </p:grpSpPr>
      <p:sp>
        <p:nvSpPr>
          <p:cNvPr id="124" name="Google Shape;124;p25"/>
          <p:cNvSpPr txBox="1"/>
          <p:nvPr>
            <p:ph idx="1" type="body"/>
          </p:nvPr>
        </p:nvSpPr>
        <p:spPr>
          <a:xfrm>
            <a:off x="628648" y="1369219"/>
            <a:ext cx="3996000" cy="2929800"/>
          </a:xfrm>
          <a:prstGeom prst="rect">
            <a:avLst/>
          </a:prstGeom>
          <a:noFill/>
          <a:ln>
            <a:noFill/>
          </a:ln>
        </p:spPr>
        <p:txBody>
          <a:bodyPr anchorCtr="0" anchor="t" bIns="25700" lIns="51425" spcFirstLastPara="1" rIns="51425" wrap="square" tIns="25700">
            <a:noAutofit/>
          </a:bodyPr>
          <a:lstStyle>
            <a:lvl1pPr indent="-317500" lvl="0" marL="457200" rtl="0" algn="l">
              <a:lnSpc>
                <a:spcPct val="100000"/>
              </a:lnSpc>
              <a:spcBef>
                <a:spcPts val="2200"/>
              </a:spcBef>
              <a:spcAft>
                <a:spcPts val="0"/>
              </a:spcAft>
              <a:buClr>
                <a:srgbClr val="000000"/>
              </a:buClr>
              <a:buSzPts val="1400"/>
              <a:buFont typeface="Helvetica Neue"/>
              <a:buChar char="●"/>
              <a:defRPr/>
            </a:lvl1pPr>
            <a:lvl2pPr indent="-317500" lvl="1" marL="914400" rtl="0" algn="l">
              <a:lnSpc>
                <a:spcPct val="100000"/>
              </a:lnSpc>
              <a:spcBef>
                <a:spcPts val="2200"/>
              </a:spcBef>
              <a:spcAft>
                <a:spcPts val="0"/>
              </a:spcAft>
              <a:buClr>
                <a:srgbClr val="000000"/>
              </a:buClr>
              <a:buSzPts val="1400"/>
              <a:buFont typeface="Helvetica Neue"/>
              <a:buChar char="○"/>
              <a:defRPr/>
            </a:lvl2pPr>
            <a:lvl3pPr indent="-317500" lvl="2" marL="1371600" rtl="0" algn="l">
              <a:lnSpc>
                <a:spcPct val="100000"/>
              </a:lnSpc>
              <a:spcBef>
                <a:spcPts val="2200"/>
              </a:spcBef>
              <a:spcAft>
                <a:spcPts val="0"/>
              </a:spcAft>
              <a:buClr>
                <a:srgbClr val="000000"/>
              </a:buClr>
              <a:buSzPts val="1400"/>
              <a:buFont typeface="Helvetica Neue"/>
              <a:buChar char="■"/>
              <a:defRPr/>
            </a:lvl3pPr>
            <a:lvl4pPr indent="-317500" lvl="3" marL="1828800" rtl="0" algn="l">
              <a:lnSpc>
                <a:spcPct val="100000"/>
              </a:lnSpc>
              <a:spcBef>
                <a:spcPts val="2200"/>
              </a:spcBef>
              <a:spcAft>
                <a:spcPts val="0"/>
              </a:spcAft>
              <a:buClr>
                <a:srgbClr val="000000"/>
              </a:buClr>
              <a:buSzPts val="1400"/>
              <a:buFont typeface="Helvetica Neue"/>
              <a:buChar char="●"/>
              <a:defRPr/>
            </a:lvl4pPr>
            <a:lvl5pPr indent="-317500" lvl="4" marL="2286000" rtl="0" algn="l">
              <a:lnSpc>
                <a:spcPct val="100000"/>
              </a:lnSpc>
              <a:spcBef>
                <a:spcPts val="2200"/>
              </a:spcBef>
              <a:spcAft>
                <a:spcPts val="0"/>
              </a:spcAft>
              <a:buClr>
                <a:srgbClr val="000000"/>
              </a:buClr>
              <a:buSzPts val="1400"/>
              <a:buFont typeface="Helvetica Neue"/>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25" name="Google Shape;125;p25"/>
          <p:cNvSpPr txBox="1"/>
          <p:nvPr>
            <p:ph idx="2" type="body"/>
          </p:nvPr>
        </p:nvSpPr>
        <p:spPr>
          <a:xfrm>
            <a:off x="4801687" y="1369219"/>
            <a:ext cx="3996000" cy="2929800"/>
          </a:xfrm>
          <a:prstGeom prst="rect">
            <a:avLst/>
          </a:prstGeom>
          <a:noFill/>
          <a:ln>
            <a:noFill/>
          </a:ln>
        </p:spPr>
        <p:txBody>
          <a:bodyPr anchorCtr="0" anchor="t" bIns="25700" lIns="51425" spcFirstLastPara="1" rIns="51425" wrap="square" tIns="25700">
            <a:noAutofit/>
          </a:bodyPr>
          <a:lstStyle>
            <a:lvl1pPr indent="-228600" lvl="0" marL="457200" rtl="0" algn="l">
              <a:lnSpc>
                <a:spcPct val="100000"/>
              </a:lnSpc>
              <a:spcBef>
                <a:spcPts val="2200"/>
              </a:spcBef>
              <a:spcAft>
                <a:spcPts val="0"/>
              </a:spcAft>
              <a:buClr>
                <a:srgbClr val="000000"/>
              </a:buClr>
              <a:buSzPts val="1400"/>
              <a:buFont typeface="Helvetica Neue"/>
              <a:buNone/>
              <a:defRPr/>
            </a:lvl1pPr>
            <a:lvl2pPr indent="-279400" lvl="1" marL="914400" rtl="0" algn="l">
              <a:lnSpc>
                <a:spcPct val="100000"/>
              </a:lnSpc>
              <a:spcBef>
                <a:spcPts val="2200"/>
              </a:spcBef>
              <a:spcAft>
                <a:spcPts val="0"/>
              </a:spcAft>
              <a:buClr>
                <a:srgbClr val="000000"/>
              </a:buClr>
              <a:buSzPts val="800"/>
              <a:buChar char="○"/>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79400" lvl="4" marL="2286000" rtl="0" algn="l">
              <a:lnSpc>
                <a:spcPct val="100000"/>
              </a:lnSpc>
              <a:spcBef>
                <a:spcPts val="2200"/>
              </a:spcBef>
              <a:spcAft>
                <a:spcPts val="0"/>
              </a:spcAft>
              <a:buClr>
                <a:srgbClr val="000000"/>
              </a:buClr>
              <a:buSzPts val="800"/>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26" name="Google Shape;126;p25"/>
          <p:cNvSpPr txBox="1"/>
          <p:nvPr>
            <p:ph idx="12" type="sldNum"/>
          </p:nvPr>
        </p:nvSpPr>
        <p:spPr>
          <a:xfrm>
            <a:off x="8229600" y="4717555"/>
            <a:ext cx="285600" cy="211500"/>
          </a:xfrm>
          <a:prstGeom prst="rect">
            <a:avLst/>
          </a:prstGeom>
          <a:noFill/>
          <a:ln>
            <a:noFill/>
          </a:ln>
        </p:spPr>
        <p:txBody>
          <a:bodyPr anchorCtr="0" anchor="ctr" bIns="25700" lIns="51425" spcFirstLastPara="1" rIns="51425" wrap="square" tIns="25700">
            <a:noAutofit/>
          </a:bodyPr>
          <a:lstStyle>
            <a:lvl1pPr indent="0" lvl="0" marL="0" rtl="0" algn="r">
              <a:lnSpc>
                <a:spcPct val="100000"/>
              </a:lnSpc>
              <a:spcBef>
                <a:spcPts val="0"/>
              </a:spcBef>
              <a:spcAft>
                <a:spcPts val="0"/>
              </a:spcAft>
              <a:buClr>
                <a:srgbClr val="888888"/>
              </a:buClr>
              <a:buSzPts val="800"/>
              <a:buFont typeface="Helvetica Neue"/>
              <a:buNone/>
              <a:defRPr/>
            </a:lvl1pPr>
            <a:lvl2pPr indent="0" lvl="1" marL="0" rtl="0" algn="r">
              <a:lnSpc>
                <a:spcPct val="100000"/>
              </a:lnSpc>
              <a:spcBef>
                <a:spcPts val="0"/>
              </a:spcBef>
              <a:spcAft>
                <a:spcPts val="0"/>
              </a:spcAft>
              <a:buClr>
                <a:srgbClr val="888888"/>
              </a:buClr>
              <a:buSzPts val="800"/>
              <a:buFont typeface="Helvetica Neue"/>
              <a:buNone/>
              <a:defRPr/>
            </a:lvl2pPr>
            <a:lvl3pPr indent="0" lvl="2" marL="0" rtl="0" algn="r">
              <a:lnSpc>
                <a:spcPct val="100000"/>
              </a:lnSpc>
              <a:spcBef>
                <a:spcPts val="0"/>
              </a:spcBef>
              <a:spcAft>
                <a:spcPts val="0"/>
              </a:spcAft>
              <a:buClr>
                <a:srgbClr val="888888"/>
              </a:buClr>
              <a:buSzPts val="800"/>
              <a:buFont typeface="Helvetica Neue"/>
              <a:buNone/>
              <a:defRPr/>
            </a:lvl3pPr>
            <a:lvl4pPr indent="0" lvl="3" marL="0" rtl="0" algn="r">
              <a:lnSpc>
                <a:spcPct val="100000"/>
              </a:lnSpc>
              <a:spcBef>
                <a:spcPts val="0"/>
              </a:spcBef>
              <a:spcAft>
                <a:spcPts val="0"/>
              </a:spcAft>
              <a:buClr>
                <a:srgbClr val="888888"/>
              </a:buClr>
              <a:buSzPts val="800"/>
              <a:buFont typeface="Helvetica Neue"/>
              <a:buNone/>
              <a:defRPr/>
            </a:lvl4pPr>
            <a:lvl5pPr indent="0" lvl="4" marL="0" rtl="0" algn="r">
              <a:lnSpc>
                <a:spcPct val="100000"/>
              </a:lnSpc>
              <a:spcBef>
                <a:spcPts val="0"/>
              </a:spcBef>
              <a:spcAft>
                <a:spcPts val="0"/>
              </a:spcAft>
              <a:buClr>
                <a:srgbClr val="888888"/>
              </a:buClr>
              <a:buSzPts val="800"/>
              <a:buFont typeface="Helvetica Neue"/>
              <a:buNone/>
              <a:defRPr/>
            </a:lvl5pPr>
            <a:lvl6pPr indent="0" lvl="5" marL="0" rtl="0" algn="r">
              <a:lnSpc>
                <a:spcPct val="100000"/>
              </a:lnSpc>
              <a:spcBef>
                <a:spcPts val="0"/>
              </a:spcBef>
              <a:spcAft>
                <a:spcPts val="0"/>
              </a:spcAft>
              <a:buClr>
                <a:srgbClr val="888888"/>
              </a:buClr>
              <a:buSzPts val="800"/>
              <a:buFont typeface="Helvetica Neue"/>
              <a:buNone/>
              <a:defRPr/>
            </a:lvl6pPr>
            <a:lvl7pPr indent="0" lvl="6" marL="0" rtl="0" algn="r">
              <a:lnSpc>
                <a:spcPct val="100000"/>
              </a:lnSpc>
              <a:spcBef>
                <a:spcPts val="0"/>
              </a:spcBef>
              <a:spcAft>
                <a:spcPts val="0"/>
              </a:spcAft>
              <a:buClr>
                <a:srgbClr val="888888"/>
              </a:buClr>
              <a:buSzPts val="800"/>
              <a:buFont typeface="Helvetica Neue"/>
              <a:buNone/>
              <a:defRPr/>
            </a:lvl7pPr>
            <a:lvl8pPr indent="0" lvl="7" marL="0" rtl="0" algn="r">
              <a:lnSpc>
                <a:spcPct val="100000"/>
              </a:lnSpc>
              <a:spcBef>
                <a:spcPts val="0"/>
              </a:spcBef>
              <a:spcAft>
                <a:spcPts val="0"/>
              </a:spcAft>
              <a:buClr>
                <a:srgbClr val="888888"/>
              </a:buClr>
              <a:buSzPts val="800"/>
              <a:buFont typeface="Helvetica Neue"/>
              <a:buNone/>
              <a:defRPr/>
            </a:lvl8pPr>
            <a:lvl9pPr indent="0" lvl="8" marL="0" rtl="0" algn="r">
              <a:lnSpc>
                <a:spcPct val="100000"/>
              </a:lnSpc>
              <a:spcBef>
                <a:spcPts val="0"/>
              </a:spcBef>
              <a:spcAft>
                <a:spcPts val="0"/>
              </a:spcAft>
              <a:buClr>
                <a:srgbClr val="888888"/>
              </a:buClr>
              <a:buSzPts val="800"/>
              <a:buFont typeface="Helvetica Neue"/>
              <a:buNone/>
              <a:defRPr/>
            </a:lvl9pPr>
          </a:lstStyle>
          <a:p>
            <a:pPr indent="0" lvl="0" marL="0" rtl="0" algn="r">
              <a:spcBef>
                <a:spcPts val="0"/>
              </a:spcBef>
              <a:spcAft>
                <a:spcPts val="0"/>
              </a:spcAft>
              <a:buNone/>
            </a:pPr>
            <a:fld id="{00000000-1234-1234-1234-123412341234}" type="slidenum">
              <a:rPr lang="it"/>
              <a:t>‹#›</a:t>
            </a:fld>
            <a:endParaRPr/>
          </a:p>
        </p:txBody>
      </p:sp>
      <p:cxnSp>
        <p:nvCxnSpPr>
          <p:cNvPr id="127" name="Google Shape;127;p25"/>
          <p:cNvCxnSpPr/>
          <p:nvPr/>
        </p:nvCxnSpPr>
        <p:spPr>
          <a:xfrm>
            <a:off x="628651" y="1"/>
            <a:ext cx="0" cy="957300"/>
          </a:xfrm>
          <a:prstGeom prst="straightConnector1">
            <a:avLst/>
          </a:prstGeom>
          <a:noFill/>
          <a:ln cap="flat" cmpd="sng" w="28575">
            <a:solidFill>
              <a:schemeClr val="accent5"/>
            </a:solidFill>
            <a:prstDash val="solid"/>
            <a:round/>
            <a:headEnd len="sm" w="sm" type="none"/>
            <a:tailEnd len="sm" w="sm" type="none"/>
          </a:ln>
        </p:spPr>
      </p:cxnSp>
      <p:sp>
        <p:nvSpPr>
          <p:cNvPr id="128" name="Google Shape;128;p25"/>
          <p:cNvSpPr txBox="1"/>
          <p:nvPr>
            <p:ph type="title"/>
          </p:nvPr>
        </p:nvSpPr>
        <p:spPr>
          <a:xfrm>
            <a:off x="728041" y="362145"/>
            <a:ext cx="7886700" cy="586800"/>
          </a:xfrm>
          <a:prstGeom prst="rect">
            <a:avLst/>
          </a:prstGeom>
          <a:noFill/>
          <a:ln>
            <a:noFill/>
          </a:ln>
        </p:spPr>
        <p:txBody>
          <a:bodyPr anchorCtr="0" anchor="b" bIns="0" lIns="51425" spcFirstLastPara="1" rIns="51425" wrap="square" tIns="25700">
            <a:noAutofit/>
          </a:bodyPr>
          <a:lstStyle>
            <a:lvl1pPr lvl="0" rtl="0" algn="ctr">
              <a:lnSpc>
                <a:spcPct val="100000"/>
              </a:lnSpc>
              <a:spcBef>
                <a:spcPts val="0"/>
              </a:spcBef>
              <a:spcAft>
                <a:spcPts val="0"/>
              </a:spcAft>
              <a:buClr>
                <a:srgbClr val="000000"/>
              </a:buClr>
              <a:buSzPts val="1000"/>
              <a:buNone/>
              <a:defRPr/>
            </a:lvl1pPr>
            <a:lvl2pPr lvl="1" rtl="0" algn="ctr">
              <a:lnSpc>
                <a:spcPct val="100000"/>
              </a:lnSpc>
              <a:spcBef>
                <a:spcPts val="0"/>
              </a:spcBef>
              <a:spcAft>
                <a:spcPts val="0"/>
              </a:spcAft>
              <a:buClr>
                <a:srgbClr val="000000"/>
              </a:buClr>
              <a:buSzPts val="1000"/>
              <a:buNone/>
              <a:defRPr/>
            </a:lvl2pPr>
            <a:lvl3pPr lvl="2" rtl="0" algn="ctr">
              <a:lnSpc>
                <a:spcPct val="100000"/>
              </a:lnSpc>
              <a:spcBef>
                <a:spcPts val="0"/>
              </a:spcBef>
              <a:spcAft>
                <a:spcPts val="0"/>
              </a:spcAft>
              <a:buClr>
                <a:srgbClr val="000000"/>
              </a:buClr>
              <a:buSzPts val="1000"/>
              <a:buNone/>
              <a:defRPr/>
            </a:lvl3pPr>
            <a:lvl4pPr lvl="3" rtl="0" algn="ctr">
              <a:lnSpc>
                <a:spcPct val="100000"/>
              </a:lnSpc>
              <a:spcBef>
                <a:spcPts val="0"/>
              </a:spcBef>
              <a:spcAft>
                <a:spcPts val="0"/>
              </a:spcAft>
              <a:buClr>
                <a:srgbClr val="000000"/>
              </a:buClr>
              <a:buSzPts val="1000"/>
              <a:buNone/>
              <a:defRPr/>
            </a:lvl4pPr>
            <a:lvl5pPr lvl="4" rtl="0" algn="ctr">
              <a:lnSpc>
                <a:spcPct val="100000"/>
              </a:lnSpc>
              <a:spcBef>
                <a:spcPts val="0"/>
              </a:spcBef>
              <a:spcAft>
                <a:spcPts val="0"/>
              </a:spcAft>
              <a:buClr>
                <a:srgbClr val="000000"/>
              </a:buClr>
              <a:buSzPts val="1000"/>
              <a:buNone/>
              <a:defRPr/>
            </a:lvl5pPr>
            <a:lvl6pPr lvl="5" rtl="0" algn="ctr">
              <a:lnSpc>
                <a:spcPct val="100000"/>
              </a:lnSpc>
              <a:spcBef>
                <a:spcPts val="0"/>
              </a:spcBef>
              <a:spcAft>
                <a:spcPts val="0"/>
              </a:spcAft>
              <a:buClr>
                <a:srgbClr val="000000"/>
              </a:buClr>
              <a:buSzPts val="1000"/>
              <a:buNone/>
              <a:defRPr/>
            </a:lvl6pPr>
            <a:lvl7pPr lvl="6" rtl="0" algn="ctr">
              <a:lnSpc>
                <a:spcPct val="100000"/>
              </a:lnSpc>
              <a:spcBef>
                <a:spcPts val="0"/>
              </a:spcBef>
              <a:spcAft>
                <a:spcPts val="0"/>
              </a:spcAft>
              <a:buClr>
                <a:srgbClr val="000000"/>
              </a:buClr>
              <a:buSzPts val="1000"/>
              <a:buNone/>
              <a:defRPr/>
            </a:lvl7pPr>
            <a:lvl8pPr lvl="7" rtl="0" algn="ctr">
              <a:lnSpc>
                <a:spcPct val="100000"/>
              </a:lnSpc>
              <a:spcBef>
                <a:spcPts val="0"/>
              </a:spcBef>
              <a:spcAft>
                <a:spcPts val="0"/>
              </a:spcAft>
              <a:buClr>
                <a:srgbClr val="000000"/>
              </a:buClr>
              <a:buSzPts val="1000"/>
              <a:buNone/>
              <a:defRPr/>
            </a:lvl8pPr>
            <a:lvl9pPr lvl="8" rtl="0" algn="ctr">
              <a:lnSpc>
                <a:spcPct val="100000"/>
              </a:lnSpc>
              <a:spcBef>
                <a:spcPts val="0"/>
              </a:spcBef>
              <a:spcAft>
                <a:spcPts val="0"/>
              </a:spcAft>
              <a:buClr>
                <a:srgbClr val="000000"/>
              </a:buClr>
              <a:buSzPts val="10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Slide (2)">
  <p:cSld name="Chapter Slide (2)">
    <p:spTree>
      <p:nvGrpSpPr>
        <p:cNvPr id="129" name="Shape 129"/>
        <p:cNvGrpSpPr/>
        <p:nvPr/>
      </p:nvGrpSpPr>
      <p:grpSpPr>
        <a:xfrm>
          <a:off x="0" y="0"/>
          <a:ext cx="0" cy="0"/>
          <a:chOff x="0" y="0"/>
          <a:chExt cx="0" cy="0"/>
        </a:xfrm>
      </p:grpSpPr>
      <p:sp>
        <p:nvSpPr>
          <p:cNvPr id="130" name="Google Shape;130;p26"/>
          <p:cNvSpPr/>
          <p:nvPr/>
        </p:nvSpPr>
        <p:spPr>
          <a:xfrm>
            <a:off x="0" y="0"/>
            <a:ext cx="9144000" cy="5143500"/>
          </a:xfrm>
          <a:prstGeom prst="rect">
            <a:avLst/>
          </a:prstGeom>
          <a:solidFill>
            <a:schemeClr val="accent5"/>
          </a:solidFill>
          <a:ln>
            <a:noFill/>
          </a:ln>
        </p:spPr>
        <p:txBody>
          <a:bodyPr anchorCtr="0" anchor="ctr"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1100"/>
              <a:buFont typeface="Helvetica Neue Light"/>
              <a:buNone/>
            </a:pPr>
            <a:r>
              <a:t/>
            </a:r>
            <a:endParaRPr b="0" i="0" sz="1100" u="none" cap="none" strike="noStrike">
              <a:solidFill>
                <a:schemeClr val="lt1"/>
              </a:solidFill>
              <a:latin typeface="Helvetica Neue Light"/>
              <a:ea typeface="Helvetica Neue Light"/>
              <a:cs typeface="Helvetica Neue Light"/>
              <a:sym typeface="Helvetica Neue Light"/>
            </a:endParaRPr>
          </a:p>
        </p:txBody>
      </p:sp>
      <p:sp>
        <p:nvSpPr>
          <p:cNvPr id="131" name="Google Shape;131;p26"/>
          <p:cNvSpPr txBox="1"/>
          <p:nvPr>
            <p:ph idx="12" type="sldNum"/>
          </p:nvPr>
        </p:nvSpPr>
        <p:spPr>
          <a:xfrm>
            <a:off x="8229600" y="4717555"/>
            <a:ext cx="285600" cy="211500"/>
          </a:xfrm>
          <a:prstGeom prst="rect">
            <a:avLst/>
          </a:prstGeom>
          <a:noFill/>
          <a:ln>
            <a:noFill/>
          </a:ln>
        </p:spPr>
        <p:txBody>
          <a:bodyPr anchorCtr="0" anchor="ctr" bIns="25700" lIns="51425" spcFirstLastPara="1" rIns="51425" wrap="square" tIns="25700">
            <a:noAutofit/>
          </a:bodyPr>
          <a:lstStyle>
            <a:lvl1pPr indent="0" lvl="0" marL="0" rtl="0" algn="r">
              <a:lnSpc>
                <a:spcPct val="100000"/>
              </a:lnSpc>
              <a:spcBef>
                <a:spcPts val="0"/>
              </a:spcBef>
              <a:spcAft>
                <a:spcPts val="0"/>
              </a:spcAft>
              <a:buClr>
                <a:srgbClr val="888888"/>
              </a:buClr>
              <a:buSzPts val="800"/>
              <a:buFont typeface="Helvetica Neue"/>
              <a:buNone/>
              <a:defRPr/>
            </a:lvl1pPr>
            <a:lvl2pPr indent="0" lvl="1" marL="0" rtl="0" algn="r">
              <a:lnSpc>
                <a:spcPct val="100000"/>
              </a:lnSpc>
              <a:spcBef>
                <a:spcPts val="0"/>
              </a:spcBef>
              <a:spcAft>
                <a:spcPts val="0"/>
              </a:spcAft>
              <a:buClr>
                <a:srgbClr val="888888"/>
              </a:buClr>
              <a:buSzPts val="800"/>
              <a:buFont typeface="Helvetica Neue"/>
              <a:buNone/>
              <a:defRPr/>
            </a:lvl2pPr>
            <a:lvl3pPr indent="0" lvl="2" marL="0" rtl="0" algn="r">
              <a:lnSpc>
                <a:spcPct val="100000"/>
              </a:lnSpc>
              <a:spcBef>
                <a:spcPts val="0"/>
              </a:spcBef>
              <a:spcAft>
                <a:spcPts val="0"/>
              </a:spcAft>
              <a:buClr>
                <a:srgbClr val="888888"/>
              </a:buClr>
              <a:buSzPts val="800"/>
              <a:buFont typeface="Helvetica Neue"/>
              <a:buNone/>
              <a:defRPr/>
            </a:lvl3pPr>
            <a:lvl4pPr indent="0" lvl="3" marL="0" rtl="0" algn="r">
              <a:lnSpc>
                <a:spcPct val="100000"/>
              </a:lnSpc>
              <a:spcBef>
                <a:spcPts val="0"/>
              </a:spcBef>
              <a:spcAft>
                <a:spcPts val="0"/>
              </a:spcAft>
              <a:buClr>
                <a:srgbClr val="888888"/>
              </a:buClr>
              <a:buSzPts val="800"/>
              <a:buFont typeface="Helvetica Neue"/>
              <a:buNone/>
              <a:defRPr/>
            </a:lvl4pPr>
            <a:lvl5pPr indent="0" lvl="4" marL="0" rtl="0" algn="r">
              <a:lnSpc>
                <a:spcPct val="100000"/>
              </a:lnSpc>
              <a:spcBef>
                <a:spcPts val="0"/>
              </a:spcBef>
              <a:spcAft>
                <a:spcPts val="0"/>
              </a:spcAft>
              <a:buClr>
                <a:srgbClr val="888888"/>
              </a:buClr>
              <a:buSzPts val="800"/>
              <a:buFont typeface="Helvetica Neue"/>
              <a:buNone/>
              <a:defRPr/>
            </a:lvl5pPr>
            <a:lvl6pPr indent="0" lvl="5" marL="0" rtl="0" algn="r">
              <a:lnSpc>
                <a:spcPct val="100000"/>
              </a:lnSpc>
              <a:spcBef>
                <a:spcPts val="0"/>
              </a:spcBef>
              <a:spcAft>
                <a:spcPts val="0"/>
              </a:spcAft>
              <a:buClr>
                <a:srgbClr val="888888"/>
              </a:buClr>
              <a:buSzPts val="800"/>
              <a:buFont typeface="Helvetica Neue"/>
              <a:buNone/>
              <a:defRPr/>
            </a:lvl6pPr>
            <a:lvl7pPr indent="0" lvl="6" marL="0" rtl="0" algn="r">
              <a:lnSpc>
                <a:spcPct val="100000"/>
              </a:lnSpc>
              <a:spcBef>
                <a:spcPts val="0"/>
              </a:spcBef>
              <a:spcAft>
                <a:spcPts val="0"/>
              </a:spcAft>
              <a:buClr>
                <a:srgbClr val="888888"/>
              </a:buClr>
              <a:buSzPts val="800"/>
              <a:buFont typeface="Helvetica Neue"/>
              <a:buNone/>
              <a:defRPr/>
            </a:lvl7pPr>
            <a:lvl8pPr indent="0" lvl="7" marL="0" rtl="0" algn="r">
              <a:lnSpc>
                <a:spcPct val="100000"/>
              </a:lnSpc>
              <a:spcBef>
                <a:spcPts val="0"/>
              </a:spcBef>
              <a:spcAft>
                <a:spcPts val="0"/>
              </a:spcAft>
              <a:buClr>
                <a:srgbClr val="888888"/>
              </a:buClr>
              <a:buSzPts val="800"/>
              <a:buFont typeface="Helvetica Neue"/>
              <a:buNone/>
              <a:defRPr/>
            </a:lvl8pPr>
            <a:lvl9pPr indent="0" lvl="8" marL="0" rtl="0" algn="r">
              <a:lnSpc>
                <a:spcPct val="100000"/>
              </a:lnSpc>
              <a:spcBef>
                <a:spcPts val="0"/>
              </a:spcBef>
              <a:spcAft>
                <a:spcPts val="0"/>
              </a:spcAft>
              <a:buClr>
                <a:srgbClr val="888888"/>
              </a:buClr>
              <a:buSzPts val="800"/>
              <a:buFont typeface="Helvetica Neue"/>
              <a:buNone/>
              <a:defRPr/>
            </a:lvl9pPr>
          </a:lstStyle>
          <a:p>
            <a:pPr indent="0" lvl="0" marL="0" rtl="0" algn="r">
              <a:spcBef>
                <a:spcPts val="0"/>
              </a:spcBef>
              <a:spcAft>
                <a:spcPts val="0"/>
              </a:spcAft>
              <a:buNone/>
            </a:pPr>
            <a:fld id="{00000000-1234-1234-1234-123412341234}" type="slidenum">
              <a:rPr lang="it"/>
              <a:t>‹#›</a:t>
            </a:fld>
            <a:endParaRPr/>
          </a:p>
        </p:txBody>
      </p:sp>
      <p:pic>
        <p:nvPicPr>
          <p:cNvPr id="132" name="Google Shape;132;p26"/>
          <p:cNvPicPr preferRelativeResize="0"/>
          <p:nvPr/>
        </p:nvPicPr>
        <p:blipFill rotWithShape="1">
          <a:blip r:embed="rId2">
            <a:alphaModFix/>
          </a:blip>
          <a:srcRect b="0" l="0" r="0" t="0"/>
          <a:stretch/>
        </p:blipFill>
        <p:spPr>
          <a:xfrm>
            <a:off x="7525389" y="4534399"/>
            <a:ext cx="1287151" cy="337910"/>
          </a:xfrm>
          <a:prstGeom prst="rect">
            <a:avLst/>
          </a:prstGeom>
          <a:noFill/>
          <a:ln>
            <a:noFill/>
          </a:ln>
        </p:spPr>
      </p:pic>
      <p:sp>
        <p:nvSpPr>
          <p:cNvPr id="133" name="Google Shape;133;p26"/>
          <p:cNvSpPr txBox="1"/>
          <p:nvPr>
            <p:ph type="ctrTitle"/>
          </p:nvPr>
        </p:nvSpPr>
        <p:spPr>
          <a:xfrm>
            <a:off x="807760" y="841772"/>
            <a:ext cx="7617300" cy="1790700"/>
          </a:xfrm>
          <a:prstGeom prst="rect">
            <a:avLst/>
          </a:prstGeom>
          <a:noFill/>
          <a:ln>
            <a:noFill/>
          </a:ln>
        </p:spPr>
        <p:txBody>
          <a:bodyPr anchorCtr="0" anchor="b" bIns="25700" lIns="51425" spcFirstLastPara="1" rIns="51425" wrap="square" tIns="25700">
            <a:noAutofit/>
          </a:bodyPr>
          <a:lstStyle>
            <a:lvl1pPr lvl="0" rtl="0" algn="l">
              <a:lnSpc>
                <a:spcPct val="100000"/>
              </a:lnSpc>
              <a:spcBef>
                <a:spcPts val="0"/>
              </a:spcBef>
              <a:spcAft>
                <a:spcPts val="0"/>
              </a:spcAft>
              <a:buClr>
                <a:schemeClr val="dk2"/>
              </a:buClr>
              <a:buSzPts val="4500"/>
              <a:buFont typeface="Helvetica Neue"/>
              <a:buNone/>
              <a:defRPr sz="4500">
                <a:solidFill>
                  <a:schemeClr val="dk2"/>
                </a:solidFill>
              </a:defRPr>
            </a:lvl1pPr>
            <a:lvl2pPr lvl="1" rtl="0" algn="ctr">
              <a:lnSpc>
                <a:spcPct val="100000"/>
              </a:lnSpc>
              <a:spcBef>
                <a:spcPts val="0"/>
              </a:spcBef>
              <a:spcAft>
                <a:spcPts val="0"/>
              </a:spcAft>
              <a:buClr>
                <a:srgbClr val="000000"/>
              </a:buClr>
              <a:buSzPts val="1000"/>
              <a:buNone/>
              <a:defRPr/>
            </a:lvl2pPr>
            <a:lvl3pPr lvl="2" rtl="0" algn="ctr">
              <a:lnSpc>
                <a:spcPct val="100000"/>
              </a:lnSpc>
              <a:spcBef>
                <a:spcPts val="0"/>
              </a:spcBef>
              <a:spcAft>
                <a:spcPts val="0"/>
              </a:spcAft>
              <a:buClr>
                <a:srgbClr val="000000"/>
              </a:buClr>
              <a:buSzPts val="1000"/>
              <a:buNone/>
              <a:defRPr/>
            </a:lvl3pPr>
            <a:lvl4pPr lvl="3" rtl="0" algn="ctr">
              <a:lnSpc>
                <a:spcPct val="100000"/>
              </a:lnSpc>
              <a:spcBef>
                <a:spcPts val="0"/>
              </a:spcBef>
              <a:spcAft>
                <a:spcPts val="0"/>
              </a:spcAft>
              <a:buClr>
                <a:srgbClr val="000000"/>
              </a:buClr>
              <a:buSzPts val="1000"/>
              <a:buNone/>
              <a:defRPr/>
            </a:lvl4pPr>
            <a:lvl5pPr lvl="4" rtl="0" algn="ctr">
              <a:lnSpc>
                <a:spcPct val="100000"/>
              </a:lnSpc>
              <a:spcBef>
                <a:spcPts val="0"/>
              </a:spcBef>
              <a:spcAft>
                <a:spcPts val="0"/>
              </a:spcAft>
              <a:buClr>
                <a:srgbClr val="000000"/>
              </a:buClr>
              <a:buSzPts val="1000"/>
              <a:buNone/>
              <a:defRPr/>
            </a:lvl5pPr>
            <a:lvl6pPr lvl="5" rtl="0" algn="ctr">
              <a:lnSpc>
                <a:spcPct val="100000"/>
              </a:lnSpc>
              <a:spcBef>
                <a:spcPts val="0"/>
              </a:spcBef>
              <a:spcAft>
                <a:spcPts val="0"/>
              </a:spcAft>
              <a:buClr>
                <a:srgbClr val="000000"/>
              </a:buClr>
              <a:buSzPts val="1000"/>
              <a:buNone/>
              <a:defRPr/>
            </a:lvl6pPr>
            <a:lvl7pPr lvl="6" rtl="0" algn="ctr">
              <a:lnSpc>
                <a:spcPct val="100000"/>
              </a:lnSpc>
              <a:spcBef>
                <a:spcPts val="0"/>
              </a:spcBef>
              <a:spcAft>
                <a:spcPts val="0"/>
              </a:spcAft>
              <a:buClr>
                <a:srgbClr val="000000"/>
              </a:buClr>
              <a:buSzPts val="1000"/>
              <a:buNone/>
              <a:defRPr/>
            </a:lvl7pPr>
            <a:lvl8pPr lvl="7" rtl="0" algn="ctr">
              <a:lnSpc>
                <a:spcPct val="100000"/>
              </a:lnSpc>
              <a:spcBef>
                <a:spcPts val="0"/>
              </a:spcBef>
              <a:spcAft>
                <a:spcPts val="0"/>
              </a:spcAft>
              <a:buClr>
                <a:srgbClr val="000000"/>
              </a:buClr>
              <a:buSzPts val="1000"/>
              <a:buNone/>
              <a:defRPr/>
            </a:lvl8pPr>
            <a:lvl9pPr lvl="8" rtl="0" algn="ctr">
              <a:lnSpc>
                <a:spcPct val="100000"/>
              </a:lnSpc>
              <a:spcBef>
                <a:spcPts val="0"/>
              </a:spcBef>
              <a:spcAft>
                <a:spcPts val="0"/>
              </a:spcAft>
              <a:buClr>
                <a:srgbClr val="000000"/>
              </a:buClr>
              <a:buSzPts val="1000"/>
              <a:buNone/>
              <a:defRPr/>
            </a:lvl9pPr>
          </a:lstStyle>
          <a:p/>
        </p:txBody>
      </p:sp>
      <p:cxnSp>
        <p:nvCxnSpPr>
          <p:cNvPr id="134" name="Google Shape;134;p26"/>
          <p:cNvCxnSpPr/>
          <p:nvPr/>
        </p:nvCxnSpPr>
        <p:spPr>
          <a:xfrm>
            <a:off x="628650" y="0"/>
            <a:ext cx="0" cy="2472000"/>
          </a:xfrm>
          <a:prstGeom prst="straightConnector1">
            <a:avLst/>
          </a:prstGeom>
          <a:noFill/>
          <a:ln cap="flat" cmpd="sng" w="28575">
            <a:solidFill>
              <a:schemeClr val="dk2"/>
            </a:solidFill>
            <a:prstDash val="solid"/>
            <a:round/>
            <a:headEnd len="sm" w="sm" type="none"/>
            <a:tailEnd len="sm" w="sm" type="none"/>
          </a:ln>
        </p:spPr>
      </p:cxnSp>
      <p:sp>
        <p:nvSpPr>
          <p:cNvPr id="135" name="Google Shape;135;p26"/>
          <p:cNvSpPr txBox="1"/>
          <p:nvPr>
            <p:ph idx="1" type="subTitle"/>
          </p:nvPr>
        </p:nvSpPr>
        <p:spPr>
          <a:xfrm>
            <a:off x="802643" y="2701528"/>
            <a:ext cx="7617300" cy="1241700"/>
          </a:xfrm>
          <a:prstGeom prst="rect">
            <a:avLst/>
          </a:prstGeom>
          <a:noFill/>
          <a:ln>
            <a:noFill/>
          </a:ln>
        </p:spPr>
        <p:txBody>
          <a:bodyPr anchorCtr="0" anchor="t" bIns="25700" lIns="51425" spcFirstLastPara="1" rIns="51425" wrap="square" tIns="25700">
            <a:noAutofit/>
          </a:bodyPr>
          <a:lstStyle>
            <a:lvl1pPr lvl="0" rtl="0" algn="l">
              <a:lnSpc>
                <a:spcPct val="100000"/>
              </a:lnSpc>
              <a:spcBef>
                <a:spcPts val="2200"/>
              </a:spcBef>
              <a:spcAft>
                <a:spcPts val="0"/>
              </a:spcAft>
              <a:buClr>
                <a:schemeClr val="dk1"/>
              </a:buClr>
              <a:buSzPts val="1400"/>
              <a:buFont typeface="Helvetica Neue"/>
              <a:buNone/>
              <a:defRPr sz="1800">
                <a:solidFill>
                  <a:schemeClr val="dk1"/>
                </a:solidFill>
              </a:defRPr>
            </a:lvl1pPr>
            <a:lvl2pPr lvl="1" rtl="0" algn="ctr">
              <a:lnSpc>
                <a:spcPct val="100000"/>
              </a:lnSpc>
              <a:spcBef>
                <a:spcPts val="2200"/>
              </a:spcBef>
              <a:spcAft>
                <a:spcPts val="0"/>
              </a:spcAft>
              <a:buClr>
                <a:srgbClr val="000000"/>
              </a:buClr>
              <a:buSzPts val="1100"/>
              <a:buFont typeface="Helvetica Neue"/>
              <a:buNone/>
              <a:defRPr sz="1500"/>
            </a:lvl2pPr>
            <a:lvl3pPr lvl="2" rtl="0" algn="ctr">
              <a:lnSpc>
                <a:spcPct val="100000"/>
              </a:lnSpc>
              <a:spcBef>
                <a:spcPts val="2200"/>
              </a:spcBef>
              <a:spcAft>
                <a:spcPts val="0"/>
              </a:spcAft>
              <a:buClr>
                <a:srgbClr val="000000"/>
              </a:buClr>
              <a:buSzPts val="1000"/>
              <a:buFont typeface="Helvetica Neue"/>
              <a:buNone/>
              <a:defRPr sz="1400"/>
            </a:lvl3pPr>
            <a:lvl4pPr lvl="3" rtl="0" algn="ctr">
              <a:lnSpc>
                <a:spcPct val="100000"/>
              </a:lnSpc>
              <a:spcBef>
                <a:spcPts val="2200"/>
              </a:spcBef>
              <a:spcAft>
                <a:spcPts val="0"/>
              </a:spcAft>
              <a:buClr>
                <a:srgbClr val="000000"/>
              </a:buClr>
              <a:buSzPts val="900"/>
              <a:buFont typeface="Helvetica Neue"/>
              <a:buNone/>
              <a:defRPr sz="1200"/>
            </a:lvl4pPr>
            <a:lvl5pPr lvl="4" rtl="0" algn="ctr">
              <a:lnSpc>
                <a:spcPct val="100000"/>
              </a:lnSpc>
              <a:spcBef>
                <a:spcPts val="2200"/>
              </a:spcBef>
              <a:spcAft>
                <a:spcPts val="0"/>
              </a:spcAft>
              <a:buClr>
                <a:srgbClr val="000000"/>
              </a:buClr>
              <a:buSzPts val="900"/>
              <a:buFont typeface="Helvetica Neue"/>
              <a:buNone/>
              <a:defRPr sz="1200"/>
            </a:lvl5pPr>
            <a:lvl6pPr lvl="5" rtl="0" algn="ctr">
              <a:lnSpc>
                <a:spcPct val="100000"/>
              </a:lnSpc>
              <a:spcBef>
                <a:spcPts val="2200"/>
              </a:spcBef>
              <a:spcAft>
                <a:spcPts val="0"/>
              </a:spcAft>
              <a:buClr>
                <a:srgbClr val="000000"/>
              </a:buClr>
              <a:buSzPts val="900"/>
              <a:buFont typeface="Helvetica Neue Light"/>
              <a:buNone/>
              <a:defRPr sz="1200"/>
            </a:lvl6pPr>
            <a:lvl7pPr lvl="6" rtl="0" algn="ctr">
              <a:lnSpc>
                <a:spcPct val="100000"/>
              </a:lnSpc>
              <a:spcBef>
                <a:spcPts val="2200"/>
              </a:spcBef>
              <a:spcAft>
                <a:spcPts val="0"/>
              </a:spcAft>
              <a:buClr>
                <a:srgbClr val="000000"/>
              </a:buClr>
              <a:buSzPts val="900"/>
              <a:buFont typeface="Helvetica Neue Light"/>
              <a:buNone/>
              <a:defRPr sz="1200"/>
            </a:lvl7pPr>
            <a:lvl8pPr lvl="7" rtl="0" algn="ctr">
              <a:lnSpc>
                <a:spcPct val="100000"/>
              </a:lnSpc>
              <a:spcBef>
                <a:spcPts val="2200"/>
              </a:spcBef>
              <a:spcAft>
                <a:spcPts val="0"/>
              </a:spcAft>
              <a:buClr>
                <a:srgbClr val="000000"/>
              </a:buClr>
              <a:buSzPts val="900"/>
              <a:buFont typeface="Helvetica Neue Light"/>
              <a:buNone/>
              <a:defRPr sz="1200"/>
            </a:lvl8pPr>
            <a:lvl9pPr lvl="8" rtl="0" algn="ctr">
              <a:lnSpc>
                <a:spcPct val="100000"/>
              </a:lnSpc>
              <a:spcBef>
                <a:spcPts val="2200"/>
              </a:spcBef>
              <a:spcAft>
                <a:spcPts val="0"/>
              </a:spcAft>
              <a:buClr>
                <a:srgbClr val="000000"/>
              </a:buClr>
              <a:buSzPts val="900"/>
              <a:buFont typeface="Helvetica Neue Light"/>
              <a:buNone/>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_statement">
  <p:cSld name="2_Blank_statement">
    <p:spTree>
      <p:nvGrpSpPr>
        <p:cNvPr id="136" name="Shape 136"/>
        <p:cNvGrpSpPr/>
        <p:nvPr/>
      </p:nvGrpSpPr>
      <p:grpSpPr>
        <a:xfrm>
          <a:off x="0" y="0"/>
          <a:ext cx="0" cy="0"/>
          <a:chOff x="0" y="0"/>
          <a:chExt cx="0" cy="0"/>
        </a:xfrm>
      </p:grpSpPr>
      <p:sp>
        <p:nvSpPr>
          <p:cNvPr id="137" name="Google Shape;137;p27"/>
          <p:cNvSpPr/>
          <p:nvPr/>
        </p:nvSpPr>
        <p:spPr>
          <a:xfrm>
            <a:off x="0" y="0"/>
            <a:ext cx="9144000" cy="5143500"/>
          </a:xfrm>
          <a:prstGeom prst="rect">
            <a:avLst/>
          </a:prstGeom>
          <a:gradFill>
            <a:gsLst>
              <a:gs pos="0">
                <a:srgbClr val="2D3293"/>
              </a:gs>
              <a:gs pos="33000">
                <a:srgbClr val="2D3293"/>
              </a:gs>
              <a:gs pos="99000">
                <a:schemeClr val="accent2"/>
              </a:gs>
              <a:gs pos="100000">
                <a:schemeClr val="accent2"/>
              </a:gs>
            </a:gsLst>
            <a:lin ang="12600029" scaled="0"/>
          </a:gra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138" name="Google Shape;138;p27"/>
          <p:cNvPicPr preferRelativeResize="0"/>
          <p:nvPr/>
        </p:nvPicPr>
        <p:blipFill rotWithShape="1">
          <a:blip r:embed="rId2">
            <a:alphaModFix/>
          </a:blip>
          <a:srcRect b="0" l="0" r="0" t="0"/>
          <a:stretch/>
        </p:blipFill>
        <p:spPr>
          <a:xfrm>
            <a:off x="2775" y="0"/>
            <a:ext cx="9138452" cy="5143500"/>
          </a:xfrm>
          <a:prstGeom prst="rect">
            <a:avLst/>
          </a:prstGeom>
          <a:noFill/>
          <a:ln>
            <a:noFill/>
          </a:ln>
        </p:spPr>
      </p:pic>
      <p:sp>
        <p:nvSpPr>
          <p:cNvPr id="139" name="Google Shape;139;p27"/>
          <p:cNvSpPr txBox="1"/>
          <p:nvPr>
            <p:ph idx="1" type="body"/>
          </p:nvPr>
        </p:nvSpPr>
        <p:spPr>
          <a:xfrm>
            <a:off x="1995488" y="719138"/>
            <a:ext cx="5153100" cy="37053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0"/>
              </a:spcBef>
              <a:spcAft>
                <a:spcPts val="0"/>
              </a:spcAft>
              <a:buClr>
                <a:schemeClr val="lt1"/>
              </a:buClr>
              <a:buSzPts val="3000"/>
              <a:buFont typeface="Helvetica Neue"/>
              <a:buNone/>
              <a:defRPr b="0" i="0" sz="41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hotos - Texts">
  <p:cSld name="4 Photos - Texts">
    <p:spTree>
      <p:nvGrpSpPr>
        <p:cNvPr id="140" name="Shape 140"/>
        <p:cNvGrpSpPr/>
        <p:nvPr/>
      </p:nvGrpSpPr>
      <p:grpSpPr>
        <a:xfrm>
          <a:off x="0" y="0"/>
          <a:ext cx="0" cy="0"/>
          <a:chOff x="0" y="0"/>
          <a:chExt cx="0" cy="0"/>
        </a:xfrm>
      </p:grpSpPr>
      <p:sp>
        <p:nvSpPr>
          <p:cNvPr id="141" name="Google Shape;141;p28"/>
          <p:cNvSpPr/>
          <p:nvPr>
            <p:ph idx="2" type="pic"/>
          </p:nvPr>
        </p:nvSpPr>
        <p:spPr>
          <a:xfrm>
            <a:off x="908523"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142" name="Google Shape;142;p28"/>
          <p:cNvSpPr txBox="1"/>
          <p:nvPr>
            <p:ph idx="1" type="body"/>
          </p:nvPr>
        </p:nvSpPr>
        <p:spPr>
          <a:xfrm>
            <a:off x="697729" y="2423889"/>
            <a:ext cx="17544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3" name="Google Shape;143;p28"/>
          <p:cNvSpPr txBox="1"/>
          <p:nvPr>
            <p:ph idx="3" type="body"/>
          </p:nvPr>
        </p:nvSpPr>
        <p:spPr>
          <a:xfrm>
            <a:off x="688748"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4" name="Google Shape;144;p28"/>
          <p:cNvSpPr txBox="1"/>
          <p:nvPr>
            <p:ph idx="4" type="body"/>
          </p:nvPr>
        </p:nvSpPr>
        <p:spPr>
          <a:xfrm>
            <a:off x="2677230" y="2423889"/>
            <a:ext cx="17817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5" name="Google Shape;145;p28"/>
          <p:cNvSpPr txBox="1"/>
          <p:nvPr>
            <p:ph idx="5" type="body"/>
          </p:nvPr>
        </p:nvSpPr>
        <p:spPr>
          <a:xfrm>
            <a:off x="2681854"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6" name="Google Shape;146;p28"/>
          <p:cNvSpPr txBox="1"/>
          <p:nvPr>
            <p:ph idx="6" type="body"/>
          </p:nvPr>
        </p:nvSpPr>
        <p:spPr>
          <a:xfrm>
            <a:off x="4686233" y="2423889"/>
            <a:ext cx="17817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7" name="Google Shape;147;p28"/>
          <p:cNvSpPr txBox="1"/>
          <p:nvPr>
            <p:ph idx="7" type="body"/>
          </p:nvPr>
        </p:nvSpPr>
        <p:spPr>
          <a:xfrm>
            <a:off x="4690857"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8" name="Google Shape;148;p28"/>
          <p:cNvSpPr txBox="1"/>
          <p:nvPr>
            <p:ph idx="8" type="body"/>
          </p:nvPr>
        </p:nvSpPr>
        <p:spPr>
          <a:xfrm>
            <a:off x="6661654" y="2423889"/>
            <a:ext cx="17817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49" name="Google Shape;149;p28"/>
          <p:cNvSpPr txBox="1"/>
          <p:nvPr>
            <p:ph idx="9" type="body"/>
          </p:nvPr>
        </p:nvSpPr>
        <p:spPr>
          <a:xfrm>
            <a:off x="6666278"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50" name="Google Shape;150;p28"/>
          <p:cNvSpPr/>
          <p:nvPr>
            <p:ph idx="13" type="pic"/>
          </p:nvPr>
        </p:nvSpPr>
        <p:spPr>
          <a:xfrm>
            <a:off x="2901629"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151" name="Google Shape;151;p28"/>
          <p:cNvSpPr/>
          <p:nvPr>
            <p:ph idx="14" type="pic"/>
          </p:nvPr>
        </p:nvSpPr>
        <p:spPr>
          <a:xfrm>
            <a:off x="4910632"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152" name="Google Shape;152;p28"/>
          <p:cNvSpPr/>
          <p:nvPr>
            <p:ph idx="15" type="pic"/>
          </p:nvPr>
        </p:nvSpPr>
        <p:spPr>
          <a:xfrm>
            <a:off x="6886052"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153" name="Google Shape;153;p28"/>
          <p:cNvSpPr txBox="1"/>
          <p:nvPr>
            <p:ph idx="16" type="body"/>
          </p:nvPr>
        </p:nvSpPr>
        <p:spPr>
          <a:xfrm>
            <a:off x="400049" y="323850"/>
            <a:ext cx="8298300" cy="497700"/>
          </a:xfrm>
          <a:prstGeom prst="rect">
            <a:avLst/>
          </a:prstGeom>
          <a:noFill/>
          <a:ln>
            <a:noFill/>
          </a:ln>
        </p:spPr>
        <p:txBody>
          <a:bodyPr anchorCtr="0" anchor="b" bIns="0" lIns="0" spcFirstLastPara="1" rIns="0" wrap="square" tIns="0">
            <a:normAutofit/>
          </a:bodyPr>
          <a:lstStyle>
            <a:lvl1pPr indent="-228600" lvl="0" marL="457200" rtl="0" algn="ctr">
              <a:lnSpc>
                <a:spcPct val="85000"/>
              </a:lnSpc>
              <a:spcBef>
                <a:spcPts val="0"/>
              </a:spcBef>
              <a:spcAft>
                <a:spcPts val="0"/>
              </a:spcAft>
              <a:buClr>
                <a:srgbClr val="2D3293"/>
              </a:buClr>
              <a:buSzPts val="1900"/>
              <a:buFont typeface="Helvetica Neue"/>
              <a:buNone/>
              <a:defRPr b="1" i="0" sz="2500">
                <a:solidFill>
                  <a:srgbClr val="2D3293"/>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pic>
        <p:nvPicPr>
          <p:cNvPr id="154" name="Google Shape;154;p28"/>
          <p:cNvPicPr preferRelativeResize="0"/>
          <p:nvPr/>
        </p:nvPicPr>
        <p:blipFill rotWithShape="1">
          <a:blip r:embed="rId2">
            <a:alphaModFix/>
          </a:blip>
          <a:srcRect b="0" l="0" r="0" t="0"/>
          <a:stretch/>
        </p:blipFill>
        <p:spPr>
          <a:xfrm rot="-5400000">
            <a:off x="8102279" y="4101779"/>
            <a:ext cx="833377" cy="1250065"/>
          </a:xfrm>
          <a:prstGeom prst="rect">
            <a:avLst/>
          </a:prstGeom>
          <a:noFill/>
          <a:ln>
            <a:noFill/>
          </a:ln>
        </p:spPr>
      </p:pic>
      <p:pic>
        <p:nvPicPr>
          <p:cNvPr id="155" name="Google Shape;155;p28"/>
          <p:cNvPicPr preferRelativeResize="0"/>
          <p:nvPr/>
        </p:nvPicPr>
        <p:blipFill rotWithShape="1">
          <a:blip r:embed="rId2">
            <a:alphaModFix/>
          </a:blip>
          <a:srcRect b="0" l="0" r="0" t="0"/>
          <a:stretch/>
        </p:blipFill>
        <p:spPr>
          <a:xfrm rot="5400000">
            <a:off x="208344" y="-218946"/>
            <a:ext cx="833377" cy="1250065"/>
          </a:xfrm>
          <a:prstGeom prst="rect">
            <a:avLst/>
          </a:prstGeom>
          <a:noFill/>
          <a:ln>
            <a:noFill/>
          </a:ln>
        </p:spPr>
      </p:pic>
      <p:sp>
        <p:nvSpPr>
          <p:cNvPr id="156" name="Google Shape;156;p28"/>
          <p:cNvSpPr txBox="1"/>
          <p:nvPr>
            <p:ph idx="11" type="ftr"/>
          </p:nvPr>
        </p:nvSpPr>
        <p:spPr>
          <a:xfrm>
            <a:off x="4076390" y="4734018"/>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Helvetica Neue"/>
              <a:buChar char="●"/>
              <a:defRPr b="0" i="0" sz="800">
                <a:solidFill>
                  <a:srgbClr val="6A6A6A"/>
                </a:solidFill>
                <a:latin typeface="Helvetica Neue"/>
                <a:ea typeface="Helvetica Neue"/>
                <a:cs typeface="Helvetica Neue"/>
                <a:sym typeface="Helvetica Neue"/>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sp>
        <p:nvSpPr>
          <p:cNvPr id="157" name="Google Shape;157;p28"/>
          <p:cNvSpPr txBox="1"/>
          <p:nvPr>
            <p:ph idx="12" type="sldNum"/>
          </p:nvPr>
        </p:nvSpPr>
        <p:spPr>
          <a:xfrm>
            <a:off x="8758858" y="4734017"/>
            <a:ext cx="285600" cy="211500"/>
          </a:xfrm>
          <a:prstGeom prst="rect">
            <a:avLst/>
          </a:prstGeom>
          <a:noFill/>
          <a:ln>
            <a:noFill/>
          </a:ln>
        </p:spPr>
        <p:txBody>
          <a:bodyPr anchorCtr="0" anchor="ctr" bIns="25700" lIns="51425" spcFirstLastPara="1" rIns="51425" wrap="square" tIns="25700">
            <a:normAutofit/>
          </a:bodyPr>
          <a:lstStyle>
            <a:lvl1pPr indent="0" lvl="0"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1pPr>
            <a:lvl2pPr indent="0" lvl="1"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2pPr>
            <a:lvl3pPr indent="0" lvl="2"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3pPr>
            <a:lvl4pPr indent="0" lvl="3"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4pPr>
            <a:lvl5pPr indent="0" lvl="4"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5pPr>
            <a:lvl6pPr indent="0" lvl="5"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6pPr>
            <a:lvl7pPr indent="0" lvl="6"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7pPr>
            <a:lvl8pPr indent="0" lvl="7"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8pPr>
            <a:lvl9pPr indent="0" lvl="8" marL="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it"/>
              <a:t>‹#›</a:t>
            </a:fld>
            <a:endParaRPr/>
          </a:p>
        </p:txBody>
      </p:sp>
      <p:pic>
        <p:nvPicPr>
          <p:cNvPr id="158" name="Google Shape;158;p28"/>
          <p:cNvPicPr preferRelativeResize="0"/>
          <p:nvPr/>
        </p:nvPicPr>
        <p:blipFill rotWithShape="1">
          <a:blip r:embed="rId3">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Right - Text 1">
  <p:cSld name="Image Right - Text">
    <p:spTree>
      <p:nvGrpSpPr>
        <p:cNvPr id="159" name="Shape 159"/>
        <p:cNvGrpSpPr/>
        <p:nvPr/>
      </p:nvGrpSpPr>
      <p:grpSpPr>
        <a:xfrm>
          <a:off x="0" y="0"/>
          <a:ext cx="0" cy="0"/>
          <a:chOff x="0" y="0"/>
          <a:chExt cx="0" cy="0"/>
        </a:xfrm>
      </p:grpSpPr>
      <p:sp>
        <p:nvSpPr>
          <p:cNvPr id="160" name="Google Shape;160;p29"/>
          <p:cNvSpPr txBox="1"/>
          <p:nvPr>
            <p:ph idx="1" type="body"/>
          </p:nvPr>
        </p:nvSpPr>
        <p:spPr>
          <a:xfrm>
            <a:off x="400051" y="445592"/>
            <a:ext cx="3676500" cy="1443300"/>
          </a:xfrm>
          <a:prstGeom prst="rect">
            <a:avLst/>
          </a:prstGeom>
          <a:noFill/>
          <a:ln>
            <a:noFill/>
          </a:ln>
        </p:spPr>
        <p:txBody>
          <a:bodyPr anchorCtr="0" anchor="b" bIns="0" lIns="0" spcFirstLastPara="1" rIns="0" wrap="square" tIns="0">
            <a:normAutofit/>
          </a:bodyPr>
          <a:lstStyle>
            <a:lvl1pPr indent="-228600" lvl="0" marL="457200" rtl="0" algn="l">
              <a:lnSpc>
                <a:spcPct val="85000"/>
              </a:lnSpc>
              <a:spcBef>
                <a:spcPts val="0"/>
              </a:spcBef>
              <a:spcAft>
                <a:spcPts val="0"/>
              </a:spcAft>
              <a:buClr>
                <a:srgbClr val="2D3293"/>
              </a:buClr>
              <a:buSzPts val="2800"/>
              <a:buFont typeface="Open Sans SemiBold"/>
              <a:buNone/>
              <a:defRPr b="1" i="0" sz="3700">
                <a:solidFill>
                  <a:srgbClr val="2D3293"/>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61" name="Google Shape;161;p29"/>
          <p:cNvSpPr txBox="1"/>
          <p:nvPr>
            <p:ph idx="2" type="body"/>
          </p:nvPr>
        </p:nvSpPr>
        <p:spPr>
          <a:xfrm>
            <a:off x="407193" y="1888761"/>
            <a:ext cx="3446100" cy="2283300"/>
          </a:xfrm>
          <a:prstGeom prst="rect">
            <a:avLst/>
          </a:prstGeom>
          <a:noFill/>
          <a:ln>
            <a:noFill/>
          </a:ln>
        </p:spPr>
        <p:txBody>
          <a:bodyPr anchorCtr="0" anchor="t" bIns="101250" lIns="0" spcFirstLastPara="1" rIns="0" wrap="square" tIns="101250">
            <a:normAutofit/>
          </a:bodyPr>
          <a:lstStyle>
            <a:lvl1pPr indent="-228600" lvl="0" marL="457200" rtl="0" algn="l">
              <a:lnSpc>
                <a:spcPct val="100000"/>
              </a:lnSpc>
              <a:spcBef>
                <a:spcPts val="2200"/>
              </a:spcBef>
              <a:spcAft>
                <a:spcPts val="0"/>
              </a:spcAft>
              <a:buClr>
                <a:schemeClr val="dk2"/>
              </a:buClr>
              <a:buSzPts val="1400"/>
              <a:buFont typeface="Open Sans Light"/>
              <a:buNone/>
              <a:defRPr b="0" i="0" sz="1800">
                <a:solidFill>
                  <a:schemeClr val="dk2"/>
                </a:solidFill>
                <a:latin typeface="Open Sans Light"/>
                <a:ea typeface="Open Sans Light"/>
                <a:cs typeface="Open Sans Light"/>
                <a:sym typeface="Open Sans Light"/>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pic>
        <p:nvPicPr>
          <p:cNvPr id="162" name="Google Shape;162;p29"/>
          <p:cNvPicPr preferRelativeResize="0"/>
          <p:nvPr/>
        </p:nvPicPr>
        <p:blipFill rotWithShape="1">
          <a:blip r:embed="rId2">
            <a:alphaModFix/>
          </a:blip>
          <a:srcRect b="0" l="0" r="0" t="0"/>
          <a:stretch/>
        </p:blipFill>
        <p:spPr>
          <a:xfrm flipH="1" rot="-5400000">
            <a:off x="7774860" y="-281417"/>
            <a:ext cx="1087724" cy="1650557"/>
          </a:xfrm>
          <a:prstGeom prst="rect">
            <a:avLst/>
          </a:prstGeom>
          <a:noFill/>
          <a:ln>
            <a:noFill/>
          </a:ln>
        </p:spPr>
      </p:pic>
      <p:sp>
        <p:nvSpPr>
          <p:cNvPr id="163" name="Google Shape;163;p29"/>
          <p:cNvSpPr/>
          <p:nvPr>
            <p:ph idx="3" type="pic"/>
          </p:nvPr>
        </p:nvSpPr>
        <p:spPr>
          <a:xfrm>
            <a:off x="4572000" y="445592"/>
            <a:ext cx="4572000" cy="4165500"/>
          </a:xfrm>
          <a:prstGeom prst="rect">
            <a:avLst/>
          </a:prstGeom>
          <a:noFill/>
          <a:ln>
            <a:noFill/>
          </a:ln>
        </p:spPr>
      </p:sp>
      <p:pic>
        <p:nvPicPr>
          <p:cNvPr id="164" name="Google Shape;164;p29"/>
          <p:cNvPicPr preferRelativeResize="0"/>
          <p:nvPr/>
        </p:nvPicPr>
        <p:blipFill rotWithShape="1">
          <a:blip r:embed="rId3">
            <a:alphaModFix/>
          </a:blip>
          <a:srcRect b="0" l="0" r="0" t="0"/>
          <a:stretch/>
        </p:blipFill>
        <p:spPr>
          <a:xfrm rot="-5400000">
            <a:off x="8102279" y="4101779"/>
            <a:ext cx="833377" cy="1250065"/>
          </a:xfrm>
          <a:prstGeom prst="rect">
            <a:avLst/>
          </a:prstGeom>
          <a:noFill/>
          <a:ln>
            <a:noFill/>
          </a:ln>
        </p:spPr>
      </p:pic>
      <p:pic>
        <p:nvPicPr>
          <p:cNvPr id="165" name="Google Shape;165;p29"/>
          <p:cNvPicPr preferRelativeResize="0"/>
          <p:nvPr/>
        </p:nvPicPr>
        <p:blipFill rotWithShape="1">
          <a:blip r:embed="rId3">
            <a:alphaModFix/>
          </a:blip>
          <a:srcRect b="0" l="0" r="0" t="0"/>
          <a:stretch/>
        </p:blipFill>
        <p:spPr>
          <a:xfrm rot="5400000">
            <a:off x="208344" y="-218946"/>
            <a:ext cx="833377" cy="1250065"/>
          </a:xfrm>
          <a:prstGeom prst="rect">
            <a:avLst/>
          </a:prstGeom>
          <a:noFill/>
          <a:ln>
            <a:noFill/>
          </a:ln>
        </p:spPr>
      </p:pic>
      <p:sp>
        <p:nvSpPr>
          <p:cNvPr id="166" name="Google Shape;166;p29"/>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Open Sans Light"/>
              <a:buChar char="●"/>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sp>
        <p:nvSpPr>
          <p:cNvPr id="167" name="Google Shape;167;p29"/>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rmAutofit/>
          </a:bodyPr>
          <a:lstStyle>
            <a:lvl1pPr indent="0" lvl="0"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pic>
        <p:nvPicPr>
          <p:cNvPr id="168" name="Google Shape;168;p29"/>
          <p:cNvPicPr preferRelativeResize="0"/>
          <p:nvPr/>
        </p:nvPicPr>
        <p:blipFill rotWithShape="1">
          <a:blip r:embed="rId4">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ver 1" showMasterSp="0">
  <p:cSld name="1_Cover 1">
    <p:bg>
      <p:bgPr>
        <a:solidFill>
          <a:schemeClr val="lt1"/>
        </a:solidFill>
      </p:bgPr>
    </p:bg>
    <p:spTree>
      <p:nvGrpSpPr>
        <p:cNvPr id="169" name="Shape 169"/>
        <p:cNvGrpSpPr/>
        <p:nvPr/>
      </p:nvGrpSpPr>
      <p:grpSpPr>
        <a:xfrm>
          <a:off x="0" y="0"/>
          <a:ext cx="0" cy="0"/>
          <a:chOff x="0" y="0"/>
          <a:chExt cx="0" cy="0"/>
        </a:xfrm>
      </p:grpSpPr>
      <p:pic>
        <p:nvPicPr>
          <p:cNvPr id="170" name="Google Shape;170;p30"/>
          <p:cNvPicPr preferRelativeResize="0"/>
          <p:nvPr/>
        </p:nvPicPr>
        <p:blipFill rotWithShape="1">
          <a:blip r:embed="rId2">
            <a:alphaModFix/>
          </a:blip>
          <a:srcRect b="0" l="0" r="0" t="0"/>
          <a:stretch/>
        </p:blipFill>
        <p:spPr>
          <a:xfrm>
            <a:off x="0" y="0"/>
            <a:ext cx="9144000" cy="51435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1">
  <p:cSld name="SECTION_HEADER_1">
    <p:bg>
      <p:bgPr>
        <a:solidFill>
          <a:schemeClr val="accent4"/>
        </a:solidFill>
      </p:bgPr>
    </p:bg>
    <p:spTree>
      <p:nvGrpSpPr>
        <p:cNvPr id="18" name="Shape 18"/>
        <p:cNvGrpSpPr/>
        <p:nvPr/>
      </p:nvGrpSpPr>
      <p:grpSpPr>
        <a:xfrm>
          <a:off x="0" y="0"/>
          <a:ext cx="0" cy="0"/>
          <a:chOff x="0" y="0"/>
          <a:chExt cx="0" cy="0"/>
        </a:xfrm>
      </p:grpSpPr>
      <p:sp>
        <p:nvSpPr>
          <p:cNvPr id="19" name="Google Shape;19;p4"/>
          <p:cNvSpPr/>
          <p:nvPr/>
        </p:nvSpPr>
        <p:spPr>
          <a:xfrm rot="5400000">
            <a:off x="4550700" y="-498600"/>
            <a:ext cx="42600" cy="8455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txBox="1"/>
          <p:nvPr>
            <p:ph type="title"/>
          </p:nvPr>
        </p:nvSpPr>
        <p:spPr>
          <a:xfrm>
            <a:off x="344250" y="1403850"/>
            <a:ext cx="8455500" cy="2146800"/>
          </a:xfrm>
          <a:prstGeom prst="rect">
            <a:avLst/>
          </a:prstGeom>
          <a:solidFill>
            <a:srgbClr val="FFFFFF"/>
          </a:solidFill>
        </p:spPr>
        <p:txBody>
          <a:bodyPr anchorCtr="0" anchor="ctr" bIns="91425" lIns="91425" spcFirstLastPara="1" rIns="91425" wrap="square" tIns="91425">
            <a:normAutofit/>
          </a:bodyPr>
          <a:lstStyle>
            <a:lvl1pPr lvl="0"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rtl="0" algn="ctr">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21" name="Google Shape;21;p4"/>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s">
  <p:cSld name="Quotes">
    <p:spTree>
      <p:nvGrpSpPr>
        <p:cNvPr id="171" name="Shape 171"/>
        <p:cNvGrpSpPr/>
        <p:nvPr/>
      </p:nvGrpSpPr>
      <p:grpSpPr>
        <a:xfrm>
          <a:off x="0" y="0"/>
          <a:ext cx="0" cy="0"/>
          <a:chOff x="0" y="0"/>
          <a:chExt cx="0" cy="0"/>
        </a:xfrm>
      </p:grpSpPr>
      <p:sp>
        <p:nvSpPr>
          <p:cNvPr id="172" name="Google Shape;172;p31"/>
          <p:cNvSpPr/>
          <p:nvPr/>
        </p:nvSpPr>
        <p:spPr>
          <a:xfrm>
            <a:off x="0" y="0"/>
            <a:ext cx="9144000" cy="5143500"/>
          </a:xfrm>
          <a:prstGeom prst="rect">
            <a:avLst/>
          </a:prstGeom>
          <a:gradFill>
            <a:gsLst>
              <a:gs pos="0">
                <a:schemeClr val="accent5"/>
              </a:gs>
              <a:gs pos="33000">
                <a:schemeClr val="accent5"/>
              </a:gs>
              <a:gs pos="100000">
                <a:schemeClr val="accent3"/>
              </a:gs>
            </a:gsLst>
            <a:lin ang="3600008" scaled="0"/>
          </a:gra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173" name="Google Shape;173;p31"/>
          <p:cNvPicPr preferRelativeResize="0"/>
          <p:nvPr/>
        </p:nvPicPr>
        <p:blipFill rotWithShape="1">
          <a:blip r:embed="rId2">
            <a:alphaModFix/>
          </a:blip>
          <a:srcRect b="0" l="0" r="0" t="0"/>
          <a:stretch/>
        </p:blipFill>
        <p:spPr>
          <a:xfrm flipH="1" rot="5400000">
            <a:off x="230478" y="3389548"/>
            <a:ext cx="908769" cy="1363153"/>
          </a:xfrm>
          <a:prstGeom prst="rect">
            <a:avLst/>
          </a:prstGeom>
          <a:noFill/>
          <a:ln>
            <a:noFill/>
          </a:ln>
        </p:spPr>
      </p:pic>
      <p:sp>
        <p:nvSpPr>
          <p:cNvPr id="174" name="Google Shape;174;p31"/>
          <p:cNvSpPr/>
          <p:nvPr/>
        </p:nvSpPr>
        <p:spPr>
          <a:xfrm>
            <a:off x="0" y="4514850"/>
            <a:ext cx="9144000" cy="628500"/>
          </a:xfrm>
          <a:prstGeom prst="rect">
            <a:avLst/>
          </a:prstGeom>
          <a:solidFill>
            <a:schemeClr val="lt1"/>
          </a:soli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175" name="Google Shape;175;p31"/>
          <p:cNvPicPr preferRelativeResize="0"/>
          <p:nvPr/>
        </p:nvPicPr>
        <p:blipFill rotWithShape="1">
          <a:blip r:embed="rId2">
            <a:alphaModFix/>
          </a:blip>
          <a:srcRect b="0" l="0" r="0" t="0"/>
          <a:stretch/>
        </p:blipFill>
        <p:spPr>
          <a:xfrm flipH="1" rot="-5400000">
            <a:off x="8008039" y="-235985"/>
            <a:ext cx="908769" cy="1363153"/>
          </a:xfrm>
          <a:prstGeom prst="rect">
            <a:avLst/>
          </a:prstGeom>
          <a:noFill/>
          <a:ln>
            <a:noFill/>
          </a:ln>
        </p:spPr>
      </p:pic>
      <p:pic>
        <p:nvPicPr>
          <p:cNvPr id="176" name="Google Shape;176;p31"/>
          <p:cNvPicPr preferRelativeResize="0"/>
          <p:nvPr/>
        </p:nvPicPr>
        <p:blipFill rotWithShape="1">
          <a:blip r:embed="rId3">
            <a:alphaModFix/>
          </a:blip>
          <a:srcRect b="0" l="0" r="0" t="0"/>
          <a:stretch/>
        </p:blipFill>
        <p:spPr>
          <a:xfrm rot="10800000">
            <a:off x="435880" y="600540"/>
            <a:ext cx="874578" cy="749250"/>
          </a:xfrm>
          <a:prstGeom prst="rect">
            <a:avLst/>
          </a:prstGeom>
          <a:noFill/>
          <a:ln>
            <a:noFill/>
          </a:ln>
        </p:spPr>
      </p:pic>
      <p:pic>
        <p:nvPicPr>
          <p:cNvPr id="177" name="Google Shape;177;p31"/>
          <p:cNvPicPr preferRelativeResize="0"/>
          <p:nvPr/>
        </p:nvPicPr>
        <p:blipFill rotWithShape="1">
          <a:blip r:embed="rId3">
            <a:alphaModFix/>
          </a:blip>
          <a:srcRect b="0" l="0" r="0" t="0"/>
          <a:stretch/>
        </p:blipFill>
        <p:spPr>
          <a:xfrm rot="10800000">
            <a:off x="4618458" y="702126"/>
            <a:ext cx="597320" cy="511723"/>
          </a:xfrm>
          <a:prstGeom prst="rect">
            <a:avLst/>
          </a:prstGeom>
          <a:noFill/>
          <a:ln>
            <a:noFill/>
          </a:ln>
        </p:spPr>
      </p:pic>
      <p:sp>
        <p:nvSpPr>
          <p:cNvPr id="178" name="Google Shape;178;p31"/>
          <p:cNvSpPr txBox="1"/>
          <p:nvPr>
            <p:ph idx="1" type="body"/>
          </p:nvPr>
        </p:nvSpPr>
        <p:spPr>
          <a:xfrm>
            <a:off x="964913" y="899976"/>
            <a:ext cx="3124500" cy="2208000"/>
          </a:xfrm>
          <a:prstGeom prst="rect">
            <a:avLst/>
          </a:prstGeom>
          <a:noFill/>
          <a:ln>
            <a:noFill/>
          </a:ln>
        </p:spPr>
        <p:txBody>
          <a:bodyPr anchorCtr="0" anchor="ctr" bIns="0" lIns="0" spcFirstLastPara="1" rIns="0" wrap="square" tIns="0">
            <a:normAutofit/>
          </a:bodyPr>
          <a:lstStyle>
            <a:lvl1pPr indent="-228600" lvl="0" marL="457200" rtl="0" algn="r">
              <a:lnSpc>
                <a:spcPct val="85000"/>
              </a:lnSpc>
              <a:spcBef>
                <a:spcPts val="0"/>
              </a:spcBef>
              <a:spcAft>
                <a:spcPts val="0"/>
              </a:spcAft>
              <a:buClr>
                <a:schemeClr val="lt1"/>
              </a:buClr>
              <a:buSzPts val="1500"/>
              <a:buFont typeface="Helvetica Neue"/>
              <a:buNone/>
              <a:defRPr b="1" i="0" sz="20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79" name="Google Shape;179;p31"/>
          <p:cNvSpPr txBox="1"/>
          <p:nvPr>
            <p:ph idx="2" type="body"/>
          </p:nvPr>
        </p:nvSpPr>
        <p:spPr>
          <a:xfrm>
            <a:off x="5029121" y="899976"/>
            <a:ext cx="3124500" cy="2208000"/>
          </a:xfrm>
          <a:prstGeom prst="rect">
            <a:avLst/>
          </a:prstGeom>
          <a:noFill/>
          <a:ln>
            <a:noFill/>
          </a:ln>
        </p:spPr>
        <p:txBody>
          <a:bodyPr anchorCtr="0" anchor="ctr" bIns="0" lIns="0" spcFirstLastPara="1" rIns="0" wrap="square" tIns="0">
            <a:normAutofit/>
          </a:bodyPr>
          <a:lstStyle>
            <a:lvl1pPr indent="-228600" lvl="0" marL="457200" rtl="0" algn="l">
              <a:lnSpc>
                <a:spcPct val="85000"/>
              </a:lnSpc>
              <a:spcBef>
                <a:spcPts val="0"/>
              </a:spcBef>
              <a:spcAft>
                <a:spcPts val="0"/>
              </a:spcAft>
              <a:buClr>
                <a:schemeClr val="lt1"/>
              </a:buClr>
              <a:buSzPts val="1500"/>
              <a:buFont typeface="Helvetica Neue"/>
              <a:buNone/>
              <a:defRPr b="1" i="0" sz="20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80" name="Google Shape;180;p31"/>
          <p:cNvSpPr txBox="1"/>
          <p:nvPr>
            <p:ph idx="3" type="body"/>
          </p:nvPr>
        </p:nvSpPr>
        <p:spPr>
          <a:xfrm>
            <a:off x="5321838" y="3107880"/>
            <a:ext cx="2093100" cy="342900"/>
          </a:xfrm>
          <a:prstGeom prst="rect">
            <a:avLst/>
          </a:prstGeom>
          <a:noFill/>
          <a:ln>
            <a:noFill/>
          </a:ln>
        </p:spPr>
        <p:txBody>
          <a:bodyPr anchorCtr="0" anchor="t" bIns="0" lIns="0" spcFirstLastPara="1" rIns="0" wrap="square" tIns="101250">
            <a:normAutofit/>
          </a:bodyPr>
          <a:lstStyle>
            <a:lvl1pPr indent="-228600" lvl="0" marL="457200" rtl="0" algn="ctr">
              <a:lnSpc>
                <a:spcPct val="100000"/>
              </a:lnSpc>
              <a:spcBef>
                <a:spcPts val="0"/>
              </a:spcBef>
              <a:spcAft>
                <a:spcPts val="0"/>
              </a:spcAft>
              <a:buClr>
                <a:schemeClr val="lt1"/>
              </a:buClr>
              <a:buSzPts val="1400"/>
              <a:buFont typeface="Helvetica Neue"/>
              <a:buNone/>
              <a:defRPr b="0" i="1" sz="18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81" name="Google Shape;181;p31"/>
          <p:cNvSpPr txBox="1"/>
          <p:nvPr>
            <p:ph idx="4" type="body"/>
          </p:nvPr>
        </p:nvSpPr>
        <p:spPr>
          <a:xfrm>
            <a:off x="1828586" y="3107880"/>
            <a:ext cx="2076000" cy="342900"/>
          </a:xfrm>
          <a:prstGeom prst="rect">
            <a:avLst/>
          </a:prstGeom>
          <a:noFill/>
          <a:ln>
            <a:noFill/>
          </a:ln>
        </p:spPr>
        <p:txBody>
          <a:bodyPr anchorCtr="0" anchor="t" bIns="0" lIns="0" spcFirstLastPara="1" rIns="0" wrap="square" tIns="101250">
            <a:normAutofit/>
          </a:bodyPr>
          <a:lstStyle>
            <a:lvl1pPr indent="-228600" lvl="0" marL="457200" rtl="0" algn="ctr">
              <a:lnSpc>
                <a:spcPct val="100000"/>
              </a:lnSpc>
              <a:spcBef>
                <a:spcPts val="0"/>
              </a:spcBef>
              <a:spcAft>
                <a:spcPts val="0"/>
              </a:spcAft>
              <a:buClr>
                <a:schemeClr val="lt1"/>
              </a:buClr>
              <a:buSzPts val="1400"/>
              <a:buFont typeface="Helvetica Neue"/>
              <a:buNone/>
              <a:defRPr b="0" i="1" sz="18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82" name="Google Shape;182;p31"/>
          <p:cNvSpPr txBox="1"/>
          <p:nvPr>
            <p:ph idx="11" type="ftr"/>
          </p:nvPr>
        </p:nvSpPr>
        <p:spPr>
          <a:xfrm>
            <a:off x="4076390" y="4734018"/>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900"/>
              <a:buFont typeface="Calibri"/>
              <a:buChar char="●"/>
              <a:defRPr b="0" i="0" sz="900">
                <a:solidFill>
                  <a:srgbClr val="6A6A6A"/>
                </a:solidFill>
                <a:latin typeface="Calibri"/>
                <a:ea typeface="Calibri"/>
                <a:cs typeface="Calibri"/>
                <a:sym typeface="Calibri"/>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pic>
        <p:nvPicPr>
          <p:cNvPr id="183" name="Google Shape;183;p31"/>
          <p:cNvPicPr preferRelativeResize="0"/>
          <p:nvPr/>
        </p:nvPicPr>
        <p:blipFill rotWithShape="1">
          <a:blip r:embed="rId4">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Blank_statement">
  <p:cSld name="5_Blank_statement">
    <p:spTree>
      <p:nvGrpSpPr>
        <p:cNvPr id="184" name="Shape 184"/>
        <p:cNvGrpSpPr/>
        <p:nvPr/>
      </p:nvGrpSpPr>
      <p:grpSpPr>
        <a:xfrm>
          <a:off x="0" y="0"/>
          <a:ext cx="0" cy="0"/>
          <a:chOff x="0" y="0"/>
          <a:chExt cx="0" cy="0"/>
        </a:xfrm>
      </p:grpSpPr>
      <p:pic>
        <p:nvPicPr>
          <p:cNvPr id="185" name="Google Shape;185;p32"/>
          <p:cNvPicPr preferRelativeResize="0"/>
          <p:nvPr/>
        </p:nvPicPr>
        <p:blipFill rotWithShape="1">
          <a:blip r:embed="rId2">
            <a:alphaModFix/>
          </a:blip>
          <a:srcRect b="0" l="0" r="0" t="0"/>
          <a:stretch/>
        </p:blipFill>
        <p:spPr>
          <a:xfrm>
            <a:off x="2774" y="0"/>
            <a:ext cx="9138452" cy="5143500"/>
          </a:xfrm>
          <a:prstGeom prst="rect">
            <a:avLst/>
          </a:prstGeom>
          <a:noFill/>
          <a:ln>
            <a:noFill/>
          </a:ln>
        </p:spPr>
      </p:pic>
      <p:sp>
        <p:nvSpPr>
          <p:cNvPr id="186" name="Google Shape;186;p32"/>
          <p:cNvSpPr txBox="1"/>
          <p:nvPr>
            <p:ph idx="1" type="body"/>
          </p:nvPr>
        </p:nvSpPr>
        <p:spPr>
          <a:xfrm>
            <a:off x="2143125" y="419100"/>
            <a:ext cx="4857900" cy="43053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0"/>
              </a:spcBef>
              <a:spcAft>
                <a:spcPts val="0"/>
              </a:spcAft>
              <a:buClr>
                <a:schemeClr val="accent2"/>
              </a:buClr>
              <a:buSzPts val="3700"/>
              <a:buFont typeface="Helvetica Neue"/>
              <a:buNone/>
              <a:defRPr b="0" i="0" sz="5000">
                <a:solidFill>
                  <a:schemeClr val="accent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ull Photo">
  <p:cSld name="Title - Full Photo">
    <p:spTree>
      <p:nvGrpSpPr>
        <p:cNvPr id="187" name="Shape 187"/>
        <p:cNvGrpSpPr/>
        <p:nvPr/>
      </p:nvGrpSpPr>
      <p:grpSpPr>
        <a:xfrm>
          <a:off x="0" y="0"/>
          <a:ext cx="0" cy="0"/>
          <a:chOff x="0" y="0"/>
          <a:chExt cx="0" cy="0"/>
        </a:xfrm>
      </p:grpSpPr>
      <p:pic>
        <p:nvPicPr>
          <p:cNvPr id="188" name="Google Shape;188;p33"/>
          <p:cNvPicPr preferRelativeResize="0"/>
          <p:nvPr/>
        </p:nvPicPr>
        <p:blipFill rotWithShape="1">
          <a:blip r:embed="rId2">
            <a:alphaModFix/>
          </a:blip>
          <a:srcRect b="-15619" l="0" r="0" t="15620"/>
          <a:stretch/>
        </p:blipFill>
        <p:spPr>
          <a:xfrm>
            <a:off x="0" y="0"/>
            <a:ext cx="9143999" cy="6096000"/>
          </a:xfrm>
          <a:prstGeom prst="rect">
            <a:avLst/>
          </a:prstGeom>
          <a:noFill/>
          <a:ln>
            <a:noFill/>
          </a:ln>
        </p:spPr>
      </p:pic>
      <p:sp>
        <p:nvSpPr>
          <p:cNvPr id="189" name="Google Shape;189;p33"/>
          <p:cNvSpPr/>
          <p:nvPr/>
        </p:nvSpPr>
        <p:spPr>
          <a:xfrm>
            <a:off x="0" y="7888"/>
            <a:ext cx="9144000" cy="4536000"/>
          </a:xfrm>
          <a:prstGeom prst="rect">
            <a:avLst/>
          </a:prstGeom>
          <a:gradFill>
            <a:gsLst>
              <a:gs pos="0">
                <a:srgbClr val="2D3293"/>
              </a:gs>
              <a:gs pos="8000">
                <a:srgbClr val="2D3293"/>
              </a:gs>
              <a:gs pos="100000">
                <a:srgbClr val="2D3293">
                  <a:alpha val="0"/>
                </a:srgbClr>
              </a:gs>
            </a:gsLst>
            <a:lin ang="5400012" scaled="0"/>
          </a:gradFill>
          <a:ln>
            <a:noFill/>
          </a:ln>
          <a:effectLst>
            <a:outerShdw blurRad="25400" rotWithShape="0" dir="5400000" dist="12700">
              <a:schemeClr val="accent1">
                <a:alpha val="49800"/>
              </a:scheme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190" name="Google Shape;190;p33"/>
          <p:cNvSpPr txBox="1"/>
          <p:nvPr>
            <p:ph idx="1" type="body"/>
          </p:nvPr>
        </p:nvSpPr>
        <p:spPr>
          <a:xfrm>
            <a:off x="400050" y="445592"/>
            <a:ext cx="7250100" cy="2654400"/>
          </a:xfrm>
          <a:prstGeom prst="rect">
            <a:avLst/>
          </a:prstGeom>
          <a:noFill/>
          <a:ln>
            <a:noFill/>
          </a:ln>
        </p:spPr>
        <p:txBody>
          <a:bodyPr anchorCtr="0" anchor="b" bIns="0" lIns="0" spcFirstLastPara="1" rIns="0" wrap="square" tIns="0">
            <a:normAutofit/>
          </a:bodyPr>
          <a:lstStyle>
            <a:lvl1pPr indent="-228600" lvl="0" marL="457200" rtl="0" algn="l">
              <a:lnSpc>
                <a:spcPct val="85000"/>
              </a:lnSpc>
              <a:spcBef>
                <a:spcPts val="0"/>
              </a:spcBef>
              <a:spcAft>
                <a:spcPts val="0"/>
              </a:spcAft>
              <a:buClr>
                <a:schemeClr val="lt1"/>
              </a:buClr>
              <a:buSzPts val="6100"/>
              <a:buFont typeface="Helvetica Neue"/>
              <a:buNone/>
              <a:defRPr b="1" i="0" sz="81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91" name="Google Shape;191;p33"/>
          <p:cNvSpPr txBox="1"/>
          <p:nvPr>
            <p:ph idx="2" type="body"/>
          </p:nvPr>
        </p:nvSpPr>
        <p:spPr>
          <a:xfrm>
            <a:off x="400051" y="3099938"/>
            <a:ext cx="4035300" cy="1072200"/>
          </a:xfrm>
          <a:prstGeom prst="rect">
            <a:avLst/>
          </a:prstGeom>
          <a:noFill/>
          <a:ln>
            <a:noFill/>
          </a:ln>
        </p:spPr>
        <p:txBody>
          <a:bodyPr anchorCtr="0" anchor="t" bIns="0" lIns="0" spcFirstLastPara="1" rIns="0" wrap="square" tIns="101250">
            <a:normAutofit/>
          </a:bodyPr>
          <a:lstStyle>
            <a:lvl1pPr indent="-228600" lvl="0" marL="457200" rtl="0" algn="l">
              <a:lnSpc>
                <a:spcPct val="85000"/>
              </a:lnSpc>
              <a:spcBef>
                <a:spcPts val="0"/>
              </a:spcBef>
              <a:spcAft>
                <a:spcPts val="0"/>
              </a:spcAft>
              <a:buClr>
                <a:schemeClr val="lt1"/>
              </a:buClr>
              <a:buSzPts val="1900"/>
              <a:buFont typeface="Helvetica Neue"/>
              <a:buNone/>
              <a:defRPr b="1" i="0" sz="25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92" name="Google Shape;192;p33"/>
          <p:cNvSpPr txBox="1"/>
          <p:nvPr/>
        </p:nvSpPr>
        <p:spPr>
          <a:xfrm>
            <a:off x="10525538" y="2030977"/>
            <a:ext cx="54300" cy="331200"/>
          </a:xfrm>
          <a:prstGeom prst="rect">
            <a:avLst/>
          </a:prstGeom>
          <a:noFill/>
          <a:ln>
            <a:noFill/>
          </a:ln>
        </p:spPr>
        <p:txBody>
          <a:bodyPr anchorCtr="0" anchor="ctr" bIns="26800" lIns="26800" spcFirstLastPara="1" rIns="26800" wrap="square" tIns="26800">
            <a:spAutoFit/>
          </a:bodyPr>
          <a:lstStyle/>
          <a:p>
            <a:pPr indent="0" lvl="0" marL="0" marR="0" rtl="0" algn="ctr">
              <a:lnSpc>
                <a:spcPct val="100000"/>
              </a:lnSpc>
              <a:spcBef>
                <a:spcPts val="0"/>
              </a:spcBef>
              <a:spcAft>
                <a:spcPts val="0"/>
              </a:spcAft>
              <a:buClr>
                <a:srgbClr val="000000"/>
              </a:buClr>
              <a:buSzPts val="1800"/>
              <a:buFont typeface="Helvetica Neue Light"/>
              <a:buNone/>
            </a:pPr>
            <a:r>
              <a:t/>
            </a:r>
            <a:endParaRPr b="1" i="0" sz="18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Blank_statement">
  <p:cSld name="4_Blank_statement">
    <p:spTree>
      <p:nvGrpSpPr>
        <p:cNvPr id="193" name="Shape 193"/>
        <p:cNvGrpSpPr/>
        <p:nvPr/>
      </p:nvGrpSpPr>
      <p:grpSpPr>
        <a:xfrm>
          <a:off x="0" y="0"/>
          <a:ext cx="0" cy="0"/>
          <a:chOff x="0" y="0"/>
          <a:chExt cx="0" cy="0"/>
        </a:xfrm>
      </p:grpSpPr>
      <p:sp>
        <p:nvSpPr>
          <p:cNvPr id="194" name="Google Shape;194;p34"/>
          <p:cNvSpPr/>
          <p:nvPr/>
        </p:nvSpPr>
        <p:spPr>
          <a:xfrm>
            <a:off x="0" y="0"/>
            <a:ext cx="9144000" cy="5143500"/>
          </a:xfrm>
          <a:prstGeom prst="rect">
            <a:avLst/>
          </a:prstGeom>
          <a:solidFill>
            <a:schemeClr val="accent2"/>
          </a:soli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195" name="Google Shape;195;p34"/>
          <p:cNvPicPr preferRelativeResize="0"/>
          <p:nvPr/>
        </p:nvPicPr>
        <p:blipFill rotWithShape="1">
          <a:blip r:embed="rId2">
            <a:alphaModFix/>
          </a:blip>
          <a:srcRect b="0" l="0" r="0" t="0"/>
          <a:stretch/>
        </p:blipFill>
        <p:spPr>
          <a:xfrm>
            <a:off x="2779" y="0"/>
            <a:ext cx="9138443" cy="5143500"/>
          </a:xfrm>
          <a:prstGeom prst="rect">
            <a:avLst/>
          </a:prstGeom>
          <a:noFill/>
          <a:ln>
            <a:noFill/>
          </a:ln>
        </p:spPr>
      </p:pic>
      <p:sp>
        <p:nvSpPr>
          <p:cNvPr id="196" name="Google Shape;196;p34"/>
          <p:cNvSpPr txBox="1"/>
          <p:nvPr>
            <p:ph idx="1" type="body"/>
          </p:nvPr>
        </p:nvSpPr>
        <p:spPr>
          <a:xfrm>
            <a:off x="2219325" y="419100"/>
            <a:ext cx="4705500" cy="43053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0"/>
              </a:spcBef>
              <a:spcAft>
                <a:spcPts val="0"/>
              </a:spcAft>
              <a:buClr>
                <a:schemeClr val="lt1"/>
              </a:buClr>
              <a:buSzPts val="3700"/>
              <a:buFont typeface="Helvetica Neue"/>
              <a:buNone/>
              <a:defRPr b="0" i="0" sz="5000">
                <a:solidFill>
                  <a:schemeClr val="l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Photos - Text">
  <p:cSld name="6 Photos - Text">
    <p:spTree>
      <p:nvGrpSpPr>
        <p:cNvPr id="197" name="Shape 197"/>
        <p:cNvGrpSpPr/>
        <p:nvPr/>
      </p:nvGrpSpPr>
      <p:grpSpPr>
        <a:xfrm>
          <a:off x="0" y="0"/>
          <a:ext cx="0" cy="0"/>
          <a:chOff x="0" y="0"/>
          <a:chExt cx="0" cy="0"/>
        </a:xfrm>
      </p:grpSpPr>
      <p:sp>
        <p:nvSpPr>
          <p:cNvPr id="198" name="Google Shape;198;p35"/>
          <p:cNvSpPr/>
          <p:nvPr/>
        </p:nvSpPr>
        <p:spPr>
          <a:xfrm>
            <a:off x="0" y="0"/>
            <a:ext cx="9144000" cy="5143500"/>
          </a:xfrm>
          <a:prstGeom prst="rect">
            <a:avLst/>
          </a:prstGeom>
          <a:gradFill>
            <a:gsLst>
              <a:gs pos="0">
                <a:schemeClr val="accent2"/>
              </a:gs>
              <a:gs pos="33000">
                <a:schemeClr val="accent2"/>
              </a:gs>
              <a:gs pos="100000">
                <a:schemeClr val="accent3"/>
              </a:gs>
            </a:gsLst>
            <a:lin ang="12600029" scaled="0"/>
          </a:gra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199" name="Google Shape;199;p35"/>
          <p:cNvSpPr/>
          <p:nvPr>
            <p:ph idx="2" type="pic"/>
          </p:nvPr>
        </p:nvSpPr>
        <p:spPr>
          <a:xfrm>
            <a:off x="417044" y="1060729"/>
            <a:ext cx="765900" cy="767100"/>
          </a:xfrm>
          <a:prstGeom prst="ellipse">
            <a:avLst/>
          </a:prstGeom>
          <a:solidFill>
            <a:schemeClr val="lt1"/>
          </a:solidFill>
          <a:ln cap="flat" cmpd="sng" w="79375">
            <a:solidFill>
              <a:schemeClr val="accent2"/>
            </a:solidFill>
            <a:prstDash val="solid"/>
            <a:round/>
            <a:headEnd len="sm" w="sm" type="none"/>
            <a:tailEnd len="sm" w="sm" type="none"/>
          </a:ln>
        </p:spPr>
      </p:sp>
      <p:sp>
        <p:nvSpPr>
          <p:cNvPr id="200" name="Google Shape;200;p35"/>
          <p:cNvSpPr txBox="1"/>
          <p:nvPr>
            <p:ph idx="1" type="body"/>
          </p:nvPr>
        </p:nvSpPr>
        <p:spPr>
          <a:xfrm>
            <a:off x="1302151" y="1075724"/>
            <a:ext cx="2988300" cy="233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2200"/>
              </a:spcBef>
              <a:spcAft>
                <a:spcPts val="0"/>
              </a:spcAft>
              <a:buClr>
                <a:schemeClr val="dk1"/>
              </a:buClr>
              <a:buSzPts val="1400"/>
              <a:buFont typeface="Open Sans SemiBold"/>
              <a:buNone/>
              <a:defRPr b="1" i="0" sz="1800">
                <a:solidFill>
                  <a:schemeClr val="dk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01" name="Google Shape;201;p35"/>
          <p:cNvSpPr txBox="1"/>
          <p:nvPr>
            <p:ph idx="3" type="body"/>
          </p:nvPr>
        </p:nvSpPr>
        <p:spPr>
          <a:xfrm>
            <a:off x="1302151" y="1309296"/>
            <a:ext cx="2988300" cy="639600"/>
          </a:xfrm>
          <a:prstGeom prst="rect">
            <a:avLst/>
          </a:prstGeom>
          <a:noFill/>
          <a:ln>
            <a:noFill/>
          </a:ln>
        </p:spPr>
        <p:txBody>
          <a:bodyPr anchorCtr="0" anchor="t" bIns="0" lIns="0" spcFirstLastPara="1" rIns="0" wrap="square" tIns="60750">
            <a:normAutofit/>
          </a:bodyPr>
          <a:lstStyle>
            <a:lvl1pPr indent="-228600" lvl="0" marL="457200" rtl="0" algn="l">
              <a:lnSpc>
                <a:spcPct val="100000"/>
              </a:lnSpc>
              <a:spcBef>
                <a:spcPts val="2200"/>
              </a:spcBef>
              <a:spcAft>
                <a:spcPts val="0"/>
              </a:spcAft>
              <a:buClr>
                <a:schemeClr val="lt1"/>
              </a:buClr>
              <a:buSzPts val="1000"/>
              <a:buFont typeface="Open Sans"/>
              <a:buNone/>
              <a:defRPr b="0" i="0" sz="1400">
                <a:solidFill>
                  <a:schemeClr val="lt1"/>
                </a:solidFill>
                <a:latin typeface="Open Sans"/>
                <a:ea typeface="Open Sans"/>
                <a:cs typeface="Open Sans"/>
                <a:sym typeface="Open Sans"/>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02" name="Google Shape;202;p35"/>
          <p:cNvSpPr txBox="1"/>
          <p:nvPr>
            <p:ph idx="4" type="body"/>
          </p:nvPr>
        </p:nvSpPr>
        <p:spPr>
          <a:xfrm>
            <a:off x="400049" y="295275"/>
            <a:ext cx="8045400" cy="526200"/>
          </a:xfrm>
          <a:prstGeom prst="rect">
            <a:avLst/>
          </a:prstGeom>
          <a:noFill/>
          <a:ln>
            <a:noFill/>
          </a:ln>
        </p:spPr>
        <p:txBody>
          <a:bodyPr anchorCtr="0" anchor="ctr" bIns="0" lIns="0" spcFirstLastPara="1" rIns="0" wrap="square" tIns="0">
            <a:normAutofit/>
          </a:bodyPr>
          <a:lstStyle>
            <a:lvl1pPr indent="-228600" lvl="0" marL="457200" rtl="0" algn="l">
              <a:lnSpc>
                <a:spcPct val="85000"/>
              </a:lnSpc>
              <a:spcBef>
                <a:spcPts val="0"/>
              </a:spcBef>
              <a:spcAft>
                <a:spcPts val="0"/>
              </a:spcAft>
              <a:buClr>
                <a:schemeClr val="lt1"/>
              </a:buClr>
              <a:buSzPts val="1900"/>
              <a:buFont typeface="Open Sans SemiBold"/>
              <a:buNone/>
              <a:defRPr b="1" i="0" sz="2500">
                <a:solidFill>
                  <a:schemeClr val="lt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03" name="Google Shape;203;p35"/>
          <p:cNvSpPr/>
          <p:nvPr/>
        </p:nvSpPr>
        <p:spPr>
          <a:xfrm>
            <a:off x="0" y="4514850"/>
            <a:ext cx="9144000" cy="628500"/>
          </a:xfrm>
          <a:prstGeom prst="rect">
            <a:avLst/>
          </a:prstGeom>
          <a:solidFill>
            <a:schemeClr val="lt1"/>
          </a:solidFill>
          <a:ln>
            <a:noFill/>
          </a:ln>
          <a:effectLst>
            <a:outerShdw blurRad="25400" rotWithShape="0" dir="5400000" dist="12700">
              <a:srgbClr val="000000">
                <a:alpha val="49800"/>
              </a:srgb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204" name="Google Shape;204;p35"/>
          <p:cNvSpPr/>
          <p:nvPr>
            <p:ph idx="5" type="pic"/>
          </p:nvPr>
        </p:nvSpPr>
        <p:spPr>
          <a:xfrm>
            <a:off x="417044" y="2188210"/>
            <a:ext cx="765900" cy="767100"/>
          </a:xfrm>
          <a:prstGeom prst="ellipse">
            <a:avLst/>
          </a:prstGeom>
          <a:solidFill>
            <a:schemeClr val="lt1"/>
          </a:solidFill>
          <a:ln cap="flat" cmpd="sng" w="79375">
            <a:solidFill>
              <a:schemeClr val="accent2"/>
            </a:solidFill>
            <a:prstDash val="solid"/>
            <a:round/>
            <a:headEnd len="sm" w="sm" type="none"/>
            <a:tailEnd len="sm" w="sm" type="none"/>
          </a:ln>
        </p:spPr>
      </p:sp>
      <p:sp>
        <p:nvSpPr>
          <p:cNvPr id="205" name="Google Shape;205;p35"/>
          <p:cNvSpPr txBox="1"/>
          <p:nvPr>
            <p:ph idx="6" type="body"/>
          </p:nvPr>
        </p:nvSpPr>
        <p:spPr>
          <a:xfrm>
            <a:off x="1302151" y="2203205"/>
            <a:ext cx="2988300" cy="233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2200"/>
              </a:spcBef>
              <a:spcAft>
                <a:spcPts val="0"/>
              </a:spcAft>
              <a:buClr>
                <a:schemeClr val="dk1"/>
              </a:buClr>
              <a:buSzPts val="1400"/>
              <a:buFont typeface="Open Sans SemiBold"/>
              <a:buNone/>
              <a:defRPr b="1" i="0" sz="1800">
                <a:solidFill>
                  <a:schemeClr val="dk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06" name="Google Shape;206;p35"/>
          <p:cNvSpPr txBox="1"/>
          <p:nvPr>
            <p:ph idx="7" type="body"/>
          </p:nvPr>
        </p:nvSpPr>
        <p:spPr>
          <a:xfrm>
            <a:off x="1302151" y="2436777"/>
            <a:ext cx="2988300" cy="618000"/>
          </a:xfrm>
          <a:prstGeom prst="rect">
            <a:avLst/>
          </a:prstGeom>
          <a:noFill/>
          <a:ln>
            <a:noFill/>
          </a:ln>
        </p:spPr>
        <p:txBody>
          <a:bodyPr anchorCtr="0" anchor="t" bIns="0" lIns="0" spcFirstLastPara="1" rIns="0" wrap="square" tIns="60750">
            <a:normAutofit/>
          </a:bodyPr>
          <a:lstStyle>
            <a:lvl1pPr indent="-228600" lvl="0" marL="457200" rtl="0" algn="l">
              <a:lnSpc>
                <a:spcPct val="100000"/>
              </a:lnSpc>
              <a:spcBef>
                <a:spcPts val="2200"/>
              </a:spcBef>
              <a:spcAft>
                <a:spcPts val="0"/>
              </a:spcAft>
              <a:buClr>
                <a:schemeClr val="lt1"/>
              </a:buClr>
              <a:buSzPts val="1000"/>
              <a:buFont typeface="Open Sans"/>
              <a:buNone/>
              <a:defRPr b="0" i="0" sz="1400">
                <a:solidFill>
                  <a:schemeClr val="lt1"/>
                </a:solidFill>
                <a:latin typeface="Open Sans"/>
                <a:ea typeface="Open Sans"/>
                <a:cs typeface="Open Sans"/>
                <a:sym typeface="Open Sans"/>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07" name="Google Shape;207;p35"/>
          <p:cNvSpPr/>
          <p:nvPr>
            <p:ph idx="8" type="pic"/>
          </p:nvPr>
        </p:nvSpPr>
        <p:spPr>
          <a:xfrm>
            <a:off x="417044" y="3300697"/>
            <a:ext cx="765900" cy="767100"/>
          </a:xfrm>
          <a:prstGeom prst="ellipse">
            <a:avLst/>
          </a:prstGeom>
          <a:solidFill>
            <a:schemeClr val="lt1"/>
          </a:solidFill>
          <a:ln cap="flat" cmpd="sng" w="79375">
            <a:solidFill>
              <a:schemeClr val="accent2"/>
            </a:solidFill>
            <a:prstDash val="solid"/>
            <a:round/>
            <a:headEnd len="sm" w="sm" type="none"/>
            <a:tailEnd len="sm" w="sm" type="none"/>
          </a:ln>
        </p:spPr>
      </p:sp>
      <p:sp>
        <p:nvSpPr>
          <p:cNvPr id="208" name="Google Shape;208;p35"/>
          <p:cNvSpPr txBox="1"/>
          <p:nvPr>
            <p:ph idx="9" type="body"/>
          </p:nvPr>
        </p:nvSpPr>
        <p:spPr>
          <a:xfrm>
            <a:off x="1302151" y="3315692"/>
            <a:ext cx="2988300" cy="233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2200"/>
              </a:spcBef>
              <a:spcAft>
                <a:spcPts val="0"/>
              </a:spcAft>
              <a:buClr>
                <a:schemeClr val="dk1"/>
              </a:buClr>
              <a:buSzPts val="1400"/>
              <a:buFont typeface="Open Sans SemiBold"/>
              <a:buNone/>
              <a:defRPr b="1" i="0" sz="1800">
                <a:solidFill>
                  <a:schemeClr val="dk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09" name="Google Shape;209;p35"/>
          <p:cNvSpPr txBox="1"/>
          <p:nvPr>
            <p:ph idx="13" type="body"/>
          </p:nvPr>
        </p:nvSpPr>
        <p:spPr>
          <a:xfrm>
            <a:off x="1302151" y="3549264"/>
            <a:ext cx="2988300" cy="622800"/>
          </a:xfrm>
          <a:prstGeom prst="rect">
            <a:avLst/>
          </a:prstGeom>
          <a:noFill/>
          <a:ln>
            <a:noFill/>
          </a:ln>
        </p:spPr>
        <p:txBody>
          <a:bodyPr anchorCtr="0" anchor="t" bIns="0" lIns="0" spcFirstLastPara="1" rIns="0" wrap="square" tIns="60750">
            <a:normAutofit/>
          </a:bodyPr>
          <a:lstStyle>
            <a:lvl1pPr indent="-228600" lvl="0" marL="457200" rtl="0" algn="l">
              <a:lnSpc>
                <a:spcPct val="100000"/>
              </a:lnSpc>
              <a:spcBef>
                <a:spcPts val="2200"/>
              </a:spcBef>
              <a:spcAft>
                <a:spcPts val="0"/>
              </a:spcAft>
              <a:buClr>
                <a:schemeClr val="lt1"/>
              </a:buClr>
              <a:buSzPts val="1000"/>
              <a:buFont typeface="Open Sans"/>
              <a:buNone/>
              <a:defRPr b="0" i="0" sz="1400">
                <a:solidFill>
                  <a:schemeClr val="lt1"/>
                </a:solidFill>
                <a:latin typeface="Open Sans"/>
                <a:ea typeface="Open Sans"/>
                <a:cs typeface="Open Sans"/>
                <a:sym typeface="Open Sans"/>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10" name="Google Shape;210;p35"/>
          <p:cNvSpPr/>
          <p:nvPr>
            <p:ph idx="14" type="pic"/>
          </p:nvPr>
        </p:nvSpPr>
        <p:spPr>
          <a:xfrm>
            <a:off x="4572000" y="1060729"/>
            <a:ext cx="765900" cy="767100"/>
          </a:xfrm>
          <a:prstGeom prst="ellipse">
            <a:avLst/>
          </a:prstGeom>
          <a:solidFill>
            <a:schemeClr val="lt1"/>
          </a:solidFill>
          <a:ln cap="flat" cmpd="sng" w="79375">
            <a:solidFill>
              <a:schemeClr val="accent2"/>
            </a:solidFill>
            <a:prstDash val="solid"/>
            <a:round/>
            <a:headEnd len="sm" w="sm" type="none"/>
            <a:tailEnd len="sm" w="sm" type="none"/>
          </a:ln>
        </p:spPr>
      </p:sp>
      <p:sp>
        <p:nvSpPr>
          <p:cNvPr id="211" name="Google Shape;211;p35"/>
          <p:cNvSpPr txBox="1"/>
          <p:nvPr>
            <p:ph idx="15" type="body"/>
          </p:nvPr>
        </p:nvSpPr>
        <p:spPr>
          <a:xfrm>
            <a:off x="5457107" y="1075724"/>
            <a:ext cx="2988300" cy="233700"/>
          </a:xfrm>
          <a:prstGeom prst="rect">
            <a:avLst/>
          </a:prstGeom>
          <a:noFill/>
          <a:ln>
            <a:noFill/>
          </a:ln>
        </p:spPr>
        <p:txBody>
          <a:bodyPr anchorCtr="0" anchor="t" bIns="0" lIns="0" spcFirstLastPara="1" rIns="0" wrap="square" tIns="0">
            <a:normAutofit/>
          </a:bodyPr>
          <a:lstStyle>
            <a:lvl1pPr indent="-228600" lvl="0" marL="457200" rtl="0" algn="l">
              <a:lnSpc>
                <a:spcPct val="100000"/>
              </a:lnSpc>
              <a:spcBef>
                <a:spcPts val="2200"/>
              </a:spcBef>
              <a:spcAft>
                <a:spcPts val="0"/>
              </a:spcAft>
              <a:buClr>
                <a:schemeClr val="dk1"/>
              </a:buClr>
              <a:buSzPts val="1200"/>
              <a:buFont typeface="Open Sans SemiBold"/>
              <a:buNone/>
              <a:defRPr b="1" i="0" sz="1600">
                <a:solidFill>
                  <a:schemeClr val="dk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12" name="Google Shape;212;p35"/>
          <p:cNvSpPr txBox="1"/>
          <p:nvPr>
            <p:ph idx="16" type="body"/>
          </p:nvPr>
        </p:nvSpPr>
        <p:spPr>
          <a:xfrm>
            <a:off x="5457107" y="1309296"/>
            <a:ext cx="2988300" cy="639600"/>
          </a:xfrm>
          <a:prstGeom prst="rect">
            <a:avLst/>
          </a:prstGeom>
          <a:noFill/>
          <a:ln>
            <a:noFill/>
          </a:ln>
        </p:spPr>
        <p:txBody>
          <a:bodyPr anchorCtr="0" anchor="t" bIns="0" lIns="0" spcFirstLastPara="1" rIns="0" wrap="square" tIns="60750">
            <a:normAutofit/>
          </a:bodyPr>
          <a:lstStyle>
            <a:lvl1pPr indent="-228600" lvl="0" marL="457200" rtl="0" algn="l">
              <a:lnSpc>
                <a:spcPct val="100000"/>
              </a:lnSpc>
              <a:spcBef>
                <a:spcPts val="2200"/>
              </a:spcBef>
              <a:spcAft>
                <a:spcPts val="0"/>
              </a:spcAft>
              <a:buClr>
                <a:schemeClr val="lt1"/>
              </a:buClr>
              <a:buSzPts val="1000"/>
              <a:buFont typeface="Open Sans"/>
              <a:buNone/>
              <a:defRPr b="0" i="0" sz="1400">
                <a:solidFill>
                  <a:schemeClr val="lt1"/>
                </a:solidFill>
                <a:latin typeface="Open Sans"/>
                <a:ea typeface="Open Sans"/>
                <a:cs typeface="Open Sans"/>
                <a:sym typeface="Open Sans"/>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13" name="Google Shape;213;p35"/>
          <p:cNvSpPr/>
          <p:nvPr>
            <p:ph idx="17" type="pic"/>
          </p:nvPr>
        </p:nvSpPr>
        <p:spPr>
          <a:xfrm>
            <a:off x="4572000" y="2188210"/>
            <a:ext cx="765900" cy="767100"/>
          </a:xfrm>
          <a:prstGeom prst="ellipse">
            <a:avLst/>
          </a:prstGeom>
          <a:solidFill>
            <a:schemeClr val="lt1"/>
          </a:solidFill>
          <a:ln cap="flat" cmpd="sng" w="79375">
            <a:solidFill>
              <a:schemeClr val="accent2"/>
            </a:solidFill>
            <a:prstDash val="solid"/>
            <a:round/>
            <a:headEnd len="sm" w="sm" type="none"/>
            <a:tailEnd len="sm" w="sm" type="none"/>
          </a:ln>
        </p:spPr>
      </p:sp>
      <p:sp>
        <p:nvSpPr>
          <p:cNvPr id="214" name="Google Shape;214;p35"/>
          <p:cNvSpPr txBox="1"/>
          <p:nvPr>
            <p:ph idx="18" type="body"/>
          </p:nvPr>
        </p:nvSpPr>
        <p:spPr>
          <a:xfrm>
            <a:off x="5457107" y="2203205"/>
            <a:ext cx="2988300" cy="233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2200"/>
              </a:spcBef>
              <a:spcAft>
                <a:spcPts val="0"/>
              </a:spcAft>
              <a:buClr>
                <a:schemeClr val="dk1"/>
              </a:buClr>
              <a:buSzPts val="1400"/>
              <a:buFont typeface="Open Sans SemiBold"/>
              <a:buNone/>
              <a:defRPr b="1" i="0" sz="1800">
                <a:solidFill>
                  <a:schemeClr val="dk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15" name="Google Shape;215;p35"/>
          <p:cNvSpPr txBox="1"/>
          <p:nvPr>
            <p:ph idx="19" type="body"/>
          </p:nvPr>
        </p:nvSpPr>
        <p:spPr>
          <a:xfrm>
            <a:off x="5457107" y="2436777"/>
            <a:ext cx="2988300" cy="618000"/>
          </a:xfrm>
          <a:prstGeom prst="rect">
            <a:avLst/>
          </a:prstGeom>
          <a:noFill/>
          <a:ln>
            <a:noFill/>
          </a:ln>
        </p:spPr>
        <p:txBody>
          <a:bodyPr anchorCtr="0" anchor="t" bIns="0" lIns="0" spcFirstLastPara="1" rIns="0" wrap="square" tIns="60750">
            <a:normAutofit/>
          </a:bodyPr>
          <a:lstStyle>
            <a:lvl1pPr indent="-228600" lvl="0" marL="457200" rtl="0" algn="l">
              <a:lnSpc>
                <a:spcPct val="100000"/>
              </a:lnSpc>
              <a:spcBef>
                <a:spcPts val="2200"/>
              </a:spcBef>
              <a:spcAft>
                <a:spcPts val="0"/>
              </a:spcAft>
              <a:buClr>
                <a:schemeClr val="lt1"/>
              </a:buClr>
              <a:buSzPts val="1000"/>
              <a:buFont typeface="Open Sans"/>
              <a:buNone/>
              <a:defRPr b="0" i="0" sz="1400">
                <a:solidFill>
                  <a:schemeClr val="lt1"/>
                </a:solidFill>
                <a:latin typeface="Open Sans"/>
                <a:ea typeface="Open Sans"/>
                <a:cs typeface="Open Sans"/>
                <a:sym typeface="Open Sans"/>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16" name="Google Shape;216;p35"/>
          <p:cNvSpPr/>
          <p:nvPr>
            <p:ph idx="20" type="pic"/>
          </p:nvPr>
        </p:nvSpPr>
        <p:spPr>
          <a:xfrm>
            <a:off x="4572000" y="3300697"/>
            <a:ext cx="765900" cy="767100"/>
          </a:xfrm>
          <a:prstGeom prst="ellipse">
            <a:avLst/>
          </a:prstGeom>
          <a:solidFill>
            <a:schemeClr val="lt1"/>
          </a:solidFill>
          <a:ln cap="flat" cmpd="sng" w="79375">
            <a:solidFill>
              <a:schemeClr val="accent2"/>
            </a:solidFill>
            <a:prstDash val="solid"/>
            <a:round/>
            <a:headEnd len="sm" w="sm" type="none"/>
            <a:tailEnd len="sm" w="sm" type="none"/>
          </a:ln>
        </p:spPr>
      </p:sp>
      <p:sp>
        <p:nvSpPr>
          <p:cNvPr id="217" name="Google Shape;217;p35"/>
          <p:cNvSpPr txBox="1"/>
          <p:nvPr>
            <p:ph idx="21" type="body"/>
          </p:nvPr>
        </p:nvSpPr>
        <p:spPr>
          <a:xfrm>
            <a:off x="5457107" y="3315692"/>
            <a:ext cx="2988300" cy="2337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2200"/>
              </a:spcBef>
              <a:spcAft>
                <a:spcPts val="0"/>
              </a:spcAft>
              <a:buClr>
                <a:schemeClr val="dk1"/>
              </a:buClr>
              <a:buSzPts val="1400"/>
              <a:buFont typeface="Open Sans SemiBold"/>
              <a:buNone/>
              <a:defRPr b="1" i="0" sz="1800">
                <a:solidFill>
                  <a:schemeClr val="dk1"/>
                </a:solidFill>
                <a:latin typeface="Open Sans SemiBold"/>
                <a:ea typeface="Open Sans SemiBold"/>
                <a:cs typeface="Open Sans SemiBold"/>
                <a:sym typeface="Open Sans SemiBold"/>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18" name="Google Shape;218;p35"/>
          <p:cNvSpPr txBox="1"/>
          <p:nvPr>
            <p:ph idx="22" type="body"/>
          </p:nvPr>
        </p:nvSpPr>
        <p:spPr>
          <a:xfrm>
            <a:off x="5457107" y="3549264"/>
            <a:ext cx="2988300" cy="615900"/>
          </a:xfrm>
          <a:prstGeom prst="rect">
            <a:avLst/>
          </a:prstGeom>
          <a:noFill/>
          <a:ln>
            <a:noFill/>
          </a:ln>
        </p:spPr>
        <p:txBody>
          <a:bodyPr anchorCtr="0" anchor="t" bIns="0" lIns="0" spcFirstLastPara="1" rIns="0" wrap="square" tIns="60750">
            <a:normAutofit/>
          </a:bodyPr>
          <a:lstStyle>
            <a:lvl1pPr indent="-228600" lvl="0" marL="457200" rtl="0" algn="l">
              <a:lnSpc>
                <a:spcPct val="100000"/>
              </a:lnSpc>
              <a:spcBef>
                <a:spcPts val="2200"/>
              </a:spcBef>
              <a:spcAft>
                <a:spcPts val="0"/>
              </a:spcAft>
              <a:buClr>
                <a:schemeClr val="lt1"/>
              </a:buClr>
              <a:buSzPts val="1000"/>
              <a:buFont typeface="Open Sans"/>
              <a:buNone/>
              <a:defRPr b="0" i="0" sz="1400">
                <a:solidFill>
                  <a:schemeClr val="lt1"/>
                </a:solidFill>
                <a:latin typeface="Open Sans"/>
                <a:ea typeface="Open Sans"/>
                <a:cs typeface="Open Sans"/>
                <a:sym typeface="Open Sans"/>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pic>
        <p:nvPicPr>
          <p:cNvPr id="219" name="Google Shape;219;p35"/>
          <p:cNvPicPr preferRelativeResize="0"/>
          <p:nvPr/>
        </p:nvPicPr>
        <p:blipFill rotWithShape="1">
          <a:blip r:embed="rId2">
            <a:alphaModFix/>
          </a:blip>
          <a:srcRect b="0" l="0" r="0" t="0"/>
          <a:stretch/>
        </p:blipFill>
        <p:spPr>
          <a:xfrm rot="5400000">
            <a:off x="244153" y="-244153"/>
            <a:ext cx="976614" cy="1464921"/>
          </a:xfrm>
          <a:prstGeom prst="rect">
            <a:avLst/>
          </a:prstGeom>
          <a:noFill/>
          <a:ln>
            <a:noFill/>
          </a:ln>
        </p:spPr>
      </p:pic>
      <p:pic>
        <p:nvPicPr>
          <p:cNvPr id="220" name="Google Shape;220;p35"/>
          <p:cNvPicPr preferRelativeResize="0"/>
          <p:nvPr/>
        </p:nvPicPr>
        <p:blipFill rotWithShape="1">
          <a:blip r:embed="rId3">
            <a:alphaModFix/>
          </a:blip>
          <a:srcRect b="0" l="0" r="0" t="0"/>
          <a:stretch/>
        </p:blipFill>
        <p:spPr>
          <a:xfrm rot="-5400000">
            <a:off x="7899053" y="3276413"/>
            <a:ext cx="995958" cy="1493937"/>
          </a:xfrm>
          <a:prstGeom prst="rect">
            <a:avLst/>
          </a:prstGeom>
          <a:noFill/>
          <a:ln>
            <a:noFill/>
          </a:ln>
        </p:spPr>
      </p:pic>
      <p:sp>
        <p:nvSpPr>
          <p:cNvPr id="221" name="Google Shape;221;p35"/>
          <p:cNvSpPr txBox="1"/>
          <p:nvPr>
            <p:ph idx="11" type="ftr"/>
          </p:nvPr>
        </p:nvSpPr>
        <p:spPr>
          <a:xfrm>
            <a:off x="4076390" y="4810216"/>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Open Sans Light"/>
              <a:buChar char="●"/>
              <a:defRPr b="0" i="0" sz="800">
                <a:solidFill>
                  <a:srgbClr val="6A6A6A"/>
                </a:solidFill>
                <a:latin typeface="Open Sans Light"/>
                <a:ea typeface="Open Sans Light"/>
                <a:cs typeface="Open Sans Light"/>
                <a:sym typeface="Open Sans Light"/>
              </a:defRPr>
            </a:lvl1pPr>
            <a:lvl2pPr lvl="1" rtl="0" algn="ctr">
              <a:lnSpc>
                <a:spcPct val="100000"/>
              </a:lnSpc>
              <a:spcBef>
                <a:spcPts val="0"/>
              </a:spcBef>
              <a:spcAft>
                <a:spcPts val="0"/>
              </a:spcAft>
              <a:buClr>
                <a:srgbClr val="000000"/>
              </a:buClr>
              <a:buSzPts val="1000"/>
              <a:buChar char="○"/>
              <a:defRPr sz="800"/>
            </a:lvl2pPr>
            <a:lvl3pPr lvl="2" rtl="0" algn="ctr">
              <a:lnSpc>
                <a:spcPct val="100000"/>
              </a:lnSpc>
              <a:spcBef>
                <a:spcPts val="0"/>
              </a:spcBef>
              <a:spcAft>
                <a:spcPts val="0"/>
              </a:spcAft>
              <a:buClr>
                <a:srgbClr val="000000"/>
              </a:buClr>
              <a:buSzPts val="1000"/>
              <a:buChar char="■"/>
              <a:defRPr sz="800"/>
            </a:lvl3pPr>
            <a:lvl4pPr lvl="3" rtl="0" algn="ctr">
              <a:lnSpc>
                <a:spcPct val="100000"/>
              </a:lnSpc>
              <a:spcBef>
                <a:spcPts val="0"/>
              </a:spcBef>
              <a:spcAft>
                <a:spcPts val="0"/>
              </a:spcAft>
              <a:buClr>
                <a:srgbClr val="000000"/>
              </a:buClr>
              <a:buSzPts val="1000"/>
              <a:buChar char="●"/>
              <a:defRPr sz="800"/>
            </a:lvl4pPr>
            <a:lvl5pPr lvl="4" rtl="0" algn="ctr">
              <a:lnSpc>
                <a:spcPct val="100000"/>
              </a:lnSpc>
              <a:spcBef>
                <a:spcPts val="0"/>
              </a:spcBef>
              <a:spcAft>
                <a:spcPts val="0"/>
              </a:spcAft>
              <a:buClr>
                <a:srgbClr val="000000"/>
              </a:buClr>
              <a:buSzPts val="1000"/>
              <a:buChar char="○"/>
              <a:defRPr sz="800"/>
            </a:lvl5pPr>
            <a:lvl6pPr lvl="5" rtl="0" algn="ctr">
              <a:lnSpc>
                <a:spcPct val="100000"/>
              </a:lnSpc>
              <a:spcBef>
                <a:spcPts val="0"/>
              </a:spcBef>
              <a:spcAft>
                <a:spcPts val="0"/>
              </a:spcAft>
              <a:buClr>
                <a:srgbClr val="000000"/>
              </a:buClr>
              <a:buSzPts val="1000"/>
              <a:buChar char="■"/>
              <a:defRPr sz="800"/>
            </a:lvl6pPr>
            <a:lvl7pPr lvl="6" rtl="0" algn="ctr">
              <a:lnSpc>
                <a:spcPct val="100000"/>
              </a:lnSpc>
              <a:spcBef>
                <a:spcPts val="0"/>
              </a:spcBef>
              <a:spcAft>
                <a:spcPts val="0"/>
              </a:spcAft>
              <a:buClr>
                <a:srgbClr val="000000"/>
              </a:buClr>
              <a:buSzPts val="1000"/>
              <a:buChar char="●"/>
              <a:defRPr sz="800"/>
            </a:lvl7pPr>
            <a:lvl8pPr lvl="7" rtl="0" algn="ctr">
              <a:lnSpc>
                <a:spcPct val="100000"/>
              </a:lnSpc>
              <a:spcBef>
                <a:spcPts val="0"/>
              </a:spcBef>
              <a:spcAft>
                <a:spcPts val="0"/>
              </a:spcAft>
              <a:buClr>
                <a:srgbClr val="000000"/>
              </a:buClr>
              <a:buSzPts val="1000"/>
              <a:buChar char="○"/>
              <a:defRPr sz="800"/>
            </a:lvl8pPr>
            <a:lvl9pPr lvl="8" rtl="0" algn="ctr">
              <a:lnSpc>
                <a:spcPct val="100000"/>
              </a:lnSpc>
              <a:spcBef>
                <a:spcPts val="0"/>
              </a:spcBef>
              <a:spcAft>
                <a:spcPts val="0"/>
              </a:spcAft>
              <a:buClr>
                <a:srgbClr val="000000"/>
              </a:buClr>
              <a:buSzPts val="1000"/>
              <a:buChar char="■"/>
              <a:defRPr sz="800"/>
            </a:lvl9pPr>
          </a:lstStyle>
          <a:p/>
        </p:txBody>
      </p:sp>
      <p:sp>
        <p:nvSpPr>
          <p:cNvPr id="222" name="Google Shape;222;p35"/>
          <p:cNvSpPr txBox="1"/>
          <p:nvPr>
            <p:ph idx="12" type="sldNum"/>
          </p:nvPr>
        </p:nvSpPr>
        <p:spPr>
          <a:xfrm>
            <a:off x="8758858" y="4810215"/>
            <a:ext cx="285600" cy="211500"/>
          </a:xfrm>
          <a:prstGeom prst="rect">
            <a:avLst/>
          </a:prstGeom>
          <a:noFill/>
          <a:ln>
            <a:noFill/>
          </a:ln>
        </p:spPr>
        <p:txBody>
          <a:bodyPr anchorCtr="0" anchor="ctr" bIns="25700" lIns="51425" spcFirstLastPara="1" rIns="51425" wrap="square" tIns="25700">
            <a:normAutofit/>
          </a:bodyPr>
          <a:lstStyle>
            <a:lvl1pPr indent="0" lvl="0"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it"/>
              <a:t>‹#›</a:t>
            </a:fld>
            <a:endParaRPr/>
          </a:p>
        </p:txBody>
      </p:sp>
      <p:pic>
        <p:nvPicPr>
          <p:cNvPr id="223" name="Google Shape;223;p35"/>
          <p:cNvPicPr preferRelativeResize="0"/>
          <p:nvPr/>
        </p:nvPicPr>
        <p:blipFill rotWithShape="1">
          <a:blip r:embed="rId4">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4 Blocks - Photo">
  <p:cSld name="1_4 Blocks - Photo">
    <p:spTree>
      <p:nvGrpSpPr>
        <p:cNvPr id="224" name="Shape 224"/>
        <p:cNvGrpSpPr/>
        <p:nvPr/>
      </p:nvGrpSpPr>
      <p:grpSpPr>
        <a:xfrm>
          <a:off x="0" y="0"/>
          <a:ext cx="0" cy="0"/>
          <a:chOff x="0" y="0"/>
          <a:chExt cx="0" cy="0"/>
        </a:xfrm>
      </p:grpSpPr>
      <p:pic>
        <p:nvPicPr>
          <p:cNvPr id="225" name="Google Shape;225;p36"/>
          <p:cNvPicPr preferRelativeResize="0"/>
          <p:nvPr/>
        </p:nvPicPr>
        <p:blipFill rotWithShape="1">
          <a:blip r:embed="rId2">
            <a:alphaModFix/>
          </a:blip>
          <a:srcRect b="0" l="38739" r="3852" t="0"/>
          <a:stretch/>
        </p:blipFill>
        <p:spPr>
          <a:xfrm>
            <a:off x="7674473" y="0"/>
            <a:ext cx="1494617" cy="5149750"/>
          </a:xfrm>
          <a:prstGeom prst="rect">
            <a:avLst/>
          </a:prstGeom>
          <a:noFill/>
          <a:ln>
            <a:noFill/>
          </a:ln>
        </p:spPr>
      </p:pic>
      <p:sp>
        <p:nvSpPr>
          <p:cNvPr id="226" name="Google Shape;226;p36"/>
          <p:cNvSpPr txBox="1"/>
          <p:nvPr>
            <p:ph idx="1" type="body"/>
          </p:nvPr>
        </p:nvSpPr>
        <p:spPr>
          <a:xfrm>
            <a:off x="400050" y="310548"/>
            <a:ext cx="5743500" cy="510900"/>
          </a:xfrm>
          <a:prstGeom prst="rect">
            <a:avLst/>
          </a:prstGeom>
          <a:noFill/>
          <a:ln>
            <a:noFill/>
          </a:ln>
        </p:spPr>
        <p:txBody>
          <a:bodyPr anchorCtr="0" anchor="b" bIns="0" lIns="0" spcFirstLastPara="1" rIns="0" wrap="square" tIns="0">
            <a:noAutofit/>
          </a:bodyPr>
          <a:lstStyle>
            <a:lvl1pPr indent="-228600" lvl="0" marL="457200" rtl="0" algn="l">
              <a:lnSpc>
                <a:spcPct val="85000"/>
              </a:lnSpc>
              <a:spcBef>
                <a:spcPts val="0"/>
              </a:spcBef>
              <a:spcAft>
                <a:spcPts val="0"/>
              </a:spcAft>
              <a:buClr>
                <a:srgbClr val="2D3293"/>
              </a:buClr>
              <a:buSzPts val="2300"/>
              <a:buFont typeface="Helvetica Neue"/>
              <a:buNone/>
              <a:defRPr b="1" i="0" sz="3000">
                <a:solidFill>
                  <a:srgbClr val="2D3293"/>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27" name="Google Shape;227;p36"/>
          <p:cNvSpPr txBox="1"/>
          <p:nvPr/>
        </p:nvSpPr>
        <p:spPr>
          <a:xfrm>
            <a:off x="10525538" y="2030977"/>
            <a:ext cx="54300" cy="331200"/>
          </a:xfrm>
          <a:prstGeom prst="rect">
            <a:avLst/>
          </a:prstGeom>
          <a:noFill/>
          <a:ln>
            <a:noFill/>
          </a:ln>
        </p:spPr>
        <p:txBody>
          <a:bodyPr anchorCtr="0" anchor="ctr" bIns="26800" lIns="26800" spcFirstLastPara="1" rIns="26800" wrap="square" tIns="26800">
            <a:spAutoFit/>
          </a:bodyPr>
          <a:lstStyle/>
          <a:p>
            <a:pPr indent="0" lvl="0" marL="0" marR="0" rtl="0" algn="ctr">
              <a:lnSpc>
                <a:spcPct val="100000"/>
              </a:lnSpc>
              <a:spcBef>
                <a:spcPts val="0"/>
              </a:spcBef>
              <a:spcAft>
                <a:spcPts val="0"/>
              </a:spcAft>
              <a:buClr>
                <a:srgbClr val="000000"/>
              </a:buClr>
              <a:buSzPts val="1800"/>
              <a:buFont typeface="Helvetica Neue Light"/>
              <a:buNone/>
            </a:pPr>
            <a:r>
              <a:t/>
            </a:r>
            <a:endParaRPr b="0" i="0" sz="1800" u="none" cap="none" strike="noStrike">
              <a:solidFill>
                <a:srgbClr val="000000"/>
              </a:solidFill>
              <a:latin typeface="Helvetica Neue Light"/>
              <a:ea typeface="Helvetica Neue Light"/>
              <a:cs typeface="Helvetica Neue Light"/>
              <a:sym typeface="Helvetica Neue Light"/>
            </a:endParaRPr>
          </a:p>
        </p:txBody>
      </p:sp>
      <p:sp>
        <p:nvSpPr>
          <p:cNvPr id="228" name="Google Shape;228;p36"/>
          <p:cNvSpPr/>
          <p:nvPr/>
        </p:nvSpPr>
        <p:spPr>
          <a:xfrm>
            <a:off x="7674474" y="-1"/>
            <a:ext cx="1494600" cy="5143500"/>
          </a:xfrm>
          <a:prstGeom prst="rect">
            <a:avLst/>
          </a:prstGeom>
          <a:gradFill>
            <a:gsLst>
              <a:gs pos="0">
                <a:srgbClr val="2D3293"/>
              </a:gs>
              <a:gs pos="8000">
                <a:srgbClr val="2D3293"/>
              </a:gs>
              <a:gs pos="100000">
                <a:srgbClr val="2D3293">
                  <a:alpha val="0"/>
                </a:srgbClr>
              </a:gs>
            </a:gsLst>
            <a:lin ang="5400012" scaled="0"/>
          </a:gradFill>
          <a:ln>
            <a:noFill/>
          </a:ln>
          <a:effectLst>
            <a:outerShdw blurRad="25400" rotWithShape="0" dir="5400000" dist="12700">
              <a:schemeClr val="accent1">
                <a:alpha val="49800"/>
              </a:schemeClr>
            </a:outerShdw>
          </a:effectLst>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229" name="Google Shape;229;p36"/>
          <p:cNvPicPr preferRelativeResize="0"/>
          <p:nvPr/>
        </p:nvPicPr>
        <p:blipFill rotWithShape="1">
          <a:blip r:embed="rId3">
            <a:alphaModFix/>
          </a:blip>
          <a:srcRect b="0" l="0" r="0" t="0"/>
          <a:stretch/>
        </p:blipFill>
        <p:spPr>
          <a:xfrm flipH="1" rot="-5400000">
            <a:off x="7774860" y="-281417"/>
            <a:ext cx="1087724" cy="1650557"/>
          </a:xfrm>
          <a:prstGeom prst="rect">
            <a:avLst/>
          </a:prstGeom>
          <a:noFill/>
          <a:ln>
            <a:noFill/>
          </a:ln>
        </p:spPr>
      </p:pic>
      <p:sp>
        <p:nvSpPr>
          <p:cNvPr id="230" name="Google Shape;230;p36"/>
          <p:cNvSpPr txBox="1"/>
          <p:nvPr>
            <p:ph idx="2" type="body"/>
          </p:nvPr>
        </p:nvSpPr>
        <p:spPr>
          <a:xfrm>
            <a:off x="400050" y="1617519"/>
            <a:ext cx="3376200" cy="1194900"/>
          </a:xfrm>
          <a:prstGeom prst="rect">
            <a:avLst/>
          </a:prstGeom>
          <a:noFill/>
          <a:ln>
            <a:noFill/>
          </a:ln>
        </p:spPr>
        <p:txBody>
          <a:bodyPr anchorCtr="0" anchor="t" bIns="60750" lIns="60750" spcFirstLastPara="1" rIns="60750" wrap="square" tIns="60750">
            <a:normAutofit/>
          </a:bodyPr>
          <a:lstStyle>
            <a:lvl1pPr indent="-228600" lvl="0" marL="457200" rtl="0" algn="l">
              <a:lnSpc>
                <a:spcPct val="100000"/>
              </a:lnSpc>
              <a:spcBef>
                <a:spcPts val="2200"/>
              </a:spcBef>
              <a:spcAft>
                <a:spcPts val="0"/>
              </a:spcAft>
              <a:buClr>
                <a:schemeClr val="dk2"/>
              </a:buClr>
              <a:buSzPts val="1200"/>
              <a:buFont typeface="Helvetica Neue"/>
              <a:buNone/>
              <a:defRPr b="0" i="0" sz="16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31" name="Google Shape;231;p36"/>
          <p:cNvSpPr/>
          <p:nvPr/>
        </p:nvSpPr>
        <p:spPr>
          <a:xfrm>
            <a:off x="400050" y="1171575"/>
            <a:ext cx="3376200" cy="47400"/>
          </a:xfrm>
          <a:prstGeom prst="rect">
            <a:avLst/>
          </a:prstGeom>
          <a:solidFill>
            <a:schemeClr val="accent1"/>
          </a:solidFill>
          <a:ln>
            <a:noFill/>
          </a:ln>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232" name="Google Shape;232;p36"/>
          <p:cNvSpPr/>
          <p:nvPr/>
        </p:nvSpPr>
        <p:spPr>
          <a:xfrm>
            <a:off x="4117236" y="1171575"/>
            <a:ext cx="3376200" cy="47400"/>
          </a:xfrm>
          <a:prstGeom prst="rect">
            <a:avLst/>
          </a:prstGeom>
          <a:solidFill>
            <a:schemeClr val="accent2"/>
          </a:solidFill>
          <a:ln>
            <a:noFill/>
          </a:ln>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233" name="Google Shape;233;p36"/>
          <p:cNvSpPr/>
          <p:nvPr/>
        </p:nvSpPr>
        <p:spPr>
          <a:xfrm>
            <a:off x="400050" y="2889309"/>
            <a:ext cx="3376200" cy="47400"/>
          </a:xfrm>
          <a:prstGeom prst="rect">
            <a:avLst/>
          </a:prstGeom>
          <a:solidFill>
            <a:srgbClr val="6A71D2"/>
          </a:solidFill>
          <a:ln>
            <a:noFill/>
          </a:ln>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234" name="Google Shape;234;p36"/>
          <p:cNvSpPr/>
          <p:nvPr/>
        </p:nvSpPr>
        <p:spPr>
          <a:xfrm>
            <a:off x="4117236" y="2889309"/>
            <a:ext cx="3376200" cy="47400"/>
          </a:xfrm>
          <a:prstGeom prst="rect">
            <a:avLst/>
          </a:prstGeom>
          <a:solidFill>
            <a:schemeClr val="accent6"/>
          </a:solidFill>
          <a:ln>
            <a:noFill/>
          </a:ln>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pic>
        <p:nvPicPr>
          <p:cNvPr id="235" name="Google Shape;235;p36"/>
          <p:cNvPicPr preferRelativeResize="0"/>
          <p:nvPr/>
        </p:nvPicPr>
        <p:blipFill rotWithShape="1">
          <a:blip r:embed="rId4">
            <a:alphaModFix/>
          </a:blip>
          <a:srcRect b="0" l="0" r="0" t="0"/>
          <a:stretch/>
        </p:blipFill>
        <p:spPr>
          <a:xfrm>
            <a:off x="1821801" y="4684950"/>
            <a:ext cx="466629" cy="324000"/>
          </a:xfrm>
          <a:prstGeom prst="rect">
            <a:avLst/>
          </a:prstGeom>
          <a:noFill/>
          <a:ln>
            <a:noFill/>
          </a:ln>
        </p:spPr>
      </p:pic>
      <p:sp>
        <p:nvSpPr>
          <p:cNvPr id="236" name="Google Shape;236;p36"/>
          <p:cNvSpPr txBox="1"/>
          <p:nvPr>
            <p:ph idx="3" type="body"/>
          </p:nvPr>
        </p:nvSpPr>
        <p:spPr>
          <a:xfrm>
            <a:off x="400049" y="1241580"/>
            <a:ext cx="3376200" cy="375900"/>
          </a:xfrm>
          <a:prstGeom prst="rect">
            <a:avLst/>
          </a:prstGeom>
          <a:noFill/>
          <a:ln>
            <a:noFill/>
          </a:ln>
        </p:spPr>
        <p:txBody>
          <a:bodyPr anchorCtr="0" anchor="b" bIns="0" lIns="0" spcFirstLastPara="1" rIns="0" wrap="square" tIns="0">
            <a:noAutofit/>
          </a:bodyPr>
          <a:lstStyle>
            <a:lvl1pPr indent="-228600" lvl="0" marL="457200" rtl="0" algn="ctr">
              <a:lnSpc>
                <a:spcPct val="85000"/>
              </a:lnSpc>
              <a:spcBef>
                <a:spcPts val="0"/>
              </a:spcBef>
              <a:spcAft>
                <a:spcPts val="0"/>
              </a:spcAft>
              <a:buClr>
                <a:schemeClr val="dk2"/>
              </a:buClr>
              <a:buSzPts val="2000"/>
              <a:buFont typeface="Helvetica Neue"/>
              <a:buNone/>
              <a:defRPr b="1" i="0" sz="27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37" name="Google Shape;237;p36"/>
          <p:cNvSpPr txBox="1"/>
          <p:nvPr>
            <p:ph idx="4" type="body"/>
          </p:nvPr>
        </p:nvSpPr>
        <p:spPr>
          <a:xfrm>
            <a:off x="4117236" y="1617519"/>
            <a:ext cx="3376200" cy="1194900"/>
          </a:xfrm>
          <a:prstGeom prst="rect">
            <a:avLst/>
          </a:prstGeom>
          <a:noFill/>
          <a:ln>
            <a:noFill/>
          </a:ln>
        </p:spPr>
        <p:txBody>
          <a:bodyPr anchorCtr="0" anchor="t" bIns="60750" lIns="60750" spcFirstLastPara="1" rIns="60750" wrap="square" tIns="60750">
            <a:normAutofit/>
          </a:bodyPr>
          <a:lstStyle>
            <a:lvl1pPr indent="-228600" lvl="0" marL="457200" rtl="0" algn="l">
              <a:lnSpc>
                <a:spcPct val="100000"/>
              </a:lnSpc>
              <a:spcBef>
                <a:spcPts val="2200"/>
              </a:spcBef>
              <a:spcAft>
                <a:spcPts val="0"/>
              </a:spcAft>
              <a:buClr>
                <a:schemeClr val="dk2"/>
              </a:buClr>
              <a:buSzPts val="1200"/>
              <a:buFont typeface="Helvetica Neue"/>
              <a:buNone/>
              <a:defRPr b="0" i="0" sz="16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38" name="Google Shape;238;p36"/>
          <p:cNvSpPr/>
          <p:nvPr/>
        </p:nvSpPr>
        <p:spPr>
          <a:xfrm>
            <a:off x="4117236" y="2889309"/>
            <a:ext cx="3376200" cy="47400"/>
          </a:xfrm>
          <a:prstGeom prst="rect">
            <a:avLst/>
          </a:prstGeom>
          <a:solidFill>
            <a:srgbClr val="CCCFF0"/>
          </a:solidFill>
          <a:ln>
            <a:noFill/>
          </a:ln>
        </p:spPr>
        <p:txBody>
          <a:bodyPr anchorCtr="0" anchor="ctr" bIns="26800" lIns="26800" spcFirstLastPara="1" rIns="26800" wrap="square" tIns="26800">
            <a:noAutofit/>
          </a:bodyPr>
          <a:lstStyle/>
          <a:p>
            <a:pPr indent="0" lvl="0" marL="0" marR="0" rtl="0" algn="ctr">
              <a:lnSpc>
                <a:spcPct val="100000"/>
              </a:lnSpc>
              <a:spcBef>
                <a:spcPts val="0"/>
              </a:spcBef>
              <a:spcAft>
                <a:spcPts val="0"/>
              </a:spcAft>
              <a:buClr>
                <a:srgbClr val="000000"/>
              </a:buClr>
              <a:buSzPts val="1200"/>
              <a:buFont typeface="Helvetica Neue Light"/>
              <a:buNone/>
            </a:pPr>
            <a:r>
              <a:t/>
            </a:r>
            <a:endParaRPr b="0" i="0" sz="1200" u="none" cap="none" strike="noStrike">
              <a:solidFill>
                <a:srgbClr val="FFFFFF"/>
              </a:solidFill>
              <a:latin typeface="Helvetica Neue Light"/>
              <a:ea typeface="Helvetica Neue Light"/>
              <a:cs typeface="Helvetica Neue Light"/>
              <a:sym typeface="Helvetica Neue Light"/>
            </a:endParaRPr>
          </a:p>
        </p:txBody>
      </p:sp>
      <p:sp>
        <p:nvSpPr>
          <p:cNvPr id="239" name="Google Shape;239;p36"/>
          <p:cNvSpPr txBox="1"/>
          <p:nvPr>
            <p:ph idx="5" type="body"/>
          </p:nvPr>
        </p:nvSpPr>
        <p:spPr>
          <a:xfrm>
            <a:off x="4117235" y="1241580"/>
            <a:ext cx="3376200" cy="375900"/>
          </a:xfrm>
          <a:prstGeom prst="rect">
            <a:avLst/>
          </a:prstGeom>
          <a:noFill/>
          <a:ln>
            <a:noFill/>
          </a:ln>
        </p:spPr>
        <p:txBody>
          <a:bodyPr anchorCtr="0" anchor="b" bIns="0" lIns="0" spcFirstLastPara="1" rIns="0" wrap="square" tIns="0">
            <a:noAutofit/>
          </a:bodyPr>
          <a:lstStyle>
            <a:lvl1pPr indent="-228600" lvl="0" marL="457200" rtl="0" algn="ctr">
              <a:lnSpc>
                <a:spcPct val="85000"/>
              </a:lnSpc>
              <a:spcBef>
                <a:spcPts val="0"/>
              </a:spcBef>
              <a:spcAft>
                <a:spcPts val="0"/>
              </a:spcAft>
              <a:buClr>
                <a:schemeClr val="dk2"/>
              </a:buClr>
              <a:buSzPts val="2000"/>
              <a:buFont typeface="Helvetica Neue"/>
              <a:buNone/>
              <a:defRPr b="1" i="0" sz="27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40" name="Google Shape;240;p36"/>
          <p:cNvSpPr txBox="1"/>
          <p:nvPr>
            <p:ph idx="6" type="body"/>
          </p:nvPr>
        </p:nvSpPr>
        <p:spPr>
          <a:xfrm>
            <a:off x="400049" y="3333925"/>
            <a:ext cx="3376200" cy="1194900"/>
          </a:xfrm>
          <a:prstGeom prst="rect">
            <a:avLst/>
          </a:prstGeom>
          <a:noFill/>
          <a:ln>
            <a:noFill/>
          </a:ln>
        </p:spPr>
        <p:txBody>
          <a:bodyPr anchorCtr="0" anchor="t" bIns="60750" lIns="60750" spcFirstLastPara="1" rIns="60750" wrap="square" tIns="60750">
            <a:normAutofit/>
          </a:bodyPr>
          <a:lstStyle>
            <a:lvl1pPr indent="-228600" lvl="0" marL="457200" rtl="0" algn="l">
              <a:lnSpc>
                <a:spcPct val="100000"/>
              </a:lnSpc>
              <a:spcBef>
                <a:spcPts val="2200"/>
              </a:spcBef>
              <a:spcAft>
                <a:spcPts val="0"/>
              </a:spcAft>
              <a:buClr>
                <a:schemeClr val="dk2"/>
              </a:buClr>
              <a:buSzPts val="1200"/>
              <a:buFont typeface="Helvetica Neue"/>
              <a:buNone/>
              <a:defRPr b="0" i="0" sz="16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41" name="Google Shape;241;p36"/>
          <p:cNvSpPr txBox="1"/>
          <p:nvPr>
            <p:ph idx="7" type="body"/>
          </p:nvPr>
        </p:nvSpPr>
        <p:spPr>
          <a:xfrm>
            <a:off x="400048" y="2957986"/>
            <a:ext cx="3376200" cy="375900"/>
          </a:xfrm>
          <a:prstGeom prst="rect">
            <a:avLst/>
          </a:prstGeom>
          <a:noFill/>
          <a:ln>
            <a:noFill/>
          </a:ln>
        </p:spPr>
        <p:txBody>
          <a:bodyPr anchorCtr="0" anchor="b" bIns="0" lIns="0" spcFirstLastPara="1" rIns="0" wrap="square" tIns="0">
            <a:noAutofit/>
          </a:bodyPr>
          <a:lstStyle>
            <a:lvl1pPr indent="-228600" lvl="0" marL="457200" rtl="0" algn="ctr">
              <a:lnSpc>
                <a:spcPct val="85000"/>
              </a:lnSpc>
              <a:spcBef>
                <a:spcPts val="0"/>
              </a:spcBef>
              <a:spcAft>
                <a:spcPts val="0"/>
              </a:spcAft>
              <a:buClr>
                <a:schemeClr val="dk2"/>
              </a:buClr>
              <a:buSzPts val="2000"/>
              <a:buFont typeface="Helvetica Neue"/>
              <a:buNone/>
              <a:defRPr b="1" i="0" sz="27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42" name="Google Shape;242;p36"/>
          <p:cNvSpPr txBox="1"/>
          <p:nvPr>
            <p:ph idx="8" type="body"/>
          </p:nvPr>
        </p:nvSpPr>
        <p:spPr>
          <a:xfrm>
            <a:off x="4117235" y="3336624"/>
            <a:ext cx="3376200" cy="1194900"/>
          </a:xfrm>
          <a:prstGeom prst="rect">
            <a:avLst/>
          </a:prstGeom>
          <a:noFill/>
          <a:ln>
            <a:noFill/>
          </a:ln>
        </p:spPr>
        <p:txBody>
          <a:bodyPr anchorCtr="0" anchor="t" bIns="60750" lIns="60750" spcFirstLastPara="1" rIns="60750" wrap="square" tIns="60750">
            <a:normAutofit/>
          </a:bodyPr>
          <a:lstStyle>
            <a:lvl1pPr indent="-228600" lvl="0" marL="457200" rtl="0" algn="l">
              <a:lnSpc>
                <a:spcPct val="100000"/>
              </a:lnSpc>
              <a:spcBef>
                <a:spcPts val="2200"/>
              </a:spcBef>
              <a:spcAft>
                <a:spcPts val="0"/>
              </a:spcAft>
              <a:buClr>
                <a:schemeClr val="dk2"/>
              </a:buClr>
              <a:buSzPts val="1200"/>
              <a:buFont typeface="Helvetica Neue"/>
              <a:buNone/>
              <a:defRPr b="0" i="0" sz="16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243" name="Google Shape;243;p36"/>
          <p:cNvSpPr txBox="1"/>
          <p:nvPr>
            <p:ph idx="9" type="body"/>
          </p:nvPr>
        </p:nvSpPr>
        <p:spPr>
          <a:xfrm>
            <a:off x="4117234" y="2960685"/>
            <a:ext cx="3376200" cy="375900"/>
          </a:xfrm>
          <a:prstGeom prst="rect">
            <a:avLst/>
          </a:prstGeom>
          <a:noFill/>
          <a:ln>
            <a:noFill/>
          </a:ln>
        </p:spPr>
        <p:txBody>
          <a:bodyPr anchorCtr="0" anchor="b" bIns="0" lIns="0" spcFirstLastPara="1" rIns="0" wrap="square" tIns="0">
            <a:noAutofit/>
          </a:bodyPr>
          <a:lstStyle>
            <a:lvl1pPr indent="-228600" lvl="0" marL="457200" rtl="0" algn="ctr">
              <a:lnSpc>
                <a:spcPct val="85000"/>
              </a:lnSpc>
              <a:spcBef>
                <a:spcPts val="0"/>
              </a:spcBef>
              <a:spcAft>
                <a:spcPts val="0"/>
              </a:spcAft>
              <a:buClr>
                <a:schemeClr val="dk2"/>
              </a:buClr>
              <a:buSzPts val="2000"/>
              <a:buFont typeface="Helvetica Neue"/>
              <a:buNone/>
              <a:defRPr b="1" i="0" sz="2700">
                <a:solidFill>
                  <a:schemeClr val="dk2"/>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Photos - Texts 1">
  <p:cSld name="1_4 Photos - Texts">
    <p:spTree>
      <p:nvGrpSpPr>
        <p:cNvPr id="244" name="Shape 244"/>
        <p:cNvGrpSpPr/>
        <p:nvPr/>
      </p:nvGrpSpPr>
      <p:grpSpPr>
        <a:xfrm>
          <a:off x="0" y="0"/>
          <a:ext cx="0" cy="0"/>
          <a:chOff x="0" y="0"/>
          <a:chExt cx="0" cy="0"/>
        </a:xfrm>
      </p:grpSpPr>
      <p:sp>
        <p:nvSpPr>
          <p:cNvPr id="245" name="Google Shape;245;p37"/>
          <p:cNvSpPr/>
          <p:nvPr>
            <p:ph idx="2" type="pic"/>
          </p:nvPr>
        </p:nvSpPr>
        <p:spPr>
          <a:xfrm>
            <a:off x="908523"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246" name="Google Shape;246;p37"/>
          <p:cNvSpPr txBox="1"/>
          <p:nvPr>
            <p:ph idx="1" type="body"/>
          </p:nvPr>
        </p:nvSpPr>
        <p:spPr>
          <a:xfrm>
            <a:off x="697729" y="2423889"/>
            <a:ext cx="17544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47" name="Google Shape;247;p37"/>
          <p:cNvSpPr txBox="1"/>
          <p:nvPr>
            <p:ph idx="3" type="body"/>
          </p:nvPr>
        </p:nvSpPr>
        <p:spPr>
          <a:xfrm>
            <a:off x="688748"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48" name="Google Shape;248;p37"/>
          <p:cNvSpPr txBox="1"/>
          <p:nvPr>
            <p:ph idx="4" type="body"/>
          </p:nvPr>
        </p:nvSpPr>
        <p:spPr>
          <a:xfrm>
            <a:off x="2677230" y="2423889"/>
            <a:ext cx="17817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49" name="Google Shape;249;p37"/>
          <p:cNvSpPr txBox="1"/>
          <p:nvPr>
            <p:ph idx="5" type="body"/>
          </p:nvPr>
        </p:nvSpPr>
        <p:spPr>
          <a:xfrm>
            <a:off x="2681854"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50" name="Google Shape;250;p37"/>
          <p:cNvSpPr txBox="1"/>
          <p:nvPr>
            <p:ph idx="6" type="body"/>
          </p:nvPr>
        </p:nvSpPr>
        <p:spPr>
          <a:xfrm>
            <a:off x="4686233" y="2423889"/>
            <a:ext cx="17817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51" name="Google Shape;251;p37"/>
          <p:cNvSpPr txBox="1"/>
          <p:nvPr>
            <p:ph idx="7" type="body"/>
          </p:nvPr>
        </p:nvSpPr>
        <p:spPr>
          <a:xfrm>
            <a:off x="4690857"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52" name="Google Shape;252;p37"/>
          <p:cNvSpPr txBox="1"/>
          <p:nvPr>
            <p:ph idx="8" type="body"/>
          </p:nvPr>
        </p:nvSpPr>
        <p:spPr>
          <a:xfrm>
            <a:off x="6661654" y="2423889"/>
            <a:ext cx="1781700" cy="28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2200"/>
              </a:spcBef>
              <a:spcAft>
                <a:spcPts val="0"/>
              </a:spcAft>
              <a:buClr>
                <a:schemeClr val="accent1"/>
              </a:buClr>
              <a:buSzPts val="1400"/>
              <a:buFont typeface="Helvetica Neue"/>
              <a:buNone/>
              <a:defRPr b="1" i="0" sz="1800">
                <a:solidFill>
                  <a:schemeClr val="accent1"/>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53" name="Google Shape;253;p37"/>
          <p:cNvSpPr txBox="1"/>
          <p:nvPr>
            <p:ph idx="9" type="body"/>
          </p:nvPr>
        </p:nvSpPr>
        <p:spPr>
          <a:xfrm>
            <a:off x="6666278" y="2710595"/>
            <a:ext cx="1777200" cy="1461300"/>
          </a:xfrm>
          <a:prstGeom prst="rect">
            <a:avLst/>
          </a:prstGeom>
          <a:noFill/>
          <a:ln>
            <a:noFill/>
          </a:ln>
        </p:spPr>
        <p:txBody>
          <a:bodyPr anchorCtr="0" anchor="t" bIns="0" lIns="0" spcFirstLastPara="1" rIns="0" wrap="square" tIns="40500">
            <a:normAutofit/>
          </a:bodyPr>
          <a:lstStyle>
            <a:lvl1pPr indent="-228600" lvl="0" marL="457200" rtl="0" algn="ctr">
              <a:lnSpc>
                <a:spcPct val="100000"/>
              </a:lnSpc>
              <a:spcBef>
                <a:spcPts val="2200"/>
              </a:spcBef>
              <a:spcAft>
                <a:spcPts val="0"/>
              </a:spcAft>
              <a:buClr>
                <a:srgbClr val="353535"/>
              </a:buClr>
              <a:buSzPts val="1000"/>
              <a:buFont typeface="Helvetica Neue"/>
              <a:buNone/>
              <a:defRPr b="0" i="0" sz="1400">
                <a:solidFill>
                  <a:srgbClr val="353535"/>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2pPr>
            <a:lvl3pPr indent="-228600" lvl="2" marL="13716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3pPr>
            <a:lvl4pPr indent="-228600" lvl="3" marL="18288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4pPr>
            <a:lvl5pPr indent="-228600" lvl="4" marL="2286000" rtl="0" algn="l">
              <a:lnSpc>
                <a:spcPct val="100000"/>
              </a:lnSpc>
              <a:spcBef>
                <a:spcPts val="2200"/>
              </a:spcBef>
              <a:spcAft>
                <a:spcPts val="0"/>
              </a:spcAft>
              <a:buClr>
                <a:srgbClr val="000000"/>
              </a:buClr>
              <a:buSzPts val="1000"/>
              <a:buFont typeface="Open Sans"/>
              <a:buNone/>
              <a:defRPr b="0" i="0" sz="1400">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sp>
        <p:nvSpPr>
          <p:cNvPr id="254" name="Google Shape;254;p37"/>
          <p:cNvSpPr/>
          <p:nvPr>
            <p:ph idx="13" type="pic"/>
          </p:nvPr>
        </p:nvSpPr>
        <p:spPr>
          <a:xfrm>
            <a:off x="2901629"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255" name="Google Shape;255;p37"/>
          <p:cNvSpPr/>
          <p:nvPr>
            <p:ph idx="14" type="pic"/>
          </p:nvPr>
        </p:nvSpPr>
        <p:spPr>
          <a:xfrm>
            <a:off x="4910632"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256" name="Google Shape;256;p37"/>
          <p:cNvSpPr/>
          <p:nvPr>
            <p:ph idx="15" type="pic"/>
          </p:nvPr>
        </p:nvSpPr>
        <p:spPr>
          <a:xfrm>
            <a:off x="6886052" y="945251"/>
            <a:ext cx="1332900" cy="1335000"/>
          </a:xfrm>
          <a:prstGeom prst="ellipse">
            <a:avLst/>
          </a:prstGeom>
          <a:solidFill>
            <a:schemeClr val="lt1"/>
          </a:solidFill>
          <a:ln cap="flat" cmpd="sng" w="79375">
            <a:solidFill>
              <a:schemeClr val="accent2"/>
            </a:solidFill>
            <a:prstDash val="solid"/>
            <a:round/>
            <a:headEnd len="sm" w="sm" type="none"/>
            <a:tailEnd len="sm" w="sm" type="none"/>
          </a:ln>
        </p:spPr>
      </p:sp>
      <p:sp>
        <p:nvSpPr>
          <p:cNvPr id="257" name="Google Shape;257;p37"/>
          <p:cNvSpPr txBox="1"/>
          <p:nvPr>
            <p:ph idx="16" type="body"/>
          </p:nvPr>
        </p:nvSpPr>
        <p:spPr>
          <a:xfrm>
            <a:off x="400049" y="323850"/>
            <a:ext cx="8298300" cy="497700"/>
          </a:xfrm>
          <a:prstGeom prst="rect">
            <a:avLst/>
          </a:prstGeom>
          <a:noFill/>
          <a:ln>
            <a:noFill/>
          </a:ln>
        </p:spPr>
        <p:txBody>
          <a:bodyPr anchorCtr="0" anchor="b" bIns="0" lIns="0" spcFirstLastPara="1" rIns="0" wrap="square" tIns="0">
            <a:normAutofit/>
          </a:bodyPr>
          <a:lstStyle>
            <a:lvl1pPr indent="-228600" lvl="0" marL="457200" rtl="0" algn="ctr">
              <a:lnSpc>
                <a:spcPct val="85000"/>
              </a:lnSpc>
              <a:spcBef>
                <a:spcPts val="0"/>
              </a:spcBef>
              <a:spcAft>
                <a:spcPts val="0"/>
              </a:spcAft>
              <a:buClr>
                <a:srgbClr val="2D3293"/>
              </a:buClr>
              <a:buSzPts val="1900"/>
              <a:buFont typeface="Helvetica Neue"/>
              <a:buNone/>
              <a:defRPr b="1" i="0" sz="2500">
                <a:solidFill>
                  <a:srgbClr val="2D3293"/>
                </a:solidFill>
                <a:latin typeface="Helvetica Neue"/>
                <a:ea typeface="Helvetica Neue"/>
                <a:cs typeface="Helvetica Neue"/>
                <a:sym typeface="Helvetica Neue"/>
              </a:defRPr>
            </a:lvl1pPr>
            <a:lvl2pPr indent="-228600" lvl="1" marL="914400" rtl="0" algn="l">
              <a:lnSpc>
                <a:spcPct val="100000"/>
              </a:lnSpc>
              <a:spcBef>
                <a:spcPts val="2200"/>
              </a:spcBef>
              <a:spcAft>
                <a:spcPts val="0"/>
              </a:spcAft>
              <a:buClr>
                <a:srgbClr val="000000"/>
              </a:buClr>
              <a:buSzPts val="1400"/>
              <a:buFont typeface="Helvetica Neue"/>
              <a:buNone/>
              <a:defRPr/>
            </a:lvl2pPr>
            <a:lvl3pPr indent="-279400" lvl="2" marL="1371600" rtl="0" algn="l">
              <a:lnSpc>
                <a:spcPct val="100000"/>
              </a:lnSpc>
              <a:spcBef>
                <a:spcPts val="2200"/>
              </a:spcBef>
              <a:spcAft>
                <a:spcPts val="0"/>
              </a:spcAft>
              <a:buClr>
                <a:srgbClr val="000000"/>
              </a:buClr>
              <a:buSzPts val="800"/>
              <a:buFont typeface="Helvetica Neue"/>
              <a:buChar char="•"/>
              <a:defRPr/>
            </a:lvl3pPr>
            <a:lvl4pPr indent="-279400" lvl="3" marL="1828800" rtl="0" algn="l">
              <a:lnSpc>
                <a:spcPct val="100000"/>
              </a:lnSpc>
              <a:spcBef>
                <a:spcPts val="2200"/>
              </a:spcBef>
              <a:spcAft>
                <a:spcPts val="0"/>
              </a:spcAft>
              <a:buClr>
                <a:srgbClr val="000000"/>
              </a:buClr>
              <a:buSzPts val="800"/>
              <a:buFont typeface="Helvetica Neue"/>
              <a:buChar char="•"/>
              <a:defRPr/>
            </a:lvl4pPr>
            <a:lvl5pPr indent="-228600" lvl="4" marL="2286000" rtl="0" algn="ctr">
              <a:lnSpc>
                <a:spcPct val="100000"/>
              </a:lnSpc>
              <a:spcBef>
                <a:spcPts val="2200"/>
              </a:spcBef>
              <a:spcAft>
                <a:spcPts val="0"/>
              </a:spcAft>
              <a:buClr>
                <a:srgbClr val="2D3293"/>
              </a:buClr>
              <a:buSzPts val="2200"/>
              <a:buFont typeface="Open Sans"/>
              <a:buNone/>
              <a:defRPr b="1" i="0" sz="2900">
                <a:solidFill>
                  <a:srgbClr val="2D3293"/>
                </a:solidFill>
                <a:latin typeface="Open Sans"/>
                <a:ea typeface="Open Sans"/>
                <a:cs typeface="Open Sans"/>
                <a:sym typeface="Open Sans"/>
              </a:defRPr>
            </a:lvl5pPr>
            <a:lvl6pPr indent="-279400" lvl="5" marL="2743200" rtl="0" algn="l">
              <a:lnSpc>
                <a:spcPct val="100000"/>
              </a:lnSpc>
              <a:spcBef>
                <a:spcPts val="2200"/>
              </a:spcBef>
              <a:spcAft>
                <a:spcPts val="0"/>
              </a:spcAft>
              <a:buClr>
                <a:srgbClr val="000000"/>
              </a:buClr>
              <a:buSzPts val="800"/>
              <a:buFont typeface="Helvetica Neue Light"/>
              <a:buChar char="•"/>
              <a:defRPr/>
            </a:lvl6pPr>
            <a:lvl7pPr indent="-279400" lvl="6" marL="3200400" rtl="0" algn="l">
              <a:lnSpc>
                <a:spcPct val="100000"/>
              </a:lnSpc>
              <a:spcBef>
                <a:spcPts val="2200"/>
              </a:spcBef>
              <a:spcAft>
                <a:spcPts val="0"/>
              </a:spcAft>
              <a:buClr>
                <a:srgbClr val="000000"/>
              </a:buClr>
              <a:buSzPts val="800"/>
              <a:buFont typeface="Helvetica Neue Light"/>
              <a:buChar char="•"/>
              <a:defRPr/>
            </a:lvl7pPr>
            <a:lvl8pPr indent="-279400" lvl="7" marL="3657600" rtl="0" algn="l">
              <a:lnSpc>
                <a:spcPct val="100000"/>
              </a:lnSpc>
              <a:spcBef>
                <a:spcPts val="2200"/>
              </a:spcBef>
              <a:spcAft>
                <a:spcPts val="0"/>
              </a:spcAft>
              <a:buClr>
                <a:srgbClr val="000000"/>
              </a:buClr>
              <a:buSzPts val="800"/>
              <a:buFont typeface="Helvetica Neue Light"/>
              <a:buChar char="•"/>
              <a:defRPr/>
            </a:lvl8pPr>
            <a:lvl9pPr indent="-279400" lvl="8" marL="4114800" rtl="0" algn="l">
              <a:lnSpc>
                <a:spcPct val="100000"/>
              </a:lnSpc>
              <a:spcBef>
                <a:spcPts val="2200"/>
              </a:spcBef>
              <a:spcAft>
                <a:spcPts val="0"/>
              </a:spcAft>
              <a:buClr>
                <a:srgbClr val="000000"/>
              </a:buClr>
              <a:buSzPts val="800"/>
              <a:buFont typeface="Helvetica Neue Light"/>
              <a:buChar char="•"/>
              <a:defRPr/>
            </a:lvl9pPr>
          </a:lstStyle>
          <a:p/>
        </p:txBody>
      </p:sp>
      <p:pic>
        <p:nvPicPr>
          <p:cNvPr id="258" name="Google Shape;258;p37"/>
          <p:cNvPicPr preferRelativeResize="0"/>
          <p:nvPr/>
        </p:nvPicPr>
        <p:blipFill rotWithShape="1">
          <a:blip r:embed="rId2">
            <a:alphaModFix/>
          </a:blip>
          <a:srcRect b="0" l="0" r="0" t="0"/>
          <a:stretch/>
        </p:blipFill>
        <p:spPr>
          <a:xfrm rot="-5400000">
            <a:off x="8102279" y="4101779"/>
            <a:ext cx="833377" cy="1250065"/>
          </a:xfrm>
          <a:prstGeom prst="rect">
            <a:avLst/>
          </a:prstGeom>
          <a:noFill/>
          <a:ln>
            <a:noFill/>
          </a:ln>
        </p:spPr>
      </p:pic>
      <p:pic>
        <p:nvPicPr>
          <p:cNvPr id="259" name="Google Shape;259;p37"/>
          <p:cNvPicPr preferRelativeResize="0"/>
          <p:nvPr/>
        </p:nvPicPr>
        <p:blipFill rotWithShape="1">
          <a:blip r:embed="rId2">
            <a:alphaModFix/>
          </a:blip>
          <a:srcRect b="0" l="0" r="0" t="0"/>
          <a:stretch/>
        </p:blipFill>
        <p:spPr>
          <a:xfrm rot="5400000">
            <a:off x="208344" y="-218946"/>
            <a:ext cx="833377" cy="1250065"/>
          </a:xfrm>
          <a:prstGeom prst="rect">
            <a:avLst/>
          </a:prstGeom>
          <a:noFill/>
          <a:ln>
            <a:noFill/>
          </a:ln>
        </p:spPr>
      </p:pic>
      <p:sp>
        <p:nvSpPr>
          <p:cNvPr id="260" name="Google Shape;260;p37"/>
          <p:cNvSpPr txBox="1"/>
          <p:nvPr>
            <p:ph idx="11" type="ftr"/>
          </p:nvPr>
        </p:nvSpPr>
        <p:spPr>
          <a:xfrm>
            <a:off x="4076390" y="4734018"/>
            <a:ext cx="4663500" cy="211500"/>
          </a:xfrm>
          <a:prstGeom prst="rect">
            <a:avLst/>
          </a:prstGeom>
          <a:noFill/>
          <a:ln>
            <a:noFill/>
          </a:ln>
        </p:spPr>
        <p:txBody>
          <a:bodyPr anchorCtr="0" anchor="ctr" bIns="0" lIns="0" spcFirstLastPara="1" rIns="0" wrap="square" tIns="0">
            <a:normAutofit/>
          </a:bodyPr>
          <a:lstStyle>
            <a:lvl1pPr lvl="0" rtl="0" algn="r">
              <a:lnSpc>
                <a:spcPct val="100000"/>
              </a:lnSpc>
              <a:spcBef>
                <a:spcPts val="0"/>
              </a:spcBef>
              <a:spcAft>
                <a:spcPts val="0"/>
              </a:spcAft>
              <a:buClr>
                <a:srgbClr val="6A6A6A"/>
              </a:buClr>
              <a:buSzPts val="800"/>
              <a:buFont typeface="Helvetica Neue"/>
              <a:buNone/>
              <a:defRPr b="0" i="0" sz="800">
                <a:solidFill>
                  <a:srgbClr val="6A6A6A"/>
                </a:solidFill>
                <a:latin typeface="Helvetica Neue"/>
                <a:ea typeface="Helvetica Neue"/>
                <a:cs typeface="Helvetica Neue"/>
                <a:sym typeface="Helvetica Neue"/>
              </a:defRPr>
            </a:lvl1pPr>
            <a:lvl2pPr lvl="1" rtl="0" algn="ctr">
              <a:lnSpc>
                <a:spcPct val="100000"/>
              </a:lnSpc>
              <a:spcBef>
                <a:spcPts val="0"/>
              </a:spcBef>
              <a:spcAft>
                <a:spcPts val="0"/>
              </a:spcAft>
              <a:buClr>
                <a:srgbClr val="000000"/>
              </a:buClr>
              <a:buSzPts val="1000"/>
              <a:buFont typeface="Helvetica Neue Light"/>
              <a:buNone/>
              <a:defRPr sz="800"/>
            </a:lvl2pPr>
            <a:lvl3pPr lvl="2" rtl="0" algn="ctr">
              <a:lnSpc>
                <a:spcPct val="100000"/>
              </a:lnSpc>
              <a:spcBef>
                <a:spcPts val="0"/>
              </a:spcBef>
              <a:spcAft>
                <a:spcPts val="0"/>
              </a:spcAft>
              <a:buClr>
                <a:srgbClr val="000000"/>
              </a:buClr>
              <a:buSzPts val="1000"/>
              <a:buFont typeface="Helvetica Neue Light"/>
              <a:buNone/>
              <a:defRPr sz="800"/>
            </a:lvl3pPr>
            <a:lvl4pPr lvl="3" rtl="0" algn="ctr">
              <a:lnSpc>
                <a:spcPct val="100000"/>
              </a:lnSpc>
              <a:spcBef>
                <a:spcPts val="0"/>
              </a:spcBef>
              <a:spcAft>
                <a:spcPts val="0"/>
              </a:spcAft>
              <a:buClr>
                <a:srgbClr val="000000"/>
              </a:buClr>
              <a:buSzPts val="1000"/>
              <a:buFont typeface="Helvetica Neue Light"/>
              <a:buNone/>
              <a:defRPr sz="800"/>
            </a:lvl4pPr>
            <a:lvl5pPr lvl="4" rtl="0" algn="ctr">
              <a:lnSpc>
                <a:spcPct val="100000"/>
              </a:lnSpc>
              <a:spcBef>
                <a:spcPts val="0"/>
              </a:spcBef>
              <a:spcAft>
                <a:spcPts val="0"/>
              </a:spcAft>
              <a:buClr>
                <a:srgbClr val="000000"/>
              </a:buClr>
              <a:buSzPts val="1000"/>
              <a:buFont typeface="Helvetica Neue Light"/>
              <a:buNone/>
              <a:defRPr sz="800"/>
            </a:lvl5pPr>
            <a:lvl6pPr lvl="5" rtl="0" algn="ctr">
              <a:lnSpc>
                <a:spcPct val="100000"/>
              </a:lnSpc>
              <a:spcBef>
                <a:spcPts val="0"/>
              </a:spcBef>
              <a:spcAft>
                <a:spcPts val="0"/>
              </a:spcAft>
              <a:buClr>
                <a:srgbClr val="000000"/>
              </a:buClr>
              <a:buSzPts val="1000"/>
              <a:buFont typeface="Helvetica Neue Light"/>
              <a:buNone/>
              <a:defRPr sz="800"/>
            </a:lvl6pPr>
            <a:lvl7pPr lvl="6" rtl="0" algn="ctr">
              <a:lnSpc>
                <a:spcPct val="100000"/>
              </a:lnSpc>
              <a:spcBef>
                <a:spcPts val="0"/>
              </a:spcBef>
              <a:spcAft>
                <a:spcPts val="0"/>
              </a:spcAft>
              <a:buClr>
                <a:srgbClr val="000000"/>
              </a:buClr>
              <a:buSzPts val="1000"/>
              <a:buFont typeface="Helvetica Neue Light"/>
              <a:buNone/>
              <a:defRPr sz="800"/>
            </a:lvl7pPr>
            <a:lvl8pPr lvl="7" rtl="0" algn="ctr">
              <a:lnSpc>
                <a:spcPct val="100000"/>
              </a:lnSpc>
              <a:spcBef>
                <a:spcPts val="0"/>
              </a:spcBef>
              <a:spcAft>
                <a:spcPts val="0"/>
              </a:spcAft>
              <a:buClr>
                <a:srgbClr val="000000"/>
              </a:buClr>
              <a:buSzPts val="1000"/>
              <a:buFont typeface="Helvetica Neue Light"/>
              <a:buNone/>
              <a:defRPr sz="800"/>
            </a:lvl8pPr>
            <a:lvl9pPr lvl="8" rtl="0" algn="ctr">
              <a:lnSpc>
                <a:spcPct val="100000"/>
              </a:lnSpc>
              <a:spcBef>
                <a:spcPts val="0"/>
              </a:spcBef>
              <a:spcAft>
                <a:spcPts val="0"/>
              </a:spcAft>
              <a:buClr>
                <a:srgbClr val="000000"/>
              </a:buClr>
              <a:buSzPts val="1000"/>
              <a:buFont typeface="Helvetica Neue Light"/>
              <a:buNone/>
              <a:defRPr sz="800"/>
            </a:lvl9pPr>
          </a:lstStyle>
          <a:p/>
        </p:txBody>
      </p:sp>
      <p:sp>
        <p:nvSpPr>
          <p:cNvPr id="261" name="Google Shape;261;p37"/>
          <p:cNvSpPr txBox="1"/>
          <p:nvPr>
            <p:ph idx="12" type="sldNum"/>
          </p:nvPr>
        </p:nvSpPr>
        <p:spPr>
          <a:xfrm>
            <a:off x="8758858" y="4734017"/>
            <a:ext cx="285600" cy="211500"/>
          </a:xfrm>
          <a:prstGeom prst="rect">
            <a:avLst/>
          </a:prstGeom>
          <a:noFill/>
          <a:ln>
            <a:noFill/>
          </a:ln>
        </p:spPr>
        <p:txBody>
          <a:bodyPr anchorCtr="0" anchor="ctr" bIns="25700" lIns="51425" spcFirstLastPara="1" rIns="51425" wrap="square" tIns="25700">
            <a:noAutofit/>
          </a:bodyPr>
          <a:lstStyle>
            <a:lvl1pPr indent="0" lvl="0"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1pPr>
            <a:lvl2pPr indent="0" lvl="1"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2pPr>
            <a:lvl3pPr indent="0" lvl="2"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3pPr>
            <a:lvl4pPr indent="0" lvl="3"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4pPr>
            <a:lvl5pPr indent="0" lvl="4"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5pPr>
            <a:lvl6pPr indent="0" lvl="5"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6pPr>
            <a:lvl7pPr indent="0" lvl="6"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7pPr>
            <a:lvl8pPr indent="0" lvl="7"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8pPr>
            <a:lvl9pPr indent="0" lvl="8" marL="0" marR="0" rtl="0" algn="r">
              <a:lnSpc>
                <a:spcPct val="100000"/>
              </a:lnSpc>
              <a:spcBef>
                <a:spcPts val="0"/>
              </a:spcBef>
              <a:spcAft>
                <a:spcPts val="0"/>
              </a:spcAft>
              <a:buClr>
                <a:srgbClr val="888888"/>
              </a:buClr>
              <a:buSzPts val="900"/>
              <a:buFont typeface="Helvetica Neue"/>
              <a:buNone/>
              <a:defRPr b="0" i="0" sz="900" u="none" cap="none" strike="noStrike">
                <a:solidFill>
                  <a:srgbClr val="888888"/>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it"/>
              <a:t>‹#›</a:t>
            </a:fld>
            <a:endParaRPr/>
          </a:p>
        </p:txBody>
      </p:sp>
      <p:pic>
        <p:nvPicPr>
          <p:cNvPr id="262" name="Google Shape;262;p37"/>
          <p:cNvPicPr preferRelativeResize="0"/>
          <p:nvPr/>
        </p:nvPicPr>
        <p:blipFill rotWithShape="1">
          <a:blip r:embed="rId3">
            <a:alphaModFix/>
          </a:blip>
          <a:srcRect b="0" l="0" r="0" t="0"/>
          <a:stretch/>
        </p:blipFill>
        <p:spPr>
          <a:xfrm>
            <a:off x="1821801" y="4684950"/>
            <a:ext cx="466629" cy="32400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area science park">
  <p:cSld name="3_area science park">
    <p:spTree>
      <p:nvGrpSpPr>
        <p:cNvPr id="263" name="Shape 263"/>
        <p:cNvGrpSpPr/>
        <p:nvPr/>
      </p:nvGrpSpPr>
      <p:grpSpPr>
        <a:xfrm>
          <a:off x="0" y="0"/>
          <a:ext cx="0" cy="0"/>
          <a:chOff x="0" y="0"/>
          <a:chExt cx="0" cy="0"/>
        </a:xfrm>
      </p:grpSpPr>
      <p:cxnSp>
        <p:nvCxnSpPr>
          <p:cNvPr id="264" name="Google Shape;264;p38"/>
          <p:cNvCxnSpPr>
            <a:endCxn id="265"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265" name="Google Shape;265;p38"/>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66" name="Google Shape;266;p38"/>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267" name="Google Shape;267;p38"/>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268" name="Google Shape;268;p38"/>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69" name="Google Shape;269;p38"/>
          <p:cNvSpPr txBox="1"/>
          <p:nvPr>
            <p:ph idx="1" type="body"/>
          </p:nvPr>
        </p:nvSpPr>
        <p:spPr>
          <a:xfrm>
            <a:off x="250825" y="1063625"/>
            <a:ext cx="8642400" cy="3560700"/>
          </a:xfrm>
          <a:prstGeom prst="rect">
            <a:avLst/>
          </a:prstGeom>
          <a:noFill/>
          <a:ln>
            <a:noFill/>
          </a:ln>
        </p:spPr>
        <p:txBody>
          <a:bodyPr anchorCtr="0" anchor="t" bIns="45700" lIns="91425" spcFirstLastPara="1" rIns="91425" wrap="square" tIns="45700">
            <a:normAutofit/>
          </a:bodyPr>
          <a:lstStyle>
            <a:lvl1pPr indent="-330200" lvl="0" marL="457200" rtl="0" algn="l">
              <a:lnSpc>
                <a:spcPct val="90000"/>
              </a:lnSpc>
              <a:spcBef>
                <a:spcPts val="1000"/>
              </a:spcBef>
              <a:spcAft>
                <a:spcPts val="0"/>
              </a:spcAft>
              <a:buClr>
                <a:schemeClr val="accent1"/>
              </a:buClr>
              <a:buSzPts val="1600"/>
              <a:buChar char="●"/>
              <a:defRPr sz="1600">
                <a:solidFill>
                  <a:srgbClr val="3F3F3F"/>
                </a:solidFill>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pic>
        <p:nvPicPr>
          <p:cNvPr id="270" name="Google Shape;270;p38"/>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271" name="Google Shape;271;p38"/>
          <p:cNvGrpSpPr/>
          <p:nvPr/>
        </p:nvGrpSpPr>
        <p:grpSpPr>
          <a:xfrm>
            <a:off x="8100392" y="4531287"/>
            <a:ext cx="841438" cy="539501"/>
            <a:chOff x="1403648" y="4531287"/>
            <a:chExt cx="841438" cy="539501"/>
          </a:xfrm>
        </p:grpSpPr>
        <p:pic>
          <p:nvPicPr>
            <p:cNvPr id="272" name="Google Shape;272;p38"/>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273" name="Google Shape;273;p38"/>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rea science park">
  <p:cSld name="2_area science park">
    <p:spTree>
      <p:nvGrpSpPr>
        <p:cNvPr id="274" name="Shape 274"/>
        <p:cNvGrpSpPr/>
        <p:nvPr/>
      </p:nvGrpSpPr>
      <p:grpSpPr>
        <a:xfrm>
          <a:off x="0" y="0"/>
          <a:ext cx="0" cy="0"/>
          <a:chOff x="0" y="0"/>
          <a:chExt cx="0" cy="0"/>
        </a:xfrm>
      </p:grpSpPr>
      <p:pic>
        <p:nvPicPr>
          <p:cNvPr id="275" name="Google Shape;275;p39"/>
          <p:cNvPicPr preferRelativeResize="0"/>
          <p:nvPr/>
        </p:nvPicPr>
        <p:blipFill rotWithShape="1">
          <a:blip r:embed="rId2">
            <a:alphaModFix/>
          </a:blip>
          <a:srcRect b="10602" l="0" r="0" t="0"/>
          <a:stretch/>
        </p:blipFill>
        <p:spPr>
          <a:xfrm>
            <a:off x="0" y="6190"/>
            <a:ext cx="9143999" cy="4587269"/>
          </a:xfrm>
          <a:prstGeom prst="rect">
            <a:avLst/>
          </a:prstGeom>
          <a:noFill/>
          <a:ln>
            <a:noFill/>
          </a:ln>
        </p:spPr>
      </p:pic>
      <p:cxnSp>
        <p:nvCxnSpPr>
          <p:cNvPr id="276" name="Google Shape;276;p39"/>
          <p:cNvCxnSpPr>
            <a:endCxn id="277"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277" name="Google Shape;277;p39"/>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78" name="Google Shape;278;p39"/>
          <p:cNvPicPr preferRelativeResize="0"/>
          <p:nvPr/>
        </p:nvPicPr>
        <p:blipFill rotWithShape="1">
          <a:blip r:embed="rId3">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279" name="Google Shape;279;p39"/>
          <p:cNvPicPr preferRelativeResize="0"/>
          <p:nvPr/>
        </p:nvPicPr>
        <p:blipFill rotWithShape="1">
          <a:blip r:embed="rId4">
            <a:alphaModFix/>
          </a:blip>
          <a:srcRect b="0" l="0" r="0" t="0"/>
          <a:stretch/>
        </p:blipFill>
        <p:spPr>
          <a:xfrm>
            <a:off x="107504" y="4624192"/>
            <a:ext cx="835897" cy="395830"/>
          </a:xfrm>
          <a:prstGeom prst="rect">
            <a:avLst/>
          </a:prstGeom>
          <a:noFill/>
          <a:ln>
            <a:noFill/>
          </a:ln>
        </p:spPr>
      </p:pic>
      <p:sp>
        <p:nvSpPr>
          <p:cNvPr id="280" name="Google Shape;280;p39"/>
          <p:cNvSpPr txBox="1"/>
          <p:nvPr>
            <p:ph idx="1" type="body"/>
          </p:nvPr>
        </p:nvSpPr>
        <p:spPr>
          <a:xfrm>
            <a:off x="251520"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81" name="Google Shape;281;p39"/>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82" name="Google Shape;282;p39"/>
          <p:cNvSpPr/>
          <p:nvPr>
            <p:ph idx="2" type="pic"/>
          </p:nvPr>
        </p:nvSpPr>
        <p:spPr>
          <a:xfrm>
            <a:off x="5723830" y="1084144"/>
            <a:ext cx="3168600" cy="3509400"/>
          </a:xfrm>
          <a:prstGeom prst="rect">
            <a:avLst/>
          </a:prstGeom>
          <a:solidFill>
            <a:srgbClr val="D8D8D8"/>
          </a:solidFill>
          <a:ln>
            <a:noFill/>
          </a:ln>
        </p:spPr>
      </p:sp>
      <p:grpSp>
        <p:nvGrpSpPr>
          <p:cNvPr id="283" name="Google Shape;283;p39"/>
          <p:cNvGrpSpPr/>
          <p:nvPr/>
        </p:nvGrpSpPr>
        <p:grpSpPr>
          <a:xfrm>
            <a:off x="8100392" y="4531287"/>
            <a:ext cx="841438" cy="539501"/>
            <a:chOff x="1403648" y="4531287"/>
            <a:chExt cx="841438" cy="539501"/>
          </a:xfrm>
        </p:grpSpPr>
        <p:pic>
          <p:nvPicPr>
            <p:cNvPr id="284" name="Google Shape;284;p39"/>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285" name="Google Shape;285;p39"/>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area science park">
  <p:cSld name="8_area science park">
    <p:spTree>
      <p:nvGrpSpPr>
        <p:cNvPr id="286" name="Shape 286"/>
        <p:cNvGrpSpPr/>
        <p:nvPr/>
      </p:nvGrpSpPr>
      <p:grpSpPr>
        <a:xfrm>
          <a:off x="0" y="0"/>
          <a:ext cx="0" cy="0"/>
          <a:chOff x="0" y="0"/>
          <a:chExt cx="0" cy="0"/>
        </a:xfrm>
      </p:grpSpPr>
      <p:cxnSp>
        <p:nvCxnSpPr>
          <p:cNvPr id="287" name="Google Shape;287;p40"/>
          <p:cNvCxnSpPr>
            <a:endCxn id="288"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288" name="Google Shape;288;p40"/>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89" name="Google Shape;289;p40"/>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290" name="Google Shape;290;p40"/>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291" name="Google Shape;291;p40"/>
          <p:cNvSpPr txBox="1"/>
          <p:nvPr>
            <p:ph idx="1" type="body"/>
          </p:nvPr>
        </p:nvSpPr>
        <p:spPr>
          <a:xfrm>
            <a:off x="3672285"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92" name="Google Shape;292;p40"/>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93" name="Google Shape;293;p40"/>
          <p:cNvSpPr/>
          <p:nvPr>
            <p:ph idx="2" type="pic"/>
          </p:nvPr>
        </p:nvSpPr>
        <p:spPr>
          <a:xfrm>
            <a:off x="253008" y="1084144"/>
            <a:ext cx="3168600" cy="3509400"/>
          </a:xfrm>
          <a:prstGeom prst="rect">
            <a:avLst/>
          </a:prstGeom>
          <a:solidFill>
            <a:srgbClr val="D8D8D8"/>
          </a:solidFill>
          <a:ln>
            <a:noFill/>
          </a:ln>
        </p:spPr>
      </p:sp>
      <p:pic>
        <p:nvPicPr>
          <p:cNvPr id="294" name="Google Shape;294;p40"/>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295" name="Google Shape;295;p40"/>
          <p:cNvGrpSpPr/>
          <p:nvPr/>
        </p:nvGrpSpPr>
        <p:grpSpPr>
          <a:xfrm>
            <a:off x="8100392" y="4531287"/>
            <a:ext cx="841438" cy="539501"/>
            <a:chOff x="1403648" y="4531287"/>
            <a:chExt cx="841438" cy="539501"/>
          </a:xfrm>
        </p:grpSpPr>
        <p:pic>
          <p:nvPicPr>
            <p:cNvPr id="296" name="Google Shape;296;p40"/>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297" name="Google Shape;297;p40"/>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 name="Shape 22"/>
        <p:cNvGrpSpPr/>
        <p:nvPr/>
      </p:nvGrpSpPr>
      <p:grpSpPr>
        <a:xfrm>
          <a:off x="0" y="0"/>
          <a:ext cx="0" cy="0"/>
          <a:chOff x="0" y="0"/>
          <a:chExt cx="0" cy="0"/>
        </a:xfrm>
      </p:grpSpPr>
      <p:sp>
        <p:nvSpPr>
          <p:cNvPr id="23" name="Google Shape;23;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4" name="Google Shape;24;p5"/>
          <p:cNvSpPr txBox="1"/>
          <p:nvPr>
            <p:ph idx="1" type="body"/>
          </p:nvPr>
        </p:nvSpPr>
        <p:spPr>
          <a:xfrm>
            <a:off x="311700" y="1234075"/>
            <a:ext cx="8520600" cy="3334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5" name="Google Shape;25;p5"/>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area science park">
  <p:cSld name="6_area science park">
    <p:spTree>
      <p:nvGrpSpPr>
        <p:cNvPr id="298" name="Shape 298"/>
        <p:cNvGrpSpPr/>
        <p:nvPr/>
      </p:nvGrpSpPr>
      <p:grpSpPr>
        <a:xfrm>
          <a:off x="0" y="0"/>
          <a:ext cx="0" cy="0"/>
          <a:chOff x="0" y="0"/>
          <a:chExt cx="0" cy="0"/>
        </a:xfrm>
      </p:grpSpPr>
      <p:cxnSp>
        <p:nvCxnSpPr>
          <p:cNvPr id="299" name="Google Shape;299;p41"/>
          <p:cNvCxnSpPr>
            <a:endCxn id="300"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300" name="Google Shape;300;p41"/>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01" name="Google Shape;301;p41"/>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302" name="Google Shape;302;p41"/>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303" name="Google Shape;303;p41"/>
          <p:cNvSpPr txBox="1"/>
          <p:nvPr>
            <p:ph idx="1" type="body"/>
          </p:nvPr>
        </p:nvSpPr>
        <p:spPr>
          <a:xfrm>
            <a:off x="251520" y="1084145"/>
            <a:ext cx="8640900" cy="8394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304" name="Google Shape;304;p41"/>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05" name="Google Shape;305;p41"/>
          <p:cNvSpPr/>
          <p:nvPr>
            <p:ph idx="2" type="pic"/>
          </p:nvPr>
        </p:nvSpPr>
        <p:spPr>
          <a:xfrm>
            <a:off x="6300192" y="2143186"/>
            <a:ext cx="2589000" cy="2217900"/>
          </a:xfrm>
          <a:prstGeom prst="rect">
            <a:avLst/>
          </a:prstGeom>
          <a:solidFill>
            <a:srgbClr val="D8D8D8"/>
          </a:solidFill>
          <a:ln>
            <a:noFill/>
          </a:ln>
        </p:spPr>
      </p:sp>
      <p:sp>
        <p:nvSpPr>
          <p:cNvPr id="306" name="Google Shape;306;p41"/>
          <p:cNvSpPr/>
          <p:nvPr>
            <p:ph idx="3" type="pic"/>
          </p:nvPr>
        </p:nvSpPr>
        <p:spPr>
          <a:xfrm>
            <a:off x="3270335" y="2143186"/>
            <a:ext cx="2589000" cy="2217900"/>
          </a:xfrm>
          <a:prstGeom prst="rect">
            <a:avLst/>
          </a:prstGeom>
          <a:solidFill>
            <a:srgbClr val="D8D8D8"/>
          </a:solidFill>
          <a:ln>
            <a:noFill/>
          </a:ln>
        </p:spPr>
      </p:sp>
      <p:sp>
        <p:nvSpPr>
          <p:cNvPr id="307" name="Google Shape;307;p41"/>
          <p:cNvSpPr/>
          <p:nvPr>
            <p:ph idx="4" type="pic"/>
          </p:nvPr>
        </p:nvSpPr>
        <p:spPr>
          <a:xfrm>
            <a:off x="240478" y="2143186"/>
            <a:ext cx="2589000" cy="2217900"/>
          </a:xfrm>
          <a:prstGeom prst="rect">
            <a:avLst/>
          </a:prstGeom>
          <a:solidFill>
            <a:srgbClr val="D8D8D8"/>
          </a:solidFill>
          <a:ln>
            <a:noFill/>
          </a:ln>
        </p:spPr>
      </p:sp>
      <p:pic>
        <p:nvPicPr>
          <p:cNvPr id="308" name="Google Shape;308;p41"/>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309" name="Google Shape;309;p41"/>
          <p:cNvGrpSpPr/>
          <p:nvPr/>
        </p:nvGrpSpPr>
        <p:grpSpPr>
          <a:xfrm>
            <a:off x="8100392" y="4531287"/>
            <a:ext cx="841438" cy="539501"/>
            <a:chOff x="1403648" y="4531287"/>
            <a:chExt cx="841438" cy="539501"/>
          </a:xfrm>
        </p:grpSpPr>
        <p:pic>
          <p:nvPicPr>
            <p:cNvPr id="310" name="Google Shape;310;p41"/>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311" name="Google Shape;311;p41"/>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area science park">
  <p:cSld name="7_area science park">
    <p:spTree>
      <p:nvGrpSpPr>
        <p:cNvPr id="312" name="Shape 312"/>
        <p:cNvGrpSpPr/>
        <p:nvPr/>
      </p:nvGrpSpPr>
      <p:grpSpPr>
        <a:xfrm>
          <a:off x="0" y="0"/>
          <a:ext cx="0" cy="0"/>
          <a:chOff x="0" y="0"/>
          <a:chExt cx="0" cy="0"/>
        </a:xfrm>
      </p:grpSpPr>
      <p:cxnSp>
        <p:nvCxnSpPr>
          <p:cNvPr id="313" name="Google Shape;313;p42"/>
          <p:cNvCxnSpPr>
            <a:endCxn id="314"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314" name="Google Shape;314;p42"/>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15" name="Google Shape;315;p42"/>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316" name="Google Shape;316;p42"/>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317" name="Google Shape;317;p42"/>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18" name="Google Shape;318;p42"/>
          <p:cNvSpPr/>
          <p:nvPr>
            <p:ph idx="2" type="pic"/>
          </p:nvPr>
        </p:nvSpPr>
        <p:spPr>
          <a:xfrm>
            <a:off x="4355976" y="2859782"/>
            <a:ext cx="4508100" cy="1501500"/>
          </a:xfrm>
          <a:prstGeom prst="rect">
            <a:avLst/>
          </a:prstGeom>
          <a:solidFill>
            <a:srgbClr val="D8D8D8"/>
          </a:solidFill>
          <a:ln>
            <a:noFill/>
          </a:ln>
        </p:spPr>
      </p:sp>
      <p:sp>
        <p:nvSpPr>
          <p:cNvPr id="319" name="Google Shape;319;p42"/>
          <p:cNvSpPr/>
          <p:nvPr>
            <p:ph idx="3" type="pic"/>
          </p:nvPr>
        </p:nvSpPr>
        <p:spPr>
          <a:xfrm>
            <a:off x="4355976" y="1327873"/>
            <a:ext cx="1437900" cy="1433100"/>
          </a:xfrm>
          <a:prstGeom prst="rect">
            <a:avLst/>
          </a:prstGeom>
          <a:solidFill>
            <a:srgbClr val="D8D8D8"/>
          </a:solidFill>
          <a:ln>
            <a:noFill/>
          </a:ln>
        </p:spPr>
      </p:sp>
      <p:sp>
        <p:nvSpPr>
          <p:cNvPr id="320" name="Google Shape;320;p42"/>
          <p:cNvSpPr/>
          <p:nvPr>
            <p:ph idx="4" type="pic"/>
          </p:nvPr>
        </p:nvSpPr>
        <p:spPr>
          <a:xfrm>
            <a:off x="240478" y="1327873"/>
            <a:ext cx="4004700" cy="3033300"/>
          </a:xfrm>
          <a:prstGeom prst="rect">
            <a:avLst/>
          </a:prstGeom>
          <a:solidFill>
            <a:srgbClr val="D8D8D8"/>
          </a:solidFill>
          <a:ln>
            <a:noFill/>
          </a:ln>
        </p:spPr>
      </p:sp>
      <p:sp>
        <p:nvSpPr>
          <p:cNvPr id="321" name="Google Shape;321;p42"/>
          <p:cNvSpPr/>
          <p:nvPr>
            <p:ph idx="5" type="pic"/>
          </p:nvPr>
        </p:nvSpPr>
        <p:spPr>
          <a:xfrm>
            <a:off x="5891044" y="1327873"/>
            <a:ext cx="1437900" cy="1433100"/>
          </a:xfrm>
          <a:prstGeom prst="rect">
            <a:avLst/>
          </a:prstGeom>
          <a:solidFill>
            <a:srgbClr val="D8D8D8"/>
          </a:solidFill>
          <a:ln>
            <a:noFill/>
          </a:ln>
        </p:spPr>
      </p:sp>
      <p:sp>
        <p:nvSpPr>
          <p:cNvPr id="322" name="Google Shape;322;p42"/>
          <p:cNvSpPr/>
          <p:nvPr>
            <p:ph idx="6" type="pic"/>
          </p:nvPr>
        </p:nvSpPr>
        <p:spPr>
          <a:xfrm>
            <a:off x="7426112" y="1327873"/>
            <a:ext cx="1437900" cy="1433100"/>
          </a:xfrm>
          <a:prstGeom prst="rect">
            <a:avLst/>
          </a:prstGeom>
          <a:solidFill>
            <a:srgbClr val="D8D8D8"/>
          </a:solidFill>
          <a:ln>
            <a:noFill/>
          </a:ln>
        </p:spPr>
      </p:sp>
      <p:pic>
        <p:nvPicPr>
          <p:cNvPr id="323" name="Google Shape;323;p42"/>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324" name="Google Shape;324;p42"/>
          <p:cNvGrpSpPr/>
          <p:nvPr/>
        </p:nvGrpSpPr>
        <p:grpSpPr>
          <a:xfrm>
            <a:off x="8100392" y="4531287"/>
            <a:ext cx="841438" cy="539501"/>
            <a:chOff x="1403648" y="4531287"/>
            <a:chExt cx="841438" cy="539501"/>
          </a:xfrm>
        </p:grpSpPr>
        <p:pic>
          <p:nvPicPr>
            <p:cNvPr id="325" name="Google Shape;325;p42"/>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326" name="Google Shape;326;p42"/>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6"/>
          <p:cNvSpPr txBox="1"/>
          <p:nvPr>
            <p:ph idx="1" type="body"/>
          </p:nvPr>
        </p:nvSpPr>
        <p:spPr>
          <a:xfrm>
            <a:off x="311700" y="1234050"/>
            <a:ext cx="3999900" cy="33348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6"/>
          <p:cNvSpPr txBox="1"/>
          <p:nvPr>
            <p:ph idx="2" type="body"/>
          </p:nvPr>
        </p:nvSpPr>
        <p:spPr>
          <a:xfrm>
            <a:off x="4832400" y="1234050"/>
            <a:ext cx="3999900" cy="33348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 name="Shape 34"/>
        <p:cNvGrpSpPr/>
        <p:nvPr/>
      </p:nvGrpSpPr>
      <p:grpSpPr>
        <a:xfrm>
          <a:off x="0" y="0"/>
          <a:ext cx="0" cy="0"/>
          <a:chOff x="0" y="0"/>
          <a:chExt cx="0" cy="0"/>
        </a:xfrm>
      </p:grpSpPr>
      <p:sp>
        <p:nvSpPr>
          <p:cNvPr id="35" name="Google Shape;35;p8"/>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 name="Google Shape;36;p8"/>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7" name="Google Shape;37;p8"/>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8" name="Shape 38"/>
        <p:cNvGrpSpPr/>
        <p:nvPr/>
      </p:nvGrpSpPr>
      <p:grpSpPr>
        <a:xfrm>
          <a:off x="0" y="0"/>
          <a:ext cx="0" cy="0"/>
          <a:chOff x="0" y="0"/>
          <a:chExt cx="0" cy="0"/>
        </a:xfrm>
      </p:grpSpPr>
      <p:sp>
        <p:nvSpPr>
          <p:cNvPr id="39" name="Google Shape;39;p9"/>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p:txBody>
      </p:sp>
      <p:sp>
        <p:nvSpPr>
          <p:cNvPr id="40" name="Google Shape;40;p9"/>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1" name="Shape 41"/>
        <p:cNvGrpSpPr/>
        <p:nvPr/>
      </p:nvGrpSpPr>
      <p:grpSpPr>
        <a:xfrm>
          <a:off x="0" y="0"/>
          <a:ext cx="0" cy="0"/>
          <a:chOff x="0" y="0"/>
          <a:chExt cx="0" cy="0"/>
        </a:xfrm>
      </p:grpSpPr>
      <p:sp>
        <p:nvSpPr>
          <p:cNvPr id="42" name="Google Shape;42;p10"/>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0"/>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4" name="Google Shape;44;p10"/>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5" name="Google Shape;45;p10"/>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highlight>
                  <a:schemeClr val="lt1"/>
                </a:highlight>
              </a:defRPr>
            </a:lvl1pPr>
            <a:lvl2pPr indent="-317500" lvl="1" marL="914400">
              <a:spcBef>
                <a:spcPts val="0"/>
              </a:spcBef>
              <a:spcAft>
                <a:spcPts val="0"/>
              </a:spcAft>
              <a:buSzPts val="1400"/>
              <a:buChar char="○"/>
              <a:defRPr>
                <a:highlight>
                  <a:schemeClr val="lt1"/>
                </a:highlight>
              </a:defRPr>
            </a:lvl2pPr>
            <a:lvl3pPr indent="-317500" lvl="2" marL="1371600">
              <a:spcBef>
                <a:spcPts val="0"/>
              </a:spcBef>
              <a:spcAft>
                <a:spcPts val="0"/>
              </a:spcAft>
              <a:buSzPts val="1400"/>
              <a:buChar char="■"/>
              <a:defRPr>
                <a:highlight>
                  <a:schemeClr val="lt1"/>
                </a:highlight>
              </a:defRPr>
            </a:lvl3pPr>
            <a:lvl4pPr indent="-317500" lvl="3" marL="1828800">
              <a:spcBef>
                <a:spcPts val="0"/>
              </a:spcBef>
              <a:spcAft>
                <a:spcPts val="0"/>
              </a:spcAft>
              <a:buSzPts val="1400"/>
              <a:buChar char="●"/>
              <a:defRPr>
                <a:highlight>
                  <a:schemeClr val="lt1"/>
                </a:highlight>
              </a:defRPr>
            </a:lvl4pPr>
            <a:lvl5pPr indent="-317500" lvl="4" marL="2286000">
              <a:spcBef>
                <a:spcPts val="0"/>
              </a:spcBef>
              <a:spcAft>
                <a:spcPts val="0"/>
              </a:spcAft>
              <a:buSzPts val="1400"/>
              <a:buChar char="○"/>
              <a:defRPr>
                <a:highlight>
                  <a:schemeClr val="lt1"/>
                </a:highlight>
              </a:defRPr>
            </a:lvl5pPr>
            <a:lvl6pPr indent="-317500" lvl="5" marL="2743200">
              <a:spcBef>
                <a:spcPts val="0"/>
              </a:spcBef>
              <a:spcAft>
                <a:spcPts val="0"/>
              </a:spcAft>
              <a:buSzPts val="1400"/>
              <a:buChar char="■"/>
              <a:defRPr>
                <a:highlight>
                  <a:schemeClr val="lt1"/>
                </a:highlight>
              </a:defRPr>
            </a:lvl6pPr>
            <a:lvl7pPr indent="-317500" lvl="6" marL="3200400">
              <a:spcBef>
                <a:spcPts val="0"/>
              </a:spcBef>
              <a:spcAft>
                <a:spcPts val="0"/>
              </a:spcAft>
              <a:buSzPts val="1400"/>
              <a:buChar char="●"/>
              <a:defRPr>
                <a:highlight>
                  <a:schemeClr val="lt1"/>
                </a:highlight>
              </a:defRPr>
            </a:lvl7pPr>
            <a:lvl8pPr indent="-317500" lvl="7" marL="3657600">
              <a:spcBef>
                <a:spcPts val="0"/>
              </a:spcBef>
              <a:spcAft>
                <a:spcPts val="0"/>
              </a:spcAft>
              <a:buSzPts val="1400"/>
              <a:buChar char="○"/>
              <a:defRPr>
                <a:highlight>
                  <a:schemeClr val="lt1"/>
                </a:highlight>
              </a:defRPr>
            </a:lvl8pPr>
            <a:lvl9pPr indent="-317500" lvl="8" marL="4114800">
              <a:spcBef>
                <a:spcPts val="0"/>
              </a:spcBef>
              <a:spcAft>
                <a:spcPts val="0"/>
              </a:spcAft>
              <a:buSzPts val="1400"/>
              <a:buChar char="■"/>
              <a:defRPr>
                <a:highlight>
                  <a:schemeClr val="lt1"/>
                </a:highlight>
              </a:defRPr>
            </a:lvl9pPr>
          </a:lstStyle>
          <a:p/>
        </p:txBody>
      </p:sp>
      <p:sp>
        <p:nvSpPr>
          <p:cNvPr id="46" name="Google Shape;46;p10"/>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theme" Target="../theme/theme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op">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9pPr>
          </a:lstStyle>
          <a:p/>
        </p:txBody>
      </p:sp>
      <p:sp>
        <p:nvSpPr>
          <p:cNvPr id="7" name="Google Shape;7;p1"/>
          <p:cNvSpPr txBox="1"/>
          <p:nvPr>
            <p:ph idx="1" type="body"/>
          </p:nvPr>
        </p:nvSpPr>
        <p:spPr>
          <a:xfrm>
            <a:off x="311700" y="1234075"/>
            <a:ext cx="8520600" cy="33348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Playfair Display"/>
              <a:buChar char="●"/>
              <a:defRPr sz="1800">
                <a:solidFill>
                  <a:schemeClr val="dk2"/>
                </a:solidFill>
                <a:latin typeface="Playfair Display"/>
                <a:ea typeface="Playfair Display"/>
                <a:cs typeface="Playfair Display"/>
                <a:sym typeface="Playfair Display"/>
              </a:defRPr>
            </a:lvl1pPr>
            <a:lvl2pPr indent="-317500" lvl="1" marL="9144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2pPr>
            <a:lvl3pPr indent="-317500" lvl="2" marL="13716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3pPr>
            <a:lvl4pPr indent="-317500" lvl="3" marL="18288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4pPr>
            <a:lvl5pPr indent="-317500" lvl="4" marL="22860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5pPr>
            <a:lvl6pPr indent="-317500" lvl="5" marL="27432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6pPr>
            <a:lvl7pPr indent="-317500" lvl="6" marL="32004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7pPr>
            <a:lvl8pPr indent="-317500" lvl="7" marL="36576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8pPr>
            <a:lvl9pPr indent="-317500" lvl="8" marL="4114800">
              <a:lnSpc>
                <a:spcPct val="115000"/>
              </a:lnSpc>
              <a:spcBef>
                <a:spcPts val="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Playfair Display"/>
                <a:ea typeface="Playfair Display"/>
                <a:cs typeface="Playfair Display"/>
                <a:sym typeface="Playfair Display"/>
              </a:defRPr>
            </a:lvl1pPr>
            <a:lvl2pPr lvl="1" algn="r">
              <a:buNone/>
              <a:defRPr sz="1000">
                <a:solidFill>
                  <a:schemeClr val="dk2"/>
                </a:solidFill>
                <a:latin typeface="Playfair Display"/>
                <a:ea typeface="Playfair Display"/>
                <a:cs typeface="Playfair Display"/>
                <a:sym typeface="Playfair Display"/>
              </a:defRPr>
            </a:lvl2pPr>
            <a:lvl3pPr lvl="2" algn="r">
              <a:buNone/>
              <a:defRPr sz="1000">
                <a:solidFill>
                  <a:schemeClr val="dk2"/>
                </a:solidFill>
                <a:latin typeface="Playfair Display"/>
                <a:ea typeface="Playfair Display"/>
                <a:cs typeface="Playfair Display"/>
                <a:sym typeface="Playfair Display"/>
              </a:defRPr>
            </a:lvl3pPr>
            <a:lvl4pPr lvl="3" algn="r">
              <a:buNone/>
              <a:defRPr sz="1000">
                <a:solidFill>
                  <a:schemeClr val="dk2"/>
                </a:solidFill>
                <a:latin typeface="Playfair Display"/>
                <a:ea typeface="Playfair Display"/>
                <a:cs typeface="Playfair Display"/>
                <a:sym typeface="Playfair Display"/>
              </a:defRPr>
            </a:lvl4pPr>
            <a:lvl5pPr lvl="4" algn="r">
              <a:buNone/>
              <a:defRPr sz="1000">
                <a:solidFill>
                  <a:schemeClr val="dk2"/>
                </a:solidFill>
                <a:latin typeface="Playfair Display"/>
                <a:ea typeface="Playfair Display"/>
                <a:cs typeface="Playfair Display"/>
                <a:sym typeface="Playfair Display"/>
              </a:defRPr>
            </a:lvl5pPr>
            <a:lvl6pPr lvl="5" algn="r">
              <a:buNone/>
              <a:defRPr sz="1000">
                <a:solidFill>
                  <a:schemeClr val="dk2"/>
                </a:solidFill>
                <a:latin typeface="Playfair Display"/>
                <a:ea typeface="Playfair Display"/>
                <a:cs typeface="Playfair Display"/>
                <a:sym typeface="Playfair Display"/>
              </a:defRPr>
            </a:lvl6pPr>
            <a:lvl7pPr lvl="6" algn="r">
              <a:buNone/>
              <a:defRPr sz="1000">
                <a:solidFill>
                  <a:schemeClr val="dk2"/>
                </a:solidFill>
                <a:latin typeface="Playfair Display"/>
                <a:ea typeface="Playfair Display"/>
                <a:cs typeface="Playfair Display"/>
                <a:sym typeface="Playfair Display"/>
              </a:defRPr>
            </a:lvl7pPr>
            <a:lvl8pPr lvl="7" algn="r">
              <a:buNone/>
              <a:defRPr sz="1000">
                <a:solidFill>
                  <a:schemeClr val="dk2"/>
                </a:solidFill>
                <a:latin typeface="Playfair Display"/>
                <a:ea typeface="Playfair Display"/>
                <a:cs typeface="Playfair Display"/>
                <a:sym typeface="Playfair Display"/>
              </a:defRPr>
            </a:lvl8pPr>
            <a:lvl9pPr lvl="8" algn="r">
              <a:buNone/>
              <a:defRPr sz="1000">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it"/>
              <a:t>‹#›</a:t>
            </a:fld>
            <a:endParaRPr/>
          </a:p>
        </p:txBody>
      </p:sp>
      <p:sp>
        <p:nvSpPr>
          <p:cNvPr id="9" name="Google Shape;9;p1"/>
          <p:cNvSpPr txBox="1"/>
          <p:nvPr/>
        </p:nvSpPr>
        <p:spPr>
          <a:xfrm>
            <a:off x="266550" y="76200"/>
            <a:ext cx="6629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200">
                <a:solidFill>
                  <a:schemeClr val="accent1"/>
                </a:solidFill>
              </a:rPr>
              <a:t>Gina Pavone - </a:t>
            </a:r>
            <a:r>
              <a:rPr lang="it" sz="1200">
                <a:solidFill>
                  <a:schemeClr val="accent1"/>
                </a:solidFill>
              </a:rPr>
              <a:t>SupraChemDays</a:t>
            </a:r>
            <a:r>
              <a:rPr lang="it" sz="1200">
                <a:solidFill>
                  <a:schemeClr val="accent1"/>
                </a:solidFill>
              </a:rPr>
              <a:t> - 14 October 2021</a:t>
            </a:r>
            <a:endParaRPr sz="1200">
              <a:solidFill>
                <a:schemeClr val="accent1"/>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0.png"/><Relationship Id="rId4" Type="http://schemas.openxmlformats.org/officeDocument/2006/relationships/image" Target="../media/image33.png"/><Relationship Id="rId5" Type="http://schemas.openxmlformats.org/officeDocument/2006/relationships/image" Target="../media/image2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3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1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5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3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40.png"/><Relationship Id="rId4" Type="http://schemas.openxmlformats.org/officeDocument/2006/relationships/hyperlink" Target="https://wellcome.ac.uk/press-release/publishers-make-coronavirus-covid-19-content-freely-available-and-reusabl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5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image" Target="../media/image52.jpg"/><Relationship Id="rId4" Type="http://schemas.openxmlformats.org/officeDocument/2006/relationships/hyperlink" Target="https://unsplash.com/@jornadaprodutora?utm_source=unsplash&amp;utm_medium=referral&amp;utm_content=creditCopyText" TargetMode="External"/><Relationship Id="rId5" Type="http://schemas.openxmlformats.org/officeDocument/2006/relationships/hyperlink" Target="https://unsplash.com/s/photos/lock?utm_source=unsplash&amp;utm_medium=referral&amp;utm_content=creditCopyTex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4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7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7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 Id="rId3" Type="http://schemas.openxmlformats.org/officeDocument/2006/relationships/image" Target="../media/image4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 Id="rId3" Type="http://schemas.openxmlformats.org/officeDocument/2006/relationships/image" Target="../media/image54.png"/><Relationship Id="rId4" Type="http://schemas.openxmlformats.org/officeDocument/2006/relationships/hyperlink" Target="https://en.unesco.org/sites/default/files/open_science_brochure_en.pdf"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 Id="rId3" Type="http://schemas.openxmlformats.org/officeDocument/2006/relationships/image" Target="../media/image10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45.jpg"/><Relationship Id="rId4" Type="http://schemas.openxmlformats.org/officeDocument/2006/relationships/hyperlink" Target="https://www.jisc.ac.uk/blog/how-do-you-deal-with-a-problem-like-reproducibility-29-nov-2018"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53.jpg"/><Relationship Id="rId4" Type="http://schemas.openxmlformats.org/officeDocument/2006/relationships/hyperlink" Target="https://pixabay.com/users/geralt-9301/?utm_source=link-attribution&amp;utm_medium=referral&amp;utm_campaign=image&amp;utm_content=3527263" TargetMode="External"/><Relationship Id="rId5" Type="http://schemas.openxmlformats.org/officeDocument/2006/relationships/hyperlink" Target="https://pixabay.com/?utm_source=link-attribution&amp;utm_medium=referral&amp;utm_campaign=image&amp;utm_content=3527263"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image" Target="../media/image4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 Id="rId3" Type="http://schemas.openxmlformats.org/officeDocument/2006/relationships/image" Target="../media/image47.jpg"/><Relationship Id="rId4" Type="http://schemas.openxmlformats.org/officeDocument/2006/relationships/hyperlink" Target="https://unsplash.com/@joshcala?utm_source=unsplash&amp;utm_medium=referral&amp;utm_content=creditCopyText" TargetMode="External"/><Relationship Id="rId5" Type="http://schemas.openxmlformats.org/officeDocument/2006/relationships/hyperlink" Target="https://unsplash.com/s/photos/rower?utm_source=unsplash&amp;utm_medium=referral&amp;utm_content=creditCopyText"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1.xml"/><Relationship Id="rId3" Type="http://schemas.openxmlformats.org/officeDocument/2006/relationships/image" Target="../media/image49.jpg"/><Relationship Id="rId4" Type="http://schemas.openxmlformats.org/officeDocument/2006/relationships/hyperlink" Target="https://www.fosteropenscience.eu/"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 Id="rId3" Type="http://schemas.openxmlformats.org/officeDocument/2006/relationships/hyperlink" Target="https://op.europa.eu/en/publication-detail?p_p_id=portal2012documentDetail_WAR_portal2012portlet&amp;p_p_lifecycle=1&amp;p_p_state=normal&amp;p_p_mode=view&amp;p_p_col_id=maincontentarea&amp;p_p_col_count=3&amp;_portal2012documentDetail_WAR_portal2012portlet_javax.portlet.action=author&amp;facet.author=RTD&amp;language=en&amp;facet.collection=EUPub" TargetMode="External"/><Relationship Id="rId4" Type="http://schemas.openxmlformats.org/officeDocument/2006/relationships/hyperlink" Target="https://op.europa.eu/en/publication-detail?p_p_id=portal2012documentDetail_WAR_portal2012portlet&amp;p_p_lifecycle=1&amp;p_p_state=normal&amp;p_p_mode=view&amp;p_p_col_id=maincontentarea&amp;p_p_col_count=3&amp;_portal2012documentDetail_WAR_portal2012portlet_javax.portlet.action=author&amp;facet.author=COM,ECFIN,TASKF,OIL,OIB,REPRES_NLD,REPRES_LVA,JLS,ERC,MARKT,MARE,REGIO,REA,BEPA,PRESS,BDS,ELARG,PMO,REPRES_LIT,AGRI,REPRES_SPA_BCN,SPP,ECHO,EAPH,REPRES_GBR_LON,REPRES_EST,FPI,REPRES_SPA_MAD,CASSTM,CNECT,DIGIT,HOME,ENER,REPRES_HUN,IEEA,EASME,COMP,REPRES_CZE,REPRES_BGR,SCR,REPRES_MLT,REPRES_PRT,REPRES_CYP,REPRES_HRV,CLIMA,EAHC,REPRES_SWE,REPRES_SVN,DEL_ACC,INFSO,EACI,ETHI,DG18,DG15,DG10,CHAFEA,REPRES_DEU_MUC,REPRES_POL_WAW,ESTAT,DEVCO,DGT,EPSC,GROW,SANTE,NEAR,FISMA,JUST,COM_CAB,SCAD,REPRES_GBR,REPRES_POL,TASKF_A50_UK,REPRES_SPA,REPRES_FRA,REPRES_ITA,ACSHHPW,PC_BUDG,IAB,RSB,PC_CONJ,COM_COLL,ACSH,EVHAC,PC_MTE,REPRES_DEU,REPRES_SVK,JUSTI,REPRES_DEU_BON,SCIC,REPRES_FRA_PAR,SJ,SG,REPRES_POL_WRO,OLAF,REPRES_DEU_BER,CCSS,FSU,REPRES_IRL,HR,REPRES_LUX,REPRES_FIN,TAXUD,COMMU,SANCO,ENTR,AUDIT,IGS,REPRES_ITA_MIL,MOVE,BUDG,REPRES_ROU,RTD,IAS,BTL,TENTEA,BTB,CMT_EMPL,DG01B,DG01A,REPRES_BEL,REPRES_GBR_CDF,ENV,DG23,DG17,DG07,DG03,DG02,DG01,REPRES_AUT,INEA,EMPL,EAC,TRADE,TREN,REPRES_ITA_ROM,RELEX,AIDCO,REPRES_GRC,EACEA,REPRES_GBR_BEL,REPRES_FRA_MRS,REPRES_GBR_EDI,REPRES_DAN,JRC,DEV,SRSS,HAS,STECF,DPO,SAM_ADV,UKTF,REFORM,DG22,DG14,DG11,DEFIS,IDEA&amp;language=en&amp;facet.collection=EUPub" TargetMode="External"/><Relationship Id="rId5" Type="http://schemas.openxmlformats.org/officeDocument/2006/relationships/hyperlink" Target="https://op.europa.eu/en/publication-detail?p_p_id=portal2012documentDetail_WAR_portal2012portlet&amp;p_p_lifecycle=1&amp;p_p_state=normal&amp;p_p_mode=view&amp;p_p_col_id=maincontentarea&amp;p_p_col_count=3&amp;_portal2012documentDetail_WAR_portal2012portlet_javax.portlet.action=author&amp;facet.author=agent.PwC%20EU%20Services&amp;language=en&amp;facet.collection=EUPub" TargetMode="External"/><Relationship Id="rId6" Type="http://schemas.openxmlformats.org/officeDocument/2006/relationships/hyperlink" Target="https://op.europa.eu/en/publication-detail/-/publication/d375368c-1a0a-11e9-8d04-01aa75ed71a1" TargetMode="External"/><Relationship Id="rId7" Type="http://schemas.openxmlformats.org/officeDocument/2006/relationships/hyperlink" Target="https://op.europa.eu/en/publication-detail/-/publication/d375368c-1a0a-11e9-8d04-01aa75ed71a1"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s://thewinnower.com/users/38" TargetMode="External"/><Relationship Id="rId4" Type="http://schemas.openxmlformats.org/officeDocument/2006/relationships/hyperlink" Target="https://thewinnower.com/users/38" TargetMode="External"/><Relationship Id="rId5" Type="http://schemas.openxmlformats.org/officeDocument/2006/relationships/hyperlink" Target="https://thewinnower.com/users/38"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5.xml"/><Relationship Id="rId3" Type="http://schemas.openxmlformats.org/officeDocument/2006/relationships/image" Target="../media/image6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48.png"/><Relationship Id="rId4" Type="http://schemas.openxmlformats.org/officeDocument/2006/relationships/hyperlink" Target="https://retractionwatch.com/2018/10/25/jama-journal-retracts-paper-when-author-cant-produce-original-data/"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56.png"/><Relationship Id="rId4" Type="http://schemas.openxmlformats.org/officeDocument/2006/relationships/hyperlink" Target="https://www.nature.com/articles/d41586-019-02241-z"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8.xml"/><Relationship Id="rId3"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55.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image" Target="../media/image44.jpg"/><Relationship Id="rId4" Type="http://schemas.openxmlformats.org/officeDocument/2006/relationships/hyperlink" Target="https://unsplash.com/@volcano_rahul?utm_source=unsplash&amp;utm_medium=referral&amp;utm_content=creditCopyText" TargetMode="External"/><Relationship Id="rId5" Type="http://schemas.openxmlformats.org/officeDocument/2006/relationships/hyperlink" Target="https://unsplash.com/?utm_source=unsplash&amp;utm_medium=referral&amp;utm_content=creditCopyText"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hyperlink" Target="https://en.wikipedia.org/wiki/Soviet_Union" TargetMode="External"/><Relationship Id="rId4" Type="http://schemas.openxmlformats.org/officeDocument/2006/relationships/hyperlink" Target="https://en.wikipedia.org/wiki/Chekism" TargetMode="External"/><Relationship Id="rId9" Type="http://schemas.openxmlformats.org/officeDocument/2006/relationships/hyperlink" Target="https://en.wikipedia.org/wiki/Nikolay_Yezhov" TargetMode="External"/><Relationship Id="rId5" Type="http://schemas.openxmlformats.org/officeDocument/2006/relationships/hyperlink" Target="https://en.wikipedia.org/wiki/Joseph_Stalin" TargetMode="External"/><Relationship Id="rId6" Type="http://schemas.openxmlformats.org/officeDocument/2006/relationships/hyperlink" Target="https://en.wikipedia.org/wiki/NKVD" TargetMode="External"/><Relationship Id="rId7" Type="http://schemas.openxmlformats.org/officeDocument/2006/relationships/hyperlink" Target="https://en.wikipedia.org/wiki/Great_Purge" TargetMode="External"/><Relationship Id="rId8" Type="http://schemas.openxmlformats.org/officeDocument/2006/relationships/image" Target="../media/image5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61.png"/><Relationship Id="rId4" Type="http://schemas.openxmlformats.org/officeDocument/2006/relationships/hyperlink" Target="http://www.insidehighered.com/news/2011/11/28/scholars-analyze-case-massive-research-fraud"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hyperlink" Target="https://www.cell.com/current-biology/fulltext/S0960-9822(13)01400-0" TargetMode="External"/><Relationship Id="rId4" Type="http://schemas.openxmlformats.org/officeDocument/2006/relationships/image" Target="../media/image10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73.jpg"/><Relationship Id="rId4" Type="http://schemas.openxmlformats.org/officeDocument/2006/relationships/hyperlink" Target="https://unsplash.com/@miguelperales?utm_source=unsplash&amp;utm_medium=referral&amp;utm_content=creditCopyText" TargetMode="External"/><Relationship Id="rId9" Type="http://schemas.openxmlformats.org/officeDocument/2006/relationships/image" Target="../media/image66.png"/><Relationship Id="rId5" Type="http://schemas.openxmlformats.org/officeDocument/2006/relationships/hyperlink" Target="https://unsplash.com/@miguelperales?utm_source=unsplash&amp;utm_medium=referral&amp;utm_content=creditCopyText" TargetMode="External"/><Relationship Id="rId6" Type="http://schemas.openxmlformats.org/officeDocument/2006/relationships/hyperlink" Target="https://unsplash.com/s/photos/take-care?utm_source=unsplash&amp;utm_medium=referral&amp;utm_content=creditCopyText" TargetMode="External"/><Relationship Id="rId7" Type="http://schemas.openxmlformats.org/officeDocument/2006/relationships/hyperlink" Target="https://unsplash.com/s/photos/take-care?utm_source=unsplash&amp;utm_medium=referral&amp;utm_content=creditCopyText" TargetMode="External"/><Relationship Id="rId8" Type="http://schemas.openxmlformats.org/officeDocument/2006/relationships/image" Target="../media/image60.png"/><Relationship Id="rId11" Type="http://schemas.openxmlformats.org/officeDocument/2006/relationships/image" Target="../media/image65.png"/><Relationship Id="rId10" Type="http://schemas.openxmlformats.org/officeDocument/2006/relationships/image" Target="../media/image62.png"/><Relationship Id="rId13" Type="http://schemas.openxmlformats.org/officeDocument/2006/relationships/image" Target="../media/image63.png"/><Relationship Id="rId12" Type="http://schemas.openxmlformats.org/officeDocument/2006/relationships/image" Target="../media/image6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71.png"/><Relationship Id="rId4" Type="http://schemas.openxmlformats.org/officeDocument/2006/relationships/image" Target="../media/image67.png"/><Relationship Id="rId5" Type="http://schemas.openxmlformats.org/officeDocument/2006/relationships/hyperlink" Target="https://it.wikipedia.org/wiki/Ritratto_di_Galileo_Galilei" TargetMode="External"/><Relationship Id="rId6" Type="http://schemas.openxmlformats.org/officeDocument/2006/relationships/hyperlink" Target="https://it.wikipedia.org/wiki/Justus_Sustermans" TargetMode="External"/><Relationship Id="rId7" Type="http://schemas.openxmlformats.org/officeDocument/2006/relationships/hyperlink" Target="https://it.wikipedia.org/wiki/Galleria_degli_Uffizi" TargetMode="External"/><Relationship Id="rId8" Type="http://schemas.openxmlformats.org/officeDocument/2006/relationships/hyperlink" Target="https://it.wikipedia.org/wiki/Firenze"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image" Target="../media/image70.png"/><Relationship Id="rId4" Type="http://schemas.openxmlformats.org/officeDocument/2006/relationships/image" Target="../media/image69.png"/><Relationship Id="rId5" Type="http://schemas.openxmlformats.org/officeDocument/2006/relationships/image" Target="../media/image81.png"/><Relationship Id="rId6" Type="http://schemas.openxmlformats.org/officeDocument/2006/relationships/image" Target="../media/image74.png"/><Relationship Id="rId7" Type="http://schemas.openxmlformats.org/officeDocument/2006/relationships/image" Target="../media/image7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82.png"/><Relationship Id="rId4" Type="http://schemas.openxmlformats.org/officeDocument/2006/relationships/image" Target="../media/image72.png"/><Relationship Id="rId5" Type="http://schemas.openxmlformats.org/officeDocument/2006/relationships/image" Target="../media/image75.png"/><Relationship Id="rId6" Type="http://schemas.openxmlformats.org/officeDocument/2006/relationships/image" Target="../media/image8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9.xml"/><Relationship Id="rId3" Type="http://schemas.openxmlformats.org/officeDocument/2006/relationships/image" Target="../media/image97.jpg"/><Relationship Id="rId4" Type="http://schemas.openxmlformats.org/officeDocument/2006/relationships/hyperlink" Target="https://unsplash.com/@sernarial?utm_source=unsplash&amp;utm_medium=referral&amp;utm_content=creditCopyText" TargetMode="External"/><Relationship Id="rId5" Type="http://schemas.openxmlformats.org/officeDocument/2006/relationships/hyperlink" Target="https://unsplash.com/s/photos/metrics?utm_source=unsplash&amp;utm_medium=referral&amp;utm_content=creditCopyTex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1.xml"/><Relationship Id="rId3" Type="http://schemas.openxmlformats.org/officeDocument/2006/relationships/image" Target="../media/image101.jpg"/><Relationship Id="rId4" Type="http://schemas.openxmlformats.org/officeDocument/2006/relationships/hyperlink" Target="https://unsplash.com/@nepalbuda?utm_source=unsplash&amp;utm_medium=referral&amp;utm_content=creditCopyText" TargetMode="External"/><Relationship Id="rId5" Type="http://schemas.openxmlformats.org/officeDocument/2006/relationships/hyperlink" Target="https://unsplash.com/s/photos/survival-kit?utm_source=unsplash&amp;utm_medium=referral&amp;utm_content=creditCopyText"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 Id="rId3" Type="http://schemas.openxmlformats.org/officeDocument/2006/relationships/image" Target="../media/image8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 Id="rId3" Type="http://schemas.openxmlformats.org/officeDocument/2006/relationships/hyperlink" Target="https://sfdora.org/read/" TargetMode="External"/><Relationship Id="rId4" Type="http://schemas.openxmlformats.org/officeDocument/2006/relationships/hyperlink" Target="https://elifesciences.org/articles/47338" TargetMode="External"/><Relationship Id="rId5" Type="http://schemas.openxmlformats.org/officeDocument/2006/relationships/hyperlink" Target="https://www.biorxiv.org/content/10.1101/706622v1" TargetMode="External"/><Relationship Id="rId6" Type="http://schemas.openxmlformats.org/officeDocument/2006/relationships/hyperlink" Target="https://www.mathunion.org/fileadmin/IMU/Report/CitationStatistics.pdf"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4.xml"/><Relationship Id="rId3" Type="http://schemas.openxmlformats.org/officeDocument/2006/relationships/hyperlink" Target="https://direct.mit.edu/books/book/4598/Gaming-the-MetricsMisconduct-and-Manipulation-in"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5.xml"/><Relationship Id="rId3" Type="http://schemas.openxmlformats.org/officeDocument/2006/relationships/image" Target="../media/image9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4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0.xml"/><Relationship Id="rId3" Type="http://schemas.openxmlformats.org/officeDocument/2006/relationships/image" Target="../media/image95.png"/><Relationship Id="rId4" Type="http://schemas.openxmlformats.org/officeDocument/2006/relationships/hyperlink" Target="https://pixabay.com/users/nattanan23-6312362/?utm_source=link-attribution&amp;utm_medium=referral&amp;utm_campaign=image&amp;utm_content=2696229" TargetMode="External"/><Relationship Id="rId5" Type="http://schemas.openxmlformats.org/officeDocument/2006/relationships/hyperlink" Target="https://pixabay.com/?utm_source=link-attribution&amp;utm_medium=referral&amp;utm_campaign=image&amp;utm_content=2696229"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 Id="rId3" Type="http://schemas.openxmlformats.org/officeDocument/2006/relationships/image" Target="../media/image88.png"/><Relationship Id="rId4" Type="http://schemas.openxmlformats.org/officeDocument/2006/relationships/image" Target="../media/image83.png"/><Relationship Id="rId5" Type="http://schemas.openxmlformats.org/officeDocument/2006/relationships/image" Target="../media/image8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2.xml"/><Relationship Id="rId3" Type="http://schemas.openxmlformats.org/officeDocument/2006/relationships/image" Target="../media/image87.png"/><Relationship Id="rId4" Type="http://schemas.openxmlformats.org/officeDocument/2006/relationships/image" Target="../media/image86.png"/><Relationship Id="rId5" Type="http://schemas.openxmlformats.org/officeDocument/2006/relationships/image" Target="../media/image92.png"/><Relationship Id="rId6" Type="http://schemas.openxmlformats.org/officeDocument/2006/relationships/image" Target="../media/image89.png"/><Relationship Id="rId7" Type="http://schemas.openxmlformats.org/officeDocument/2006/relationships/image" Target="../media/image93.png"/><Relationship Id="rId8" Type="http://schemas.openxmlformats.org/officeDocument/2006/relationships/image" Target="../media/image9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6.xml"/><Relationship Id="rId3" Type="http://schemas.openxmlformats.org/officeDocument/2006/relationships/image" Target="../media/image90.png"/><Relationship Id="rId4" Type="http://schemas.openxmlformats.org/officeDocument/2006/relationships/image" Target="../media/image9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7.xml"/><Relationship Id="rId3" Type="http://schemas.openxmlformats.org/officeDocument/2006/relationships/image" Target="../media/image9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image" Target="../media/image3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0.xml"/><Relationship Id="rId3" Type="http://schemas.openxmlformats.org/officeDocument/2006/relationships/hyperlink" Target="https://wellcomeopenresearch.org/"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1.xml"/><Relationship Id="rId3" Type="http://schemas.openxmlformats.org/officeDocument/2006/relationships/image" Target="../media/image99.png"/><Relationship Id="rId4" Type="http://schemas.openxmlformats.org/officeDocument/2006/relationships/image" Target="../media/image102.png"/><Relationship Id="rId5" Type="http://schemas.openxmlformats.org/officeDocument/2006/relationships/image" Target="../media/image10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 Id="rId3" Type="http://schemas.openxmlformats.org/officeDocument/2006/relationships/hyperlink" Target="https://www.coalition-s.org/faq/some-platforms-publish-articles-before-they-peer-review-them-in-order-to-expedite-the-publication-process-does-that-mean-that-an-article-published-on-such-a-platform-would-be-in-scope-or-not-i/"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4.xml"/><Relationship Id="rId3" Type="http://schemas.openxmlformats.org/officeDocument/2006/relationships/image" Target="../media/image10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7.xml"/><Relationship Id="rId3" Type="http://schemas.openxmlformats.org/officeDocument/2006/relationships/image" Target="../media/image10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8.xml"/><Relationship Id="rId3" Type="http://schemas.openxmlformats.org/officeDocument/2006/relationships/image" Target="../media/image110.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9.xml"/><Relationship Id="rId3" Type="http://schemas.openxmlformats.org/officeDocument/2006/relationships/hyperlink" Target="mailto:gina.pavone@isti.cnr.it" TargetMode="External"/><Relationship Id="rId4" Type="http://schemas.openxmlformats.org/officeDocument/2006/relationships/image" Target="../media/image105.png"/><Relationship Id="rId5" Type="http://schemas.openxmlformats.org/officeDocument/2006/relationships/image" Target="../media/image108.png"/><Relationship Id="rId6" Type="http://schemas.openxmlformats.org/officeDocument/2006/relationships/image" Target="../media/image10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pic>
        <p:nvPicPr>
          <p:cNvPr id="331" name="Google Shape;331;p43"/>
          <p:cNvPicPr preferRelativeResize="0"/>
          <p:nvPr/>
        </p:nvPicPr>
        <p:blipFill>
          <a:blip r:embed="rId3">
            <a:alphaModFix/>
          </a:blip>
          <a:stretch>
            <a:fillRect/>
          </a:stretch>
        </p:blipFill>
        <p:spPr>
          <a:xfrm>
            <a:off x="2" y="0"/>
            <a:ext cx="9143998" cy="5143500"/>
          </a:xfrm>
          <a:prstGeom prst="rect">
            <a:avLst/>
          </a:prstGeom>
          <a:noFill/>
          <a:ln>
            <a:noFill/>
          </a:ln>
        </p:spPr>
      </p:pic>
      <p:sp>
        <p:nvSpPr>
          <p:cNvPr id="332" name="Google Shape;332;p43"/>
          <p:cNvSpPr txBox="1"/>
          <p:nvPr/>
        </p:nvSpPr>
        <p:spPr>
          <a:xfrm>
            <a:off x="936850" y="1143300"/>
            <a:ext cx="7623300" cy="2451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More Open, </a:t>
            </a:r>
            <a:endParaRPr sz="4500">
              <a:solidFill>
                <a:schemeClr val="lt1"/>
              </a:solidFill>
              <a:latin typeface="Poppins SemiBold"/>
              <a:ea typeface="Poppins SemiBold"/>
              <a:cs typeface="Poppins SemiBold"/>
              <a:sym typeface="Poppins SemiBold"/>
            </a:endParaRPr>
          </a:p>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better Science</a:t>
            </a:r>
            <a:endParaRPr sz="4500">
              <a:solidFill>
                <a:schemeClr val="lt1"/>
              </a:solidFill>
              <a:latin typeface="Poppins SemiBold"/>
              <a:ea typeface="Poppins SemiBold"/>
              <a:cs typeface="Poppins SemiBold"/>
              <a:sym typeface="Poppins SemiBold"/>
            </a:endParaRPr>
          </a:p>
        </p:txBody>
      </p:sp>
      <p:sp>
        <p:nvSpPr>
          <p:cNvPr id="333" name="Google Shape;333;p43"/>
          <p:cNvSpPr txBox="1"/>
          <p:nvPr/>
        </p:nvSpPr>
        <p:spPr>
          <a:xfrm>
            <a:off x="1551300" y="4132500"/>
            <a:ext cx="6419100" cy="63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it" sz="1500">
                <a:solidFill>
                  <a:srgbClr val="313131"/>
                </a:solidFill>
                <a:highlight>
                  <a:schemeClr val="lt1"/>
                </a:highlight>
                <a:latin typeface="Poppins"/>
                <a:ea typeface="Poppins"/>
                <a:cs typeface="Poppins"/>
                <a:sym typeface="Poppins"/>
              </a:rPr>
              <a:t>Gina Pavone        </a:t>
            </a:r>
            <a:r>
              <a:rPr lang="it" sz="1200">
                <a:solidFill>
                  <a:srgbClr val="313131"/>
                </a:solidFill>
                <a:highlight>
                  <a:schemeClr val="lt1"/>
                </a:highlight>
                <a:latin typeface="Poppins"/>
                <a:ea typeface="Poppins"/>
                <a:cs typeface="Poppins"/>
                <a:sym typeface="Poppins"/>
              </a:rPr>
              <a:t>0000-0003-0087-2151</a:t>
            </a:r>
            <a:r>
              <a:rPr lang="it" sz="1500">
                <a:solidFill>
                  <a:srgbClr val="313131"/>
                </a:solidFill>
                <a:highlight>
                  <a:schemeClr val="lt1"/>
                </a:highlight>
                <a:latin typeface="Poppins"/>
                <a:ea typeface="Poppins"/>
                <a:cs typeface="Poppins"/>
                <a:sym typeface="Poppins"/>
              </a:rPr>
              <a:t> </a:t>
            </a:r>
            <a:r>
              <a:rPr lang="it" sz="1500">
                <a:solidFill>
                  <a:srgbClr val="313131"/>
                </a:solidFill>
                <a:highlight>
                  <a:schemeClr val="lt1"/>
                </a:highlight>
                <a:latin typeface="Poppins"/>
                <a:ea typeface="Poppins"/>
                <a:cs typeface="Poppins"/>
                <a:sym typeface="Poppins"/>
              </a:rPr>
              <a:t>      </a:t>
            </a:r>
            <a:endParaRPr sz="1500">
              <a:solidFill>
                <a:srgbClr val="313131"/>
              </a:solidFill>
              <a:highlight>
                <a:schemeClr val="lt1"/>
              </a:highlight>
              <a:latin typeface="Poppins"/>
              <a:ea typeface="Poppins"/>
              <a:cs typeface="Poppins"/>
              <a:sym typeface="Poppins"/>
            </a:endParaRPr>
          </a:p>
          <a:p>
            <a:pPr indent="0" lvl="0" marL="0" rtl="0" algn="ctr">
              <a:spcBef>
                <a:spcPts val="0"/>
              </a:spcBef>
              <a:spcAft>
                <a:spcPts val="0"/>
              </a:spcAft>
              <a:buNone/>
            </a:pPr>
            <a:r>
              <a:rPr lang="it" sz="1500">
                <a:solidFill>
                  <a:srgbClr val="313131"/>
                </a:solidFill>
                <a:highlight>
                  <a:schemeClr val="lt1"/>
                </a:highlight>
                <a:latin typeface="Poppins"/>
                <a:ea typeface="Poppins"/>
                <a:cs typeface="Poppins"/>
                <a:sym typeface="Poppins"/>
              </a:rPr>
              <a:t>SupraChem Days</a:t>
            </a:r>
            <a:r>
              <a:rPr lang="it" sz="1500">
                <a:solidFill>
                  <a:srgbClr val="313131"/>
                </a:solidFill>
                <a:highlight>
                  <a:schemeClr val="lt1"/>
                </a:highlight>
                <a:latin typeface="Poppins"/>
                <a:ea typeface="Poppins"/>
                <a:cs typeface="Poppins"/>
                <a:sym typeface="Poppins"/>
              </a:rPr>
              <a:t> - 14  October 2021</a:t>
            </a:r>
            <a:endParaRPr sz="1500">
              <a:solidFill>
                <a:srgbClr val="313131"/>
              </a:solidFill>
              <a:highlight>
                <a:schemeClr val="lt1"/>
              </a:highlight>
              <a:latin typeface="Poppins"/>
              <a:ea typeface="Poppins"/>
              <a:cs typeface="Poppins"/>
              <a:sym typeface="Poppins"/>
            </a:endParaRPr>
          </a:p>
        </p:txBody>
      </p:sp>
      <p:pic>
        <p:nvPicPr>
          <p:cNvPr id="334" name="Google Shape;334;p43"/>
          <p:cNvPicPr preferRelativeResize="0"/>
          <p:nvPr/>
        </p:nvPicPr>
        <p:blipFill>
          <a:blip r:embed="rId4">
            <a:alphaModFix/>
          </a:blip>
          <a:stretch>
            <a:fillRect/>
          </a:stretch>
        </p:blipFill>
        <p:spPr>
          <a:xfrm>
            <a:off x="4464826" y="4224925"/>
            <a:ext cx="214326" cy="214326"/>
          </a:xfrm>
          <a:prstGeom prst="rect">
            <a:avLst/>
          </a:prstGeom>
          <a:noFill/>
          <a:ln>
            <a:noFill/>
          </a:ln>
        </p:spPr>
      </p:pic>
      <p:pic>
        <p:nvPicPr>
          <p:cNvPr id="335" name="Google Shape;335;p43"/>
          <p:cNvPicPr preferRelativeResize="0"/>
          <p:nvPr/>
        </p:nvPicPr>
        <p:blipFill>
          <a:blip r:embed="rId5">
            <a:alphaModFix/>
          </a:blip>
          <a:stretch>
            <a:fillRect/>
          </a:stretch>
        </p:blipFill>
        <p:spPr>
          <a:xfrm>
            <a:off x="0" y="4347400"/>
            <a:ext cx="830025" cy="290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52"/>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Knowledge, </a:t>
            </a:r>
            <a:endParaRPr/>
          </a:p>
          <a:p>
            <a:pPr indent="0" lvl="0" marL="0" rtl="0" algn="ctr">
              <a:spcBef>
                <a:spcPts val="0"/>
              </a:spcBef>
              <a:spcAft>
                <a:spcPts val="0"/>
              </a:spcAft>
              <a:buNone/>
            </a:pPr>
            <a:r>
              <a:rPr lang="it"/>
              <a:t>behind a paywall</a:t>
            </a:r>
            <a:endParaRPr/>
          </a:p>
        </p:txBody>
      </p:sp>
      <p:pic>
        <p:nvPicPr>
          <p:cNvPr id="406" name="Google Shape;406;p52"/>
          <p:cNvPicPr preferRelativeResize="0"/>
          <p:nvPr/>
        </p:nvPicPr>
        <p:blipFill>
          <a:blip r:embed="rId3">
            <a:alphaModFix/>
          </a:blip>
          <a:stretch>
            <a:fillRect/>
          </a:stretch>
        </p:blipFill>
        <p:spPr>
          <a:xfrm>
            <a:off x="4572006" y="0"/>
            <a:ext cx="3703588" cy="5143500"/>
          </a:xfrm>
          <a:prstGeom prst="rect">
            <a:avLst/>
          </a:prstGeom>
          <a:noFill/>
          <a:ln>
            <a:noFill/>
          </a:ln>
        </p:spPr>
      </p:pic>
      <p:sp>
        <p:nvSpPr>
          <p:cNvPr id="407" name="Google Shape;407;p52"/>
          <p:cNvSpPr txBox="1"/>
          <p:nvPr/>
        </p:nvSpPr>
        <p:spPr>
          <a:xfrm>
            <a:off x="0" y="4787975"/>
            <a:ext cx="80343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100">
                <a:latin typeface="Playfair Display"/>
                <a:ea typeface="Playfair Display"/>
                <a:cs typeface="Playfair Display"/>
                <a:sym typeface="Playfair Display"/>
              </a:rPr>
              <a:t>cartoon credit: https://nieuws.kuleuven.be/en/content/2018/open-access-tearing-down-the-paywall-is-hard-work</a:t>
            </a:r>
            <a:endParaRPr sz="1100">
              <a:latin typeface="Playfair Display"/>
              <a:ea typeface="Playfair Display"/>
              <a:cs typeface="Playfair Display"/>
              <a:sym typeface="Playfair Display"/>
            </a:endParaRPr>
          </a:p>
        </p:txBody>
      </p:sp>
      <p:sp>
        <p:nvSpPr>
          <p:cNvPr id="408" name="Google Shape;408;p52"/>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it"/>
              <a:t>One of the problems of the traditional scholarly communication system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pic>
        <p:nvPicPr>
          <p:cNvPr id="413" name="Google Shape;413;p53"/>
          <p:cNvPicPr preferRelativeResize="0"/>
          <p:nvPr/>
        </p:nvPicPr>
        <p:blipFill>
          <a:blip r:embed="rId3">
            <a:alphaModFix/>
          </a:blip>
          <a:stretch>
            <a:fillRect/>
          </a:stretch>
        </p:blipFill>
        <p:spPr>
          <a:xfrm>
            <a:off x="0" y="-124433"/>
            <a:ext cx="9144000" cy="5677034"/>
          </a:xfrm>
          <a:prstGeom prst="rect">
            <a:avLst/>
          </a:prstGeom>
          <a:noFill/>
          <a:ln>
            <a:noFill/>
          </a:ln>
        </p:spPr>
      </p:pic>
      <p:sp>
        <p:nvSpPr>
          <p:cNvPr id="414" name="Google Shape;414;p53"/>
          <p:cNvSpPr txBox="1"/>
          <p:nvPr/>
        </p:nvSpPr>
        <p:spPr>
          <a:xfrm>
            <a:off x="1345800" y="1143300"/>
            <a:ext cx="6452400" cy="2451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Evidence:</a:t>
            </a:r>
            <a:endParaRPr sz="4500">
              <a:solidFill>
                <a:schemeClr val="lt1"/>
              </a:solidFill>
              <a:latin typeface="Poppins SemiBold"/>
              <a:ea typeface="Poppins SemiBold"/>
              <a:cs typeface="Poppins SemiBold"/>
              <a:sym typeface="Poppins SemiBold"/>
            </a:endParaRPr>
          </a:p>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think on </a:t>
            </a:r>
            <a:r>
              <a:rPr lang="it" sz="4500">
                <a:solidFill>
                  <a:schemeClr val="dk2"/>
                </a:solidFill>
                <a:highlight>
                  <a:schemeClr val="dk1"/>
                </a:highlight>
                <a:latin typeface="Poppins SemiBold"/>
                <a:ea typeface="Poppins SemiBold"/>
                <a:cs typeface="Poppins SemiBold"/>
                <a:sym typeface="Poppins SemiBold"/>
              </a:rPr>
              <a:t>University</a:t>
            </a:r>
            <a:r>
              <a:rPr lang="it" sz="4500">
                <a:solidFill>
                  <a:schemeClr val="lt1"/>
                </a:solidFill>
                <a:latin typeface="Poppins SemiBold"/>
                <a:ea typeface="Poppins SemiBold"/>
                <a:cs typeface="Poppins SemiBold"/>
                <a:sym typeface="Poppins SemiBold"/>
              </a:rPr>
              <a:t> </a:t>
            </a:r>
            <a:endParaRPr sz="4500">
              <a:solidFill>
                <a:schemeClr val="lt1"/>
              </a:solidFill>
              <a:latin typeface="Poppins SemiBold"/>
              <a:ea typeface="Poppins SemiBold"/>
              <a:cs typeface="Poppins SemiBold"/>
              <a:sym typeface="Poppins SemiBo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54"/>
          <p:cNvSpPr txBox="1"/>
          <p:nvPr>
            <p:ph idx="1" type="body"/>
          </p:nvPr>
        </p:nvSpPr>
        <p:spPr>
          <a:xfrm>
            <a:off x="0" y="634650"/>
            <a:ext cx="5290500" cy="605100"/>
          </a:xfrm>
          <a:prstGeom prst="rect">
            <a:avLst/>
          </a:prstGeom>
        </p:spPr>
        <p:txBody>
          <a:bodyPr anchorCtr="0" anchor="ctr" bIns="91425" lIns="91425" spcFirstLastPara="1" rIns="91425" wrap="square" tIns="91425">
            <a:normAutofit fontScale="62500"/>
          </a:bodyPr>
          <a:lstStyle/>
          <a:p>
            <a:pPr indent="0" lvl="0" marL="0" marR="0" rtl="0" algn="l">
              <a:lnSpc>
                <a:spcPct val="100000"/>
              </a:lnSpc>
              <a:spcBef>
                <a:spcPts val="0"/>
              </a:spcBef>
              <a:spcAft>
                <a:spcPts val="0"/>
              </a:spcAft>
              <a:buNone/>
            </a:pPr>
            <a:r>
              <a:rPr lang="it" sz="4200">
                <a:latin typeface="Oswald"/>
                <a:ea typeface="Oswald"/>
                <a:cs typeface="Oswald"/>
                <a:sym typeface="Oswald"/>
              </a:rPr>
              <a:t>Where do resources come from?</a:t>
            </a:r>
            <a:endParaRPr/>
          </a:p>
        </p:txBody>
      </p:sp>
      <p:sp>
        <p:nvSpPr>
          <p:cNvPr id="420" name="Google Shape;420;p54"/>
          <p:cNvSpPr txBox="1"/>
          <p:nvPr/>
        </p:nvSpPr>
        <p:spPr>
          <a:xfrm>
            <a:off x="255375" y="1070025"/>
            <a:ext cx="4120500" cy="21240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None/>
            </a:pPr>
            <a:r>
              <a:t/>
            </a:r>
            <a:endParaRPr sz="1800">
              <a:solidFill>
                <a:schemeClr val="dk2"/>
              </a:solidFill>
              <a:highlight>
                <a:schemeClr val="dk1"/>
              </a:highlight>
              <a:latin typeface="Playfair Display"/>
              <a:ea typeface="Playfair Display"/>
              <a:cs typeface="Playfair Display"/>
              <a:sym typeface="Playfair Display"/>
            </a:endParaRPr>
          </a:p>
          <a:p>
            <a:pPr indent="0" lvl="0" marL="0" marR="0" rtl="0" algn="l">
              <a:lnSpc>
                <a:spcPct val="100000"/>
              </a:lnSpc>
              <a:spcBef>
                <a:spcPts val="0"/>
              </a:spcBef>
              <a:spcAft>
                <a:spcPts val="0"/>
              </a:spcAft>
              <a:buNone/>
            </a:pPr>
            <a:r>
              <a:t/>
            </a:r>
            <a:endParaRPr sz="1800">
              <a:solidFill>
                <a:schemeClr val="dk2"/>
              </a:solidFill>
              <a:highlight>
                <a:schemeClr val="dk1"/>
              </a:highlight>
              <a:latin typeface="Playfair Display"/>
              <a:ea typeface="Playfair Display"/>
              <a:cs typeface="Playfair Display"/>
              <a:sym typeface="Playfair Display"/>
            </a:endParaRPr>
          </a:p>
          <a:p>
            <a:pPr indent="-342900" lvl="0" marL="457200" marR="0" rtl="0" algn="l">
              <a:lnSpc>
                <a:spcPct val="100000"/>
              </a:lnSpc>
              <a:spcBef>
                <a:spcPts val="0"/>
              </a:spcBef>
              <a:spcAft>
                <a:spcPts val="0"/>
              </a:spcAft>
              <a:buClr>
                <a:schemeClr val="dk2"/>
              </a:buClr>
              <a:buSzPts val="1800"/>
              <a:buFont typeface="Playfair Display"/>
              <a:buChar char="-"/>
            </a:pPr>
            <a:r>
              <a:rPr lang="it" sz="1800">
                <a:solidFill>
                  <a:schemeClr val="dk2"/>
                </a:solidFill>
                <a:highlight>
                  <a:schemeClr val="lt1"/>
                </a:highlight>
                <a:latin typeface="Playfair Display"/>
                <a:ea typeface="Playfair Display"/>
                <a:cs typeface="Playfair Display"/>
                <a:sym typeface="Playfair Display"/>
              </a:rPr>
              <a:t>Most part of the resources  for science are publicly funded </a:t>
            </a:r>
            <a:endParaRPr sz="1800">
              <a:solidFill>
                <a:schemeClr val="dk2"/>
              </a:solidFill>
              <a:highlight>
                <a:schemeClr val="lt1"/>
              </a:highlight>
              <a:latin typeface="Playfair Display"/>
              <a:ea typeface="Playfair Display"/>
              <a:cs typeface="Playfair Display"/>
              <a:sym typeface="Playfair Display"/>
            </a:endParaRPr>
          </a:p>
          <a:p>
            <a:pPr indent="0" lvl="0" marL="0" marR="0" rtl="0" algn="l">
              <a:lnSpc>
                <a:spcPct val="100000"/>
              </a:lnSpc>
              <a:spcBef>
                <a:spcPts val="0"/>
              </a:spcBef>
              <a:spcAft>
                <a:spcPts val="0"/>
              </a:spcAft>
              <a:buNone/>
            </a:pPr>
            <a:r>
              <a:t/>
            </a:r>
            <a:endParaRPr sz="1800">
              <a:solidFill>
                <a:schemeClr val="dk2"/>
              </a:solidFill>
              <a:highlight>
                <a:schemeClr val="lt1"/>
              </a:highlight>
              <a:latin typeface="Playfair Display"/>
              <a:ea typeface="Playfair Display"/>
              <a:cs typeface="Playfair Display"/>
              <a:sym typeface="Playfair Display"/>
            </a:endParaRPr>
          </a:p>
          <a:p>
            <a:pPr indent="-342900" lvl="0" marL="457200" marR="0" rtl="0" algn="l">
              <a:lnSpc>
                <a:spcPct val="100000"/>
              </a:lnSpc>
              <a:spcBef>
                <a:spcPts val="0"/>
              </a:spcBef>
              <a:spcAft>
                <a:spcPts val="0"/>
              </a:spcAft>
              <a:buClr>
                <a:schemeClr val="dk2"/>
              </a:buClr>
              <a:buSzPts val="1800"/>
              <a:buFont typeface="Playfair Display"/>
              <a:buChar char="-"/>
            </a:pPr>
            <a:r>
              <a:rPr lang="it" sz="1800">
                <a:solidFill>
                  <a:schemeClr val="dk2"/>
                </a:solidFill>
                <a:highlight>
                  <a:schemeClr val="lt1"/>
                </a:highlight>
                <a:latin typeface="Playfair Display"/>
                <a:ea typeface="Playfair Display"/>
                <a:cs typeface="Playfair Display"/>
                <a:sym typeface="Playfair Display"/>
              </a:rPr>
              <a:t>Science is in society and is intended for society...</a:t>
            </a:r>
            <a:endParaRPr sz="1800">
              <a:solidFill>
                <a:schemeClr val="dk2"/>
              </a:solidFill>
              <a:highlight>
                <a:schemeClr val="lt1"/>
              </a:highlight>
              <a:latin typeface="Playfair Display"/>
              <a:ea typeface="Playfair Display"/>
              <a:cs typeface="Playfair Display"/>
              <a:sym typeface="Playfair Display"/>
            </a:endParaRPr>
          </a:p>
        </p:txBody>
      </p:sp>
      <p:pic>
        <p:nvPicPr>
          <p:cNvPr id="421" name="Google Shape;421;p54"/>
          <p:cNvPicPr preferRelativeResize="0"/>
          <p:nvPr/>
        </p:nvPicPr>
        <p:blipFill>
          <a:blip r:embed="rId3">
            <a:alphaModFix/>
          </a:blip>
          <a:stretch>
            <a:fillRect/>
          </a:stretch>
        </p:blipFill>
        <p:spPr>
          <a:xfrm>
            <a:off x="4452075" y="-15650"/>
            <a:ext cx="4729051" cy="51434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5"/>
          <p:cNvSpPr txBox="1"/>
          <p:nvPr>
            <p:ph idx="1" type="body"/>
          </p:nvPr>
        </p:nvSpPr>
        <p:spPr>
          <a:xfrm>
            <a:off x="228600" y="405550"/>
            <a:ext cx="5998800" cy="605100"/>
          </a:xfrm>
          <a:prstGeom prst="rect">
            <a:avLst/>
          </a:prstGeom>
        </p:spPr>
        <p:txBody>
          <a:bodyPr anchorCtr="0" anchor="ctr" bIns="91425" lIns="91425" spcFirstLastPara="1" rIns="91425" wrap="square" tIns="91425">
            <a:normAutofit fontScale="77500" lnSpcReduction="20000"/>
          </a:bodyPr>
          <a:lstStyle/>
          <a:p>
            <a:pPr indent="0" lvl="0" marL="0" rtl="0" algn="l">
              <a:spcBef>
                <a:spcPts val="0"/>
              </a:spcBef>
              <a:spcAft>
                <a:spcPts val="0"/>
              </a:spcAft>
              <a:buNone/>
            </a:pPr>
            <a:r>
              <a:rPr lang="it" sz="4200">
                <a:latin typeface="Oswald"/>
                <a:ea typeface="Oswald"/>
                <a:cs typeface="Oswald"/>
                <a:sym typeface="Oswald"/>
              </a:rPr>
              <a:t>Science is all around in society</a:t>
            </a:r>
            <a:endParaRPr/>
          </a:p>
        </p:txBody>
      </p:sp>
      <p:pic>
        <p:nvPicPr>
          <p:cNvPr id="427" name="Google Shape;427;p55"/>
          <p:cNvPicPr preferRelativeResize="0"/>
          <p:nvPr/>
        </p:nvPicPr>
        <p:blipFill>
          <a:blip r:embed="rId3">
            <a:alphaModFix/>
          </a:blip>
          <a:stretch>
            <a:fillRect/>
          </a:stretch>
        </p:blipFill>
        <p:spPr>
          <a:xfrm>
            <a:off x="3171475" y="1066800"/>
            <a:ext cx="5631100" cy="3925774"/>
          </a:xfrm>
          <a:prstGeom prst="rect">
            <a:avLst/>
          </a:prstGeom>
          <a:noFill/>
          <a:ln>
            <a:noFill/>
          </a:ln>
        </p:spPr>
      </p:pic>
      <p:sp>
        <p:nvSpPr>
          <p:cNvPr id="428" name="Google Shape;428;p55"/>
          <p:cNvSpPr txBox="1"/>
          <p:nvPr/>
        </p:nvSpPr>
        <p:spPr>
          <a:xfrm>
            <a:off x="238800" y="4537300"/>
            <a:ext cx="2626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200">
                <a:solidFill>
                  <a:schemeClr val="accent1"/>
                </a:solidFill>
                <a:latin typeface="Playfair Display"/>
                <a:ea typeface="Playfair Display"/>
                <a:cs typeface="Playfair Display"/>
                <a:sym typeface="Playfair Display"/>
              </a:rPr>
              <a:t>https://www.science.org.au/curious/chemistry-for-you</a:t>
            </a:r>
            <a:endParaRPr sz="1200">
              <a:solidFill>
                <a:schemeClr val="accent1"/>
              </a:solidFill>
              <a:latin typeface="Playfair Display"/>
              <a:ea typeface="Playfair Display"/>
              <a:cs typeface="Playfair Display"/>
              <a:sym typeface="Playfair Display"/>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6"/>
          <p:cNvSpPr txBox="1"/>
          <p:nvPr>
            <p:ph idx="1" type="body"/>
          </p:nvPr>
        </p:nvSpPr>
        <p:spPr>
          <a:xfrm>
            <a:off x="255400" y="25095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The case of the pandemic </a:t>
            </a:r>
            <a:endParaRPr/>
          </a:p>
        </p:txBody>
      </p:sp>
      <p:pic>
        <p:nvPicPr>
          <p:cNvPr id="434" name="Google Shape;434;p56"/>
          <p:cNvPicPr preferRelativeResize="0"/>
          <p:nvPr/>
        </p:nvPicPr>
        <p:blipFill>
          <a:blip r:embed="rId3">
            <a:alphaModFix/>
          </a:blip>
          <a:stretch>
            <a:fillRect/>
          </a:stretch>
        </p:blipFill>
        <p:spPr>
          <a:xfrm>
            <a:off x="2743200" y="856050"/>
            <a:ext cx="5829300" cy="3886200"/>
          </a:xfrm>
          <a:prstGeom prst="rect">
            <a:avLst/>
          </a:prstGeom>
          <a:noFill/>
          <a:ln>
            <a:noFill/>
          </a:ln>
        </p:spPr>
      </p:pic>
      <p:sp>
        <p:nvSpPr>
          <p:cNvPr id="435" name="Google Shape;435;p56"/>
          <p:cNvSpPr txBox="1"/>
          <p:nvPr/>
        </p:nvSpPr>
        <p:spPr>
          <a:xfrm>
            <a:off x="2920775" y="4758000"/>
            <a:ext cx="5687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rgbClr val="080808"/>
                </a:solidFill>
                <a:highlight>
                  <a:srgbClr val="F4F4F4"/>
                </a:highlight>
              </a:rPr>
              <a:t>hangzhou jianggan, Zhejiang, China - Getty Immages</a:t>
            </a:r>
            <a:endParaRPr sz="900">
              <a:solidFill>
                <a:srgbClr val="080808"/>
              </a:solidFill>
              <a:highlight>
                <a:srgbClr val="F4F4F4"/>
              </a:high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7"/>
          <p:cNvSpPr txBox="1"/>
          <p:nvPr>
            <p:ph idx="1" type="body"/>
          </p:nvPr>
        </p:nvSpPr>
        <p:spPr>
          <a:xfrm>
            <a:off x="152400" y="44200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Curves, data, models...everyday life also for non experts!</a:t>
            </a:r>
            <a:endParaRPr/>
          </a:p>
        </p:txBody>
      </p:sp>
      <p:pic>
        <p:nvPicPr>
          <p:cNvPr id="441" name="Google Shape;441;p57"/>
          <p:cNvPicPr preferRelativeResize="0"/>
          <p:nvPr/>
        </p:nvPicPr>
        <p:blipFill>
          <a:blip r:embed="rId3">
            <a:alphaModFix/>
          </a:blip>
          <a:stretch>
            <a:fillRect/>
          </a:stretch>
        </p:blipFill>
        <p:spPr>
          <a:xfrm>
            <a:off x="1905000" y="970900"/>
            <a:ext cx="6677150" cy="4020201"/>
          </a:xfrm>
          <a:prstGeom prst="rect">
            <a:avLst/>
          </a:prstGeom>
          <a:noFill/>
          <a:ln>
            <a:noFill/>
          </a:ln>
        </p:spPr>
      </p:pic>
      <p:sp>
        <p:nvSpPr>
          <p:cNvPr id="442" name="Google Shape;442;p57"/>
          <p:cNvSpPr txBox="1"/>
          <p:nvPr/>
        </p:nvSpPr>
        <p:spPr>
          <a:xfrm>
            <a:off x="152400" y="4604700"/>
            <a:ext cx="23067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2"/>
              </a:buClr>
              <a:buSzPts val="1100"/>
              <a:buFont typeface="Arial"/>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rPr lang="it" sz="900">
                <a:solidFill>
                  <a:srgbClr val="6F43D6"/>
                </a:solidFill>
                <a:highlight>
                  <a:srgbClr val="F4F4F4"/>
                </a:highlight>
              </a:rPr>
              <a:t>Josep Gutierrez - Getty Immages</a:t>
            </a:r>
            <a:endParaRPr sz="900">
              <a:solidFill>
                <a:srgbClr val="6F43D6"/>
              </a:solidFill>
              <a:highlight>
                <a:srgbClr val="F4F4F4"/>
              </a:highlight>
            </a:endParaRPr>
          </a:p>
          <a:p>
            <a:pPr indent="0" lvl="0" marL="0" rtl="0" algn="l">
              <a:spcBef>
                <a:spcPts val="0"/>
              </a:spcBef>
              <a:spcAft>
                <a:spcPts val="0"/>
              </a:spcAft>
              <a:buNone/>
            </a:pPr>
            <a:r>
              <a:t/>
            </a:r>
            <a:endParaRPr sz="900">
              <a:solidFill>
                <a:srgbClr val="6F43D6"/>
              </a:solidFill>
              <a:highlight>
                <a:srgbClr val="F4F4F4"/>
              </a:high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58"/>
          <p:cNvSpPr txBox="1"/>
          <p:nvPr>
            <p:ph idx="1" type="body"/>
          </p:nvPr>
        </p:nvSpPr>
        <p:spPr>
          <a:xfrm>
            <a:off x="86450" y="44310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The urgency to open research results</a:t>
            </a:r>
            <a:endParaRPr/>
          </a:p>
        </p:txBody>
      </p:sp>
      <p:pic>
        <p:nvPicPr>
          <p:cNvPr id="448" name="Google Shape;448;p58"/>
          <p:cNvPicPr preferRelativeResize="0"/>
          <p:nvPr/>
        </p:nvPicPr>
        <p:blipFill>
          <a:blip r:embed="rId3">
            <a:alphaModFix/>
          </a:blip>
          <a:stretch>
            <a:fillRect/>
          </a:stretch>
        </p:blipFill>
        <p:spPr>
          <a:xfrm>
            <a:off x="2746250" y="1048200"/>
            <a:ext cx="5759575" cy="3387400"/>
          </a:xfrm>
          <a:prstGeom prst="rect">
            <a:avLst/>
          </a:prstGeom>
          <a:noFill/>
          <a:ln>
            <a:noFill/>
          </a:ln>
        </p:spPr>
      </p:pic>
      <p:sp>
        <p:nvSpPr>
          <p:cNvPr id="449" name="Google Shape;449;p58"/>
          <p:cNvSpPr txBox="1"/>
          <p:nvPr/>
        </p:nvSpPr>
        <p:spPr>
          <a:xfrm>
            <a:off x="-337875" y="4487750"/>
            <a:ext cx="9144000" cy="354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it" sz="1100" u="sng">
                <a:solidFill>
                  <a:schemeClr val="hlink"/>
                </a:solidFill>
                <a:hlinkClick r:id="rId4"/>
              </a:rPr>
              <a:t>https://wellcome.ac.uk/press-release/publishers-make-coronavirus-covid-19-content-freely-available-and-reusable</a:t>
            </a:r>
            <a:endParaRPr sz="1100" u="sng">
              <a:solidFill>
                <a:schemeClr val="hlink"/>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59"/>
          <p:cNvSpPr txBox="1"/>
          <p:nvPr>
            <p:ph type="title"/>
          </p:nvPr>
        </p:nvSpPr>
        <p:spPr>
          <a:xfrm>
            <a:off x="265500" y="1081675"/>
            <a:ext cx="4045200" cy="1786200"/>
          </a:xfrm>
          <a:prstGeom prst="rect">
            <a:avLst/>
          </a:prstGeom>
        </p:spPr>
        <p:txBody>
          <a:bodyPr anchorCtr="0" anchor="b" bIns="91425" lIns="91425" spcFirstLastPara="1" rIns="91425" wrap="square" tIns="91425">
            <a:normAutofit fontScale="90000"/>
          </a:bodyPr>
          <a:lstStyle/>
          <a:p>
            <a:pPr indent="0" lvl="0" marL="0" rtl="0" algn="l">
              <a:lnSpc>
                <a:spcPct val="115000"/>
              </a:lnSpc>
              <a:spcBef>
                <a:spcPts val="0"/>
              </a:spcBef>
              <a:spcAft>
                <a:spcPts val="1200"/>
              </a:spcAft>
              <a:buClr>
                <a:schemeClr val="dk2"/>
              </a:buClr>
              <a:buSzPct val="32352"/>
              <a:buFont typeface="Arial"/>
              <a:buNone/>
            </a:pPr>
            <a:r>
              <a:rPr lang="it" sz="3400"/>
              <a:t>“But nearly 2 years later, hopes for a wholesale revolution are fading.”</a:t>
            </a:r>
            <a:endParaRPr/>
          </a:p>
        </p:txBody>
      </p:sp>
      <p:sp>
        <p:nvSpPr>
          <p:cNvPr id="455" name="Google Shape;455;p59"/>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p>
            <a:pPr indent="-314325" lvl="0" marL="457200" rtl="0" algn="l">
              <a:spcBef>
                <a:spcPts val="0"/>
              </a:spcBef>
              <a:spcAft>
                <a:spcPts val="0"/>
              </a:spcAft>
              <a:buClr>
                <a:srgbClr val="262626"/>
              </a:buClr>
              <a:buSzPts val="1350"/>
              <a:buFont typeface="Times New Roman"/>
              <a:buChar char="-"/>
            </a:pPr>
            <a:r>
              <a:rPr lang="it" sz="1350">
                <a:solidFill>
                  <a:srgbClr val="262626"/>
                </a:solidFill>
                <a:highlight>
                  <a:srgbClr val="FFFFFF"/>
                </a:highlight>
                <a:latin typeface="Times New Roman"/>
                <a:ea typeface="Times New Roman"/>
                <a:cs typeface="Times New Roman"/>
                <a:sym typeface="Times New Roman"/>
              </a:rPr>
              <a:t>Much of that literature is still available for free, but access to the underlying data is spotty. </a:t>
            </a:r>
            <a:endParaRPr sz="1350">
              <a:solidFill>
                <a:srgbClr val="262626"/>
              </a:solidFill>
              <a:highlight>
                <a:srgbClr val="FFFFFF"/>
              </a:highlight>
              <a:latin typeface="Times New Roman"/>
              <a:ea typeface="Times New Roman"/>
              <a:cs typeface="Times New Roman"/>
              <a:sym typeface="Times New Roman"/>
            </a:endParaRPr>
          </a:p>
          <a:p>
            <a:pPr indent="-314325" lvl="0" marL="457200" rtl="0" algn="l">
              <a:spcBef>
                <a:spcPts val="0"/>
              </a:spcBef>
              <a:spcAft>
                <a:spcPts val="0"/>
              </a:spcAft>
              <a:buClr>
                <a:srgbClr val="262626"/>
              </a:buClr>
              <a:buSzPts val="1350"/>
              <a:buFont typeface="Times New Roman"/>
              <a:buChar char="-"/>
            </a:pPr>
            <a:r>
              <a:rPr lang="it" sz="1350">
                <a:solidFill>
                  <a:srgbClr val="262626"/>
                </a:solidFill>
                <a:highlight>
                  <a:srgbClr val="FFFFFF"/>
                </a:highlight>
                <a:latin typeface="Times New Roman"/>
                <a:ea typeface="Times New Roman"/>
                <a:cs typeface="Times New Roman"/>
                <a:sym typeface="Times New Roman"/>
              </a:rPr>
              <a:t>In September 2021 some articles are no longer free to read.</a:t>
            </a:r>
            <a:endParaRPr sz="1350">
              <a:solidFill>
                <a:srgbClr val="262626"/>
              </a:solidFill>
              <a:highlight>
                <a:srgbClr val="FFFFFF"/>
              </a:highlight>
              <a:latin typeface="Times New Roman"/>
              <a:ea typeface="Times New Roman"/>
              <a:cs typeface="Times New Roman"/>
              <a:sym typeface="Times New Roman"/>
            </a:endParaRPr>
          </a:p>
        </p:txBody>
      </p:sp>
      <p:pic>
        <p:nvPicPr>
          <p:cNvPr id="456" name="Google Shape;456;p59"/>
          <p:cNvPicPr preferRelativeResize="0"/>
          <p:nvPr/>
        </p:nvPicPr>
        <p:blipFill rotWithShape="1">
          <a:blip r:embed="rId3">
            <a:alphaModFix/>
          </a:blip>
          <a:srcRect b="0" l="12315" r="12315" t="0"/>
          <a:stretch/>
        </p:blipFill>
        <p:spPr>
          <a:xfrm>
            <a:off x="4572000" y="0"/>
            <a:ext cx="4572000" cy="5143500"/>
          </a:xfrm>
          <a:prstGeom prst="rect">
            <a:avLst/>
          </a:prstGeom>
          <a:noFill/>
          <a:ln>
            <a:noFill/>
          </a:ln>
        </p:spPr>
      </p:pic>
      <p:sp>
        <p:nvSpPr>
          <p:cNvPr id="457" name="Google Shape;457;p59"/>
          <p:cNvSpPr txBox="1"/>
          <p:nvPr/>
        </p:nvSpPr>
        <p:spPr>
          <a:xfrm>
            <a:off x="113100" y="4686825"/>
            <a:ext cx="8110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800">
                <a:highlight>
                  <a:schemeClr val="lt1"/>
                </a:highlight>
                <a:latin typeface="Playfair Display"/>
                <a:ea typeface="Playfair Display"/>
                <a:cs typeface="Playfair Display"/>
                <a:sym typeface="Playfair Display"/>
              </a:rPr>
              <a:t>https://www.science.org/content/article/no-revolution-covid-19-boosted-open-access-preprints-are-only-fraction-pandemic-papers</a:t>
            </a:r>
            <a:endParaRPr sz="800">
              <a:highlight>
                <a:schemeClr val="lt1"/>
              </a:highlight>
              <a:latin typeface="Playfair Display"/>
              <a:ea typeface="Playfair Display"/>
              <a:cs typeface="Playfair Display"/>
              <a:sym typeface="Playfair Display"/>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pic>
        <p:nvPicPr>
          <p:cNvPr id="462" name="Google Shape;462;p60"/>
          <p:cNvPicPr preferRelativeResize="0"/>
          <p:nvPr/>
        </p:nvPicPr>
        <p:blipFill>
          <a:blip r:embed="rId3">
            <a:alphaModFix/>
          </a:blip>
          <a:stretch>
            <a:fillRect/>
          </a:stretch>
        </p:blipFill>
        <p:spPr>
          <a:xfrm>
            <a:off x="0" y="0"/>
            <a:ext cx="9144003" cy="5143501"/>
          </a:xfrm>
          <a:prstGeom prst="rect">
            <a:avLst/>
          </a:prstGeom>
          <a:noFill/>
          <a:ln>
            <a:noFill/>
          </a:ln>
        </p:spPr>
      </p:pic>
      <p:sp>
        <p:nvSpPr>
          <p:cNvPr id="463" name="Google Shape;463;p60"/>
          <p:cNvSpPr txBox="1"/>
          <p:nvPr>
            <p:ph idx="1" type="body"/>
          </p:nvPr>
        </p:nvSpPr>
        <p:spPr>
          <a:xfrm>
            <a:off x="274150" y="33790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W</a:t>
            </a:r>
            <a:r>
              <a:rPr lang="it"/>
              <a:t>hy open is not the default mode?</a:t>
            </a:r>
            <a:endParaRPr/>
          </a:p>
        </p:txBody>
      </p:sp>
      <p:sp>
        <p:nvSpPr>
          <p:cNvPr id="464" name="Google Shape;464;p60"/>
          <p:cNvSpPr txBox="1"/>
          <p:nvPr/>
        </p:nvSpPr>
        <p:spPr>
          <a:xfrm>
            <a:off x="0" y="4820400"/>
            <a:ext cx="7358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chemeClr val="accent1"/>
                </a:solidFill>
                <a:highlight>
                  <a:srgbClr val="F5F5F5"/>
                </a:highlight>
                <a:latin typeface="Helvetica Neue"/>
                <a:ea typeface="Helvetica Neue"/>
                <a:cs typeface="Helvetica Neue"/>
                <a:sym typeface="Helvetica Neue"/>
              </a:rPr>
              <a:t>Photo by </a:t>
            </a:r>
            <a:r>
              <a:rPr lang="it" sz="900" u="sng">
                <a:solidFill>
                  <a:schemeClr val="accent1"/>
                </a:solidFill>
                <a:highlight>
                  <a:srgbClr val="F5F5F5"/>
                </a:highlight>
                <a:latin typeface="Helvetica Neue"/>
                <a:ea typeface="Helvetica Neue"/>
                <a:cs typeface="Helvetica Neue"/>
                <a:sym typeface="Helvetica Neue"/>
                <a:hlinkClick r:id="rId4">
                  <a:extLst>
                    <a:ext uri="{A12FA001-AC4F-418D-AE19-62706E023703}">
                      <ahyp:hlinkClr val="tx"/>
                    </a:ext>
                  </a:extLst>
                </a:hlinkClick>
              </a:rPr>
              <a:t>Jornada Produtora</a:t>
            </a:r>
            <a:r>
              <a:rPr lang="it" sz="900">
                <a:solidFill>
                  <a:schemeClr val="accent1"/>
                </a:solidFill>
                <a:highlight>
                  <a:srgbClr val="F5F5F5"/>
                </a:highlight>
                <a:latin typeface="Helvetica Neue"/>
                <a:ea typeface="Helvetica Neue"/>
                <a:cs typeface="Helvetica Neue"/>
                <a:sym typeface="Helvetica Neue"/>
              </a:rPr>
              <a:t> on </a:t>
            </a:r>
            <a:r>
              <a:rPr lang="it" sz="900" u="sng">
                <a:solidFill>
                  <a:schemeClr val="accent1"/>
                </a:solidFill>
                <a:highlight>
                  <a:srgbClr val="F5F5F5"/>
                </a:highlight>
                <a:latin typeface="Helvetica Neue"/>
                <a:ea typeface="Helvetica Neue"/>
                <a:cs typeface="Helvetica Neue"/>
                <a:sym typeface="Helvetica Neue"/>
                <a:hlinkClick r:id="rId5">
                  <a:extLst>
                    <a:ext uri="{A12FA001-AC4F-418D-AE19-62706E023703}">
                      <ahyp:hlinkClr val="tx"/>
                    </a:ext>
                  </a:extLst>
                </a:hlinkClick>
              </a:rPr>
              <a:t>Unsplash</a:t>
            </a:r>
            <a:endParaRPr sz="900">
              <a:solidFill>
                <a:schemeClr val="accent1"/>
              </a:solidFill>
              <a:latin typeface="Playfair Display"/>
              <a:ea typeface="Playfair Display"/>
              <a:cs typeface="Playfair Display"/>
              <a:sym typeface="Playfair Display"/>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61"/>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it" sz="3400"/>
              <a:t>Your institution </a:t>
            </a:r>
            <a:endParaRPr sz="3400"/>
          </a:p>
          <a:p>
            <a:pPr indent="0" lvl="0" marL="0" rtl="0" algn="l">
              <a:spcBef>
                <a:spcPts val="0"/>
              </a:spcBef>
              <a:spcAft>
                <a:spcPts val="0"/>
              </a:spcAft>
              <a:buNone/>
            </a:pPr>
            <a:r>
              <a:rPr lang="it" sz="3400"/>
              <a:t>pays for:</a:t>
            </a:r>
            <a:endParaRPr/>
          </a:p>
        </p:txBody>
      </p:sp>
      <p:sp>
        <p:nvSpPr>
          <p:cNvPr id="470" name="Google Shape;470;p61"/>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62500" lnSpcReduction="10000"/>
          </a:bodyPr>
          <a:lstStyle/>
          <a:p>
            <a:pPr indent="-339725" lvl="0" marL="457200" rtl="0" algn="l">
              <a:lnSpc>
                <a:spcPct val="115000"/>
              </a:lnSpc>
              <a:spcBef>
                <a:spcPts val="0"/>
              </a:spcBef>
              <a:spcAft>
                <a:spcPts val="0"/>
              </a:spcAft>
              <a:buSzPct val="100000"/>
              <a:buChar char="-"/>
            </a:pPr>
            <a:r>
              <a:rPr lang="it" sz="2800"/>
              <a:t>your work (as an </a:t>
            </a:r>
            <a:r>
              <a:rPr lang="it" sz="2800">
                <a:highlight>
                  <a:schemeClr val="dk1"/>
                </a:highlight>
              </a:rPr>
              <a:t>author</a:t>
            </a:r>
            <a:r>
              <a:rPr lang="it" sz="2800"/>
              <a:t>) </a:t>
            </a:r>
            <a:endParaRPr sz="2800"/>
          </a:p>
          <a:p>
            <a:pPr indent="-339725" lvl="0" marL="457200" rtl="0" algn="l">
              <a:lnSpc>
                <a:spcPct val="115000"/>
              </a:lnSpc>
              <a:spcBef>
                <a:spcPts val="0"/>
              </a:spcBef>
              <a:spcAft>
                <a:spcPts val="0"/>
              </a:spcAft>
              <a:buSzPct val="100000"/>
              <a:buChar char="-"/>
            </a:pPr>
            <a:r>
              <a:rPr lang="it" sz="2800"/>
              <a:t>your work (as </a:t>
            </a:r>
            <a:r>
              <a:rPr lang="it" sz="2800">
                <a:highlight>
                  <a:schemeClr val="dk1"/>
                </a:highlight>
              </a:rPr>
              <a:t>reviewer</a:t>
            </a:r>
            <a:r>
              <a:rPr lang="it" sz="2800"/>
              <a:t>)</a:t>
            </a:r>
            <a:endParaRPr sz="2800"/>
          </a:p>
          <a:p>
            <a:pPr indent="-339725" lvl="0" marL="457200" rtl="0" algn="l">
              <a:lnSpc>
                <a:spcPct val="115000"/>
              </a:lnSpc>
              <a:spcBef>
                <a:spcPts val="0"/>
              </a:spcBef>
              <a:spcAft>
                <a:spcPts val="0"/>
              </a:spcAft>
              <a:buSzPct val="100000"/>
              <a:buChar char="-"/>
            </a:pPr>
            <a:r>
              <a:rPr lang="it" sz="2800">
                <a:highlight>
                  <a:schemeClr val="dk1"/>
                </a:highlight>
              </a:rPr>
              <a:t>access</a:t>
            </a:r>
            <a:r>
              <a:rPr lang="it" sz="2800"/>
              <a:t> to the results of your work (you do not own anything!)</a:t>
            </a:r>
            <a:endParaRPr b="1"/>
          </a:p>
        </p:txBody>
      </p:sp>
      <p:pic>
        <p:nvPicPr>
          <p:cNvPr id="471" name="Google Shape;471;p61"/>
          <p:cNvPicPr preferRelativeResize="0"/>
          <p:nvPr/>
        </p:nvPicPr>
        <p:blipFill rotWithShape="1">
          <a:blip r:embed="rId3">
            <a:alphaModFix/>
          </a:blip>
          <a:srcRect b="0" l="15393" r="25536" t="3344"/>
          <a:stretch/>
        </p:blipFill>
        <p:spPr>
          <a:xfrm>
            <a:off x="4572000" y="0"/>
            <a:ext cx="4572000" cy="5143499"/>
          </a:xfrm>
          <a:prstGeom prst="rect">
            <a:avLst/>
          </a:prstGeom>
          <a:noFill/>
          <a:ln>
            <a:noFill/>
          </a:ln>
        </p:spPr>
      </p:pic>
      <p:sp>
        <p:nvSpPr>
          <p:cNvPr id="472" name="Google Shape;472;p61"/>
          <p:cNvSpPr txBox="1"/>
          <p:nvPr/>
        </p:nvSpPr>
        <p:spPr>
          <a:xfrm>
            <a:off x="381000" y="726600"/>
            <a:ext cx="4151700" cy="830100"/>
          </a:xfrm>
          <a:prstGeom prst="rect">
            <a:avLst/>
          </a:prstGeom>
          <a:noFill/>
          <a:ln>
            <a:noFill/>
          </a:ln>
        </p:spPr>
        <p:txBody>
          <a:bodyPr anchorCtr="0" anchor="ctr" bIns="91425" lIns="91425" spcFirstLastPara="1" rIns="91425" wrap="square" tIns="91425">
            <a:spAutoFit/>
          </a:bodyPr>
          <a:lstStyle/>
          <a:p>
            <a:pPr indent="0" lvl="0" marL="0" marR="0" rtl="0" algn="l">
              <a:lnSpc>
                <a:spcPct val="115000"/>
              </a:lnSpc>
              <a:spcBef>
                <a:spcPts val="0"/>
              </a:spcBef>
              <a:spcAft>
                <a:spcPts val="1200"/>
              </a:spcAft>
              <a:buNone/>
            </a:pPr>
            <a:r>
              <a:rPr lang="it" sz="1950">
                <a:solidFill>
                  <a:schemeClr val="dk2"/>
                </a:solidFill>
                <a:latin typeface="Playfair Display"/>
                <a:ea typeface="Playfair Display"/>
                <a:cs typeface="Playfair Display"/>
                <a:sym typeface="Playfair Display"/>
              </a:rPr>
              <a:t>Scientific journals are subscription-based</a:t>
            </a:r>
            <a:endParaRPr sz="1950">
              <a:solidFill>
                <a:schemeClr val="dk2"/>
              </a:solidFill>
              <a:latin typeface="Playfair Display"/>
              <a:ea typeface="Playfair Display"/>
              <a:cs typeface="Playfair Display"/>
              <a:sym typeface="Playfair Displa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44"/>
          <p:cNvSpPr/>
          <p:nvPr/>
        </p:nvSpPr>
        <p:spPr>
          <a:xfrm>
            <a:off x="5686600" y="1169550"/>
            <a:ext cx="2847300" cy="2847600"/>
          </a:xfrm>
          <a:prstGeom prst="ellipse">
            <a:avLst/>
          </a:prstGeom>
          <a:solidFill>
            <a:srgbClr val="2C2C2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44"/>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it"/>
              <a:t>Gina Pavone</a:t>
            </a:r>
            <a:endParaRPr/>
          </a:p>
        </p:txBody>
      </p:sp>
      <p:sp>
        <p:nvSpPr>
          <p:cNvPr id="342" name="Google Shape;342;p44"/>
          <p:cNvSpPr txBox="1"/>
          <p:nvPr>
            <p:ph idx="1" type="body"/>
          </p:nvPr>
        </p:nvSpPr>
        <p:spPr>
          <a:xfrm>
            <a:off x="311700" y="1389600"/>
            <a:ext cx="3912000" cy="3179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Clr>
                <a:srgbClr val="333333"/>
              </a:buClr>
              <a:buSzPts val="1400"/>
              <a:buFont typeface="Open Sans"/>
              <a:buChar char="●"/>
            </a:pPr>
            <a:r>
              <a:rPr lang="it" sz="1400">
                <a:solidFill>
                  <a:srgbClr val="333333"/>
                </a:solidFill>
                <a:highlight>
                  <a:srgbClr val="FFFFFF"/>
                </a:highlight>
                <a:latin typeface="Open Sans"/>
                <a:ea typeface="Open Sans"/>
                <a:cs typeface="Open Sans"/>
                <a:sym typeface="Open Sans"/>
              </a:rPr>
              <a:t>Research fellow at the Institute of Information Science and Technologies of the Italian National Research Council in Pisa, Italy. </a:t>
            </a:r>
            <a:endParaRPr sz="1400">
              <a:solidFill>
                <a:srgbClr val="333333"/>
              </a:solidFill>
              <a:highlight>
                <a:srgbClr val="FFFFFF"/>
              </a:highlight>
              <a:latin typeface="Open Sans"/>
              <a:ea typeface="Open Sans"/>
              <a:cs typeface="Open Sans"/>
              <a:sym typeface="Open Sans"/>
            </a:endParaRPr>
          </a:p>
          <a:p>
            <a:pPr indent="-317500" lvl="0" marL="457200" rtl="0" algn="l">
              <a:spcBef>
                <a:spcPts val="0"/>
              </a:spcBef>
              <a:spcAft>
                <a:spcPts val="0"/>
              </a:spcAft>
              <a:buClr>
                <a:srgbClr val="333333"/>
              </a:buClr>
              <a:buSzPts val="1400"/>
              <a:buFont typeface="Open Sans"/>
              <a:buChar char="●"/>
            </a:pPr>
            <a:r>
              <a:rPr lang="it" sz="1400">
                <a:solidFill>
                  <a:srgbClr val="333333"/>
                </a:solidFill>
                <a:highlight>
                  <a:srgbClr val="FFFFFF"/>
                </a:highlight>
                <a:latin typeface="Open Sans"/>
                <a:ea typeface="Open Sans"/>
                <a:cs typeface="Open Sans"/>
                <a:sym typeface="Open Sans"/>
              </a:rPr>
              <a:t>Research focus:  Open Science and Open Access; Research Data Management</a:t>
            </a:r>
            <a:endParaRPr sz="1400">
              <a:solidFill>
                <a:srgbClr val="333333"/>
              </a:solidFill>
              <a:highlight>
                <a:srgbClr val="FFFFFF"/>
              </a:highlight>
              <a:latin typeface="Open Sans"/>
              <a:ea typeface="Open Sans"/>
              <a:cs typeface="Open Sans"/>
              <a:sym typeface="Open Sans"/>
            </a:endParaRPr>
          </a:p>
          <a:p>
            <a:pPr indent="-317500" lvl="0" marL="457200" rtl="0" algn="l">
              <a:spcBef>
                <a:spcPts val="0"/>
              </a:spcBef>
              <a:spcAft>
                <a:spcPts val="0"/>
              </a:spcAft>
              <a:buClr>
                <a:srgbClr val="333333"/>
              </a:buClr>
              <a:buSzPts val="1400"/>
              <a:buFont typeface="Open Sans"/>
              <a:buChar char="●"/>
            </a:pPr>
            <a:r>
              <a:rPr lang="it" sz="1400">
                <a:solidFill>
                  <a:srgbClr val="333333"/>
                </a:solidFill>
                <a:highlight>
                  <a:srgbClr val="FFFFFF"/>
                </a:highlight>
                <a:latin typeface="Open Sans"/>
                <a:ea typeface="Open Sans"/>
                <a:cs typeface="Open Sans"/>
                <a:sym typeface="Open Sans"/>
              </a:rPr>
              <a:t>OpenAIRE National Open Access Desk (NOAD) for Italy</a:t>
            </a:r>
            <a:endParaRPr sz="1400">
              <a:solidFill>
                <a:srgbClr val="333333"/>
              </a:solidFill>
              <a:highlight>
                <a:srgbClr val="FFFFFF"/>
              </a:highlight>
              <a:latin typeface="Open Sans"/>
              <a:ea typeface="Open Sans"/>
              <a:cs typeface="Open Sans"/>
              <a:sym typeface="Open Sans"/>
            </a:endParaRPr>
          </a:p>
          <a:p>
            <a:pPr indent="-317500" lvl="0" marL="457200" rtl="0" algn="l">
              <a:spcBef>
                <a:spcPts val="0"/>
              </a:spcBef>
              <a:spcAft>
                <a:spcPts val="0"/>
              </a:spcAft>
              <a:buClr>
                <a:srgbClr val="333333"/>
              </a:buClr>
              <a:buSzPts val="1400"/>
              <a:buFont typeface="Open Sans"/>
              <a:buChar char="●"/>
            </a:pPr>
            <a:r>
              <a:rPr lang="it" sz="1400">
                <a:solidFill>
                  <a:srgbClr val="333333"/>
                </a:solidFill>
                <a:highlight>
                  <a:srgbClr val="FFFFFF"/>
                </a:highlight>
                <a:latin typeface="Open Sans"/>
                <a:ea typeface="Open Sans"/>
                <a:cs typeface="Open Sans"/>
                <a:sym typeface="Open Sans"/>
              </a:rPr>
              <a:t>My background: data journalism</a:t>
            </a:r>
            <a:endParaRPr sz="1400">
              <a:solidFill>
                <a:srgbClr val="333333"/>
              </a:solidFill>
              <a:highlight>
                <a:srgbClr val="FFFFFF"/>
              </a:highlight>
              <a:latin typeface="Open Sans"/>
              <a:ea typeface="Open Sans"/>
              <a:cs typeface="Open Sans"/>
              <a:sym typeface="Open Sans"/>
            </a:endParaRPr>
          </a:p>
        </p:txBody>
      </p:sp>
      <p:pic>
        <p:nvPicPr>
          <p:cNvPr id="343" name="Google Shape;343;p44"/>
          <p:cNvPicPr preferRelativeResize="0"/>
          <p:nvPr/>
        </p:nvPicPr>
        <p:blipFill>
          <a:blip r:embed="rId3">
            <a:alphaModFix amt="86000"/>
          </a:blip>
          <a:stretch>
            <a:fillRect/>
          </a:stretch>
        </p:blipFill>
        <p:spPr>
          <a:xfrm>
            <a:off x="6215750" y="1584650"/>
            <a:ext cx="1822125" cy="20348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pic>
        <p:nvPicPr>
          <p:cNvPr id="477" name="Google Shape;477;p62"/>
          <p:cNvPicPr preferRelativeResize="0"/>
          <p:nvPr/>
        </p:nvPicPr>
        <p:blipFill>
          <a:blip r:embed="rId3">
            <a:alphaModFix/>
          </a:blip>
          <a:stretch>
            <a:fillRect/>
          </a:stretch>
        </p:blipFill>
        <p:spPr>
          <a:xfrm>
            <a:off x="0" y="0"/>
            <a:ext cx="9144000" cy="5143501"/>
          </a:xfrm>
          <a:prstGeom prst="rect">
            <a:avLst/>
          </a:prstGeom>
          <a:noFill/>
          <a:ln>
            <a:noFill/>
          </a:ln>
        </p:spPr>
      </p:pic>
      <p:sp>
        <p:nvSpPr>
          <p:cNvPr id="478" name="Google Shape;478;p6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fontScale="92500"/>
          </a:bodyPr>
          <a:lstStyle/>
          <a:p>
            <a:pPr indent="0" lvl="0" marL="0" rtl="0" algn="l">
              <a:spcBef>
                <a:spcPts val="0"/>
              </a:spcBef>
              <a:spcAft>
                <a:spcPts val="0"/>
              </a:spcAft>
              <a:buNone/>
            </a:pPr>
            <a:r>
              <a:rPr lang="it"/>
              <a:t>Researchers reliquinsh their copyright to publishers/journals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63"/>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An industry like </a:t>
            </a:r>
            <a:endParaRPr/>
          </a:p>
          <a:p>
            <a:pPr indent="0" lvl="0" marL="0" rtl="0" algn="ctr">
              <a:spcBef>
                <a:spcPts val="0"/>
              </a:spcBef>
              <a:spcAft>
                <a:spcPts val="0"/>
              </a:spcAft>
              <a:buNone/>
            </a:pPr>
            <a:r>
              <a:rPr lang="it"/>
              <a:t>no other</a:t>
            </a:r>
            <a:endParaRPr/>
          </a:p>
        </p:txBody>
      </p:sp>
      <p:sp>
        <p:nvSpPr>
          <p:cNvPr id="484" name="Google Shape;484;p63"/>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25000" lnSpcReduction="20000"/>
          </a:bodyPr>
          <a:lstStyle/>
          <a:p>
            <a:pPr indent="0" lvl="0" marL="0" rtl="0" algn="ctr">
              <a:spcBef>
                <a:spcPts val="0"/>
              </a:spcBef>
              <a:spcAft>
                <a:spcPts val="0"/>
              </a:spcAft>
              <a:buNone/>
            </a:pPr>
            <a:r>
              <a:rPr lang="it"/>
              <a:t>“</a:t>
            </a:r>
            <a:r>
              <a:rPr lang="it" sz="7550">
                <a:solidFill>
                  <a:srgbClr val="121212"/>
                </a:solidFill>
                <a:highlight>
                  <a:srgbClr val="FFFFFF"/>
                </a:highlight>
                <a:latin typeface="Georgia"/>
                <a:ea typeface="Georgia"/>
                <a:cs typeface="Georgia"/>
                <a:sym typeface="Georgia"/>
              </a:rPr>
              <a:t> In 2010, Elsevier’s scientific publishing arm reported profits of £724m on just over £2bn in revenue. It was a </a:t>
            </a:r>
            <a:r>
              <a:rPr lang="it" sz="7550">
                <a:solidFill>
                  <a:srgbClr val="121212"/>
                </a:solidFill>
                <a:highlight>
                  <a:schemeClr val="dk1"/>
                </a:highlight>
                <a:latin typeface="Georgia"/>
                <a:ea typeface="Georgia"/>
                <a:cs typeface="Georgia"/>
                <a:sym typeface="Georgia"/>
              </a:rPr>
              <a:t>36% margin</a:t>
            </a:r>
            <a:r>
              <a:rPr lang="it" sz="7550">
                <a:solidFill>
                  <a:srgbClr val="121212"/>
                </a:solidFill>
                <a:highlight>
                  <a:srgbClr val="FFFFFF"/>
                </a:highlight>
                <a:latin typeface="Georgia"/>
                <a:ea typeface="Georgia"/>
                <a:cs typeface="Georgia"/>
                <a:sym typeface="Georgia"/>
              </a:rPr>
              <a:t> – higher than Apple, Google, or Amazon posted that year.</a:t>
            </a:r>
            <a:endParaRPr sz="7550"/>
          </a:p>
        </p:txBody>
      </p:sp>
      <p:pic>
        <p:nvPicPr>
          <p:cNvPr id="485" name="Google Shape;485;p63"/>
          <p:cNvPicPr preferRelativeResize="0"/>
          <p:nvPr/>
        </p:nvPicPr>
        <p:blipFill rotWithShape="1">
          <a:blip r:embed="rId3">
            <a:alphaModFix/>
          </a:blip>
          <a:srcRect b="0" l="7813" r="29277" t="0"/>
          <a:stretch/>
        </p:blipFill>
        <p:spPr>
          <a:xfrm>
            <a:off x="4572000" y="0"/>
            <a:ext cx="4571999" cy="5143500"/>
          </a:xfrm>
          <a:prstGeom prst="rect">
            <a:avLst/>
          </a:prstGeom>
          <a:noFill/>
          <a:ln>
            <a:noFill/>
          </a:ln>
        </p:spPr>
      </p:pic>
      <p:sp>
        <p:nvSpPr>
          <p:cNvPr id="486" name="Google Shape;486;p63"/>
          <p:cNvSpPr txBox="1"/>
          <p:nvPr/>
        </p:nvSpPr>
        <p:spPr>
          <a:xfrm>
            <a:off x="76200" y="4800600"/>
            <a:ext cx="8241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highlight>
                  <a:schemeClr val="lt1"/>
                </a:highlight>
              </a:rPr>
              <a:t>https://www.theguardian.com/science/2017/jun/27/profitable-business-scientific-publishing-bad-for-science</a:t>
            </a:r>
            <a:endParaRPr sz="1000">
              <a:highlight>
                <a:schemeClr val="lt1"/>
              </a:high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4"/>
          <p:cNvSpPr txBox="1"/>
          <p:nvPr>
            <p:ph type="title"/>
          </p:nvPr>
        </p:nvSpPr>
        <p:spPr>
          <a:xfrm>
            <a:off x="185450" y="691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What is </a:t>
            </a:r>
            <a:endParaRPr/>
          </a:p>
          <a:p>
            <a:pPr indent="0" lvl="0" marL="0" rtl="0" algn="l">
              <a:spcBef>
                <a:spcPts val="0"/>
              </a:spcBef>
              <a:spcAft>
                <a:spcPts val="0"/>
              </a:spcAft>
              <a:buNone/>
            </a:pPr>
            <a:r>
              <a:rPr lang="it"/>
              <a:t>Open Science?</a:t>
            </a:r>
            <a:endParaRPr/>
          </a:p>
        </p:txBody>
      </p:sp>
      <p:sp>
        <p:nvSpPr>
          <p:cNvPr id="492" name="Google Shape;492;p64"/>
          <p:cNvSpPr txBox="1"/>
          <p:nvPr>
            <p:ph idx="4294967295" type="subTitle"/>
          </p:nvPr>
        </p:nvSpPr>
        <p:spPr>
          <a:xfrm>
            <a:off x="265500" y="3302401"/>
            <a:ext cx="4045200" cy="1345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it">
                <a:highlight>
                  <a:schemeClr val="lt1"/>
                </a:highlight>
              </a:rPr>
              <a:t>Well, many many things...</a:t>
            </a:r>
            <a:endParaRPr>
              <a:highlight>
                <a:schemeClr val="lt1"/>
              </a:high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65"/>
          <p:cNvSpPr txBox="1"/>
          <p:nvPr>
            <p:ph idx="1" type="body"/>
          </p:nvPr>
        </p:nvSpPr>
        <p:spPr>
          <a:xfrm>
            <a:off x="161525" y="25092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Open Science is an “umbrella word”</a:t>
            </a:r>
            <a:endParaRPr/>
          </a:p>
        </p:txBody>
      </p:sp>
      <p:pic>
        <p:nvPicPr>
          <p:cNvPr id="498" name="Google Shape;498;p65"/>
          <p:cNvPicPr preferRelativeResize="0"/>
          <p:nvPr/>
        </p:nvPicPr>
        <p:blipFill>
          <a:blip r:embed="rId3">
            <a:alphaModFix/>
          </a:blip>
          <a:stretch>
            <a:fillRect/>
          </a:stretch>
        </p:blipFill>
        <p:spPr>
          <a:xfrm>
            <a:off x="152400" y="1160825"/>
            <a:ext cx="8839204" cy="373767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66"/>
          <p:cNvSpPr txBox="1"/>
          <p:nvPr>
            <p:ph idx="1" type="body"/>
          </p:nvPr>
        </p:nvSpPr>
        <p:spPr>
          <a:xfrm>
            <a:off x="76200" y="1566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it" sz="3600"/>
              <a:t>Open Science components</a:t>
            </a:r>
            <a:endParaRPr sz="3600"/>
          </a:p>
        </p:txBody>
      </p:sp>
      <p:pic>
        <p:nvPicPr>
          <p:cNvPr id="504" name="Google Shape;504;p66"/>
          <p:cNvPicPr preferRelativeResize="0"/>
          <p:nvPr/>
        </p:nvPicPr>
        <p:blipFill>
          <a:blip r:embed="rId3">
            <a:alphaModFix/>
          </a:blip>
          <a:stretch>
            <a:fillRect/>
          </a:stretch>
        </p:blipFill>
        <p:spPr>
          <a:xfrm>
            <a:off x="4853700" y="1048775"/>
            <a:ext cx="4028075" cy="3925775"/>
          </a:xfrm>
          <a:prstGeom prst="rect">
            <a:avLst/>
          </a:prstGeom>
          <a:noFill/>
          <a:ln>
            <a:noFill/>
          </a:ln>
        </p:spPr>
      </p:pic>
      <p:sp>
        <p:nvSpPr>
          <p:cNvPr id="505" name="Google Shape;505;p66"/>
          <p:cNvSpPr txBox="1"/>
          <p:nvPr/>
        </p:nvSpPr>
        <p:spPr>
          <a:xfrm>
            <a:off x="803675" y="2169925"/>
            <a:ext cx="31458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800">
                <a:latin typeface="Playfair Display"/>
                <a:ea typeface="Playfair Display"/>
                <a:cs typeface="Playfair Display"/>
                <a:sym typeface="Playfair Display"/>
              </a:rPr>
              <a:t>Open as much as possible </a:t>
            </a:r>
            <a:endParaRPr sz="1800">
              <a:latin typeface="Playfair Display"/>
              <a:ea typeface="Playfair Display"/>
              <a:cs typeface="Playfair Display"/>
              <a:sym typeface="Playfair Display"/>
            </a:endParaRPr>
          </a:p>
          <a:p>
            <a:pPr indent="0" lvl="0" marL="0" rtl="0" algn="l">
              <a:spcBef>
                <a:spcPts val="0"/>
              </a:spcBef>
              <a:spcAft>
                <a:spcPts val="0"/>
              </a:spcAft>
              <a:buNone/>
            </a:pPr>
            <a:r>
              <a:rPr lang="it" sz="1800">
                <a:highlight>
                  <a:schemeClr val="dk1"/>
                </a:highlight>
                <a:latin typeface="Playfair Display"/>
                <a:ea typeface="Playfair Display"/>
                <a:cs typeface="Playfair Display"/>
                <a:sym typeface="Playfair Display"/>
              </a:rPr>
              <a:t>each step </a:t>
            </a:r>
            <a:r>
              <a:rPr lang="it" sz="1800">
                <a:latin typeface="Playfair Display"/>
                <a:ea typeface="Playfair Display"/>
                <a:cs typeface="Playfair Display"/>
                <a:sym typeface="Playfair Display"/>
              </a:rPr>
              <a:t>of the research activity</a:t>
            </a:r>
            <a:endParaRPr sz="1800">
              <a:latin typeface="Playfair Display"/>
              <a:ea typeface="Playfair Display"/>
              <a:cs typeface="Playfair Display"/>
              <a:sym typeface="Playfair Display"/>
            </a:endParaRPr>
          </a:p>
        </p:txBody>
      </p:sp>
      <p:sp>
        <p:nvSpPr>
          <p:cNvPr id="506" name="Google Shape;506;p66"/>
          <p:cNvSpPr txBox="1"/>
          <p:nvPr/>
        </p:nvSpPr>
        <p:spPr>
          <a:xfrm>
            <a:off x="414350" y="4388050"/>
            <a:ext cx="7342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u="sng">
                <a:solidFill>
                  <a:schemeClr val="hlink"/>
                </a:solidFill>
                <a:latin typeface="Playfair Display"/>
                <a:ea typeface="Playfair Display"/>
                <a:cs typeface="Playfair Display"/>
                <a:sym typeface="Playfair Display"/>
                <a:hlinkClick r:id="rId4"/>
              </a:rPr>
              <a:t>Unesco Open Science brochure</a:t>
            </a:r>
            <a:endParaRPr>
              <a:latin typeface="Playfair Display"/>
              <a:ea typeface="Playfair Display"/>
              <a:cs typeface="Playfair Display"/>
              <a:sym typeface="Playfair Display"/>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67"/>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Open Access</a:t>
            </a:r>
            <a:endParaRPr/>
          </a:p>
        </p:txBody>
      </p:sp>
      <p:sp>
        <p:nvSpPr>
          <p:cNvPr id="512" name="Google Shape;512;p67"/>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it"/>
              <a:t>Research Outputs are available to anyone without costs or any other access barrier</a:t>
            </a:r>
            <a:endParaRPr/>
          </a:p>
        </p:txBody>
      </p:sp>
      <p:pic>
        <p:nvPicPr>
          <p:cNvPr id="513" name="Google Shape;513;p67"/>
          <p:cNvPicPr preferRelativeResize="0"/>
          <p:nvPr/>
        </p:nvPicPr>
        <p:blipFill>
          <a:blip r:embed="rId3">
            <a:alphaModFix/>
          </a:blip>
          <a:stretch>
            <a:fillRect/>
          </a:stretch>
        </p:blipFill>
        <p:spPr>
          <a:xfrm>
            <a:off x="5617575" y="636475"/>
            <a:ext cx="2544624" cy="3975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3"/>
                                        </p:tgtEl>
                                        <p:attrNameLst>
                                          <p:attrName>style.visibility</p:attrName>
                                        </p:attrNameLst>
                                      </p:cBhvr>
                                      <p:to>
                                        <p:strVal val="visible"/>
                                      </p:to>
                                    </p:set>
                                    <p:animEffect filter="fade" transition="in">
                                      <p:cBhvr>
                                        <p:cTn dur="1000"/>
                                        <p:tgtEl>
                                          <p:spTgt spid="5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8"/>
          <p:cNvSpPr txBox="1"/>
          <p:nvPr>
            <p:ph type="title"/>
          </p:nvPr>
        </p:nvSpPr>
        <p:spPr>
          <a:xfrm>
            <a:off x="311700" y="555600"/>
            <a:ext cx="55638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it"/>
              <a:t>The benefits of Open Access</a:t>
            </a:r>
            <a:endParaRPr/>
          </a:p>
        </p:txBody>
      </p:sp>
      <p:pic>
        <p:nvPicPr>
          <p:cNvPr id="519" name="Google Shape;519;p68"/>
          <p:cNvPicPr preferRelativeResize="0"/>
          <p:nvPr/>
        </p:nvPicPr>
        <p:blipFill>
          <a:blip r:embed="rId3">
            <a:alphaModFix/>
          </a:blip>
          <a:stretch>
            <a:fillRect/>
          </a:stretch>
        </p:blipFill>
        <p:spPr>
          <a:xfrm>
            <a:off x="4267200" y="854100"/>
            <a:ext cx="4195343" cy="3527400"/>
          </a:xfrm>
          <a:prstGeom prst="rect">
            <a:avLst/>
          </a:prstGeom>
          <a:noFill/>
          <a:ln>
            <a:noFill/>
          </a:ln>
        </p:spPr>
      </p:pic>
      <p:sp>
        <p:nvSpPr>
          <p:cNvPr id="520" name="Google Shape;520;p68"/>
          <p:cNvSpPr txBox="1"/>
          <p:nvPr/>
        </p:nvSpPr>
        <p:spPr>
          <a:xfrm>
            <a:off x="228600" y="1752600"/>
            <a:ext cx="3000000" cy="2782200"/>
          </a:xfrm>
          <a:prstGeom prst="rect">
            <a:avLst/>
          </a:prstGeom>
          <a:noFill/>
          <a:ln>
            <a:noFill/>
          </a:ln>
        </p:spPr>
        <p:txBody>
          <a:bodyPr anchorCtr="0" anchor="t" bIns="91425" lIns="91425" spcFirstLastPara="1" rIns="91425" wrap="square" tIns="91425">
            <a:spAutoFit/>
          </a:bodyPr>
          <a:lstStyle/>
          <a:p>
            <a:pPr indent="-314325" lvl="0" marL="457200" rtl="0" algn="l">
              <a:lnSpc>
                <a:spcPct val="115000"/>
              </a:lnSpc>
              <a:spcBef>
                <a:spcPts val="0"/>
              </a:spcBef>
              <a:spcAft>
                <a:spcPts val="0"/>
              </a:spcAft>
              <a:buClr>
                <a:srgbClr val="2C3841"/>
              </a:buClr>
              <a:buSzPts val="1350"/>
              <a:buFont typeface="Roboto"/>
              <a:buChar char="●"/>
            </a:pPr>
            <a:r>
              <a:rPr lang="it" sz="1350">
                <a:solidFill>
                  <a:srgbClr val="2C3841"/>
                </a:solidFill>
                <a:highlight>
                  <a:srgbClr val="FFFFFF"/>
                </a:highlight>
                <a:latin typeface="Roboto"/>
                <a:ea typeface="Roboto"/>
                <a:cs typeface="Roboto"/>
                <a:sym typeface="Roboto"/>
              </a:rPr>
              <a:t>Improving reach of research</a:t>
            </a:r>
            <a:endParaRPr sz="1350">
              <a:solidFill>
                <a:srgbClr val="2C3841"/>
              </a:solidFill>
              <a:highlight>
                <a:srgbClr val="FFFFFF"/>
              </a:highlight>
              <a:latin typeface="Roboto"/>
              <a:ea typeface="Roboto"/>
              <a:cs typeface="Roboto"/>
              <a:sym typeface="Roboto"/>
            </a:endParaRPr>
          </a:p>
          <a:p>
            <a:pPr indent="-314325" lvl="0" marL="457200" rtl="0" algn="l">
              <a:lnSpc>
                <a:spcPct val="115000"/>
              </a:lnSpc>
              <a:spcBef>
                <a:spcPts val="0"/>
              </a:spcBef>
              <a:spcAft>
                <a:spcPts val="0"/>
              </a:spcAft>
              <a:buClr>
                <a:srgbClr val="2C3841"/>
              </a:buClr>
              <a:buSzPts val="1350"/>
              <a:buFont typeface="Roboto"/>
              <a:buChar char="●"/>
            </a:pPr>
            <a:r>
              <a:rPr lang="it" sz="1350">
                <a:solidFill>
                  <a:srgbClr val="2C3841"/>
                </a:solidFill>
                <a:highlight>
                  <a:srgbClr val="FFFFFF"/>
                </a:highlight>
                <a:latin typeface="Roboto"/>
                <a:ea typeface="Roboto"/>
                <a:cs typeface="Roboto"/>
                <a:sym typeface="Roboto"/>
              </a:rPr>
              <a:t>Helping to provide evidence for impact</a:t>
            </a:r>
            <a:endParaRPr sz="1350">
              <a:solidFill>
                <a:srgbClr val="2C3841"/>
              </a:solidFill>
              <a:highlight>
                <a:srgbClr val="FFFFFF"/>
              </a:highlight>
              <a:latin typeface="Roboto"/>
              <a:ea typeface="Roboto"/>
              <a:cs typeface="Roboto"/>
              <a:sym typeface="Roboto"/>
            </a:endParaRPr>
          </a:p>
          <a:p>
            <a:pPr indent="-314325" lvl="0" marL="457200" rtl="0" algn="l">
              <a:lnSpc>
                <a:spcPct val="115000"/>
              </a:lnSpc>
              <a:spcBef>
                <a:spcPts val="0"/>
              </a:spcBef>
              <a:spcAft>
                <a:spcPts val="0"/>
              </a:spcAft>
              <a:buClr>
                <a:srgbClr val="2C3841"/>
              </a:buClr>
              <a:buSzPts val="1350"/>
              <a:buFont typeface="Roboto"/>
              <a:buChar char="●"/>
            </a:pPr>
            <a:r>
              <a:rPr lang="it" sz="1350">
                <a:solidFill>
                  <a:srgbClr val="2C3841"/>
                </a:solidFill>
                <a:highlight>
                  <a:srgbClr val="FFFFFF"/>
                </a:highlight>
                <a:latin typeface="Roboto"/>
                <a:ea typeface="Roboto"/>
                <a:cs typeface="Roboto"/>
                <a:sym typeface="Roboto"/>
              </a:rPr>
              <a:t>Improved reputation for researchers and their host institution through increased citations</a:t>
            </a:r>
            <a:endParaRPr baseline="30000" sz="2300">
              <a:solidFill>
                <a:srgbClr val="007AAA"/>
              </a:solidFill>
              <a:highlight>
                <a:srgbClr val="FFFFFF"/>
              </a:highlight>
              <a:latin typeface="Roboto"/>
              <a:ea typeface="Roboto"/>
              <a:cs typeface="Roboto"/>
              <a:sym typeface="Roboto"/>
            </a:endParaRPr>
          </a:p>
          <a:p>
            <a:pPr indent="-314325" lvl="0" marL="457200" rtl="0" algn="l">
              <a:lnSpc>
                <a:spcPct val="115000"/>
              </a:lnSpc>
              <a:spcBef>
                <a:spcPts val="0"/>
              </a:spcBef>
              <a:spcAft>
                <a:spcPts val="0"/>
              </a:spcAft>
              <a:buClr>
                <a:srgbClr val="2C3841"/>
              </a:buClr>
              <a:buSzPts val="1350"/>
              <a:buFont typeface="Roboto"/>
              <a:buChar char="●"/>
            </a:pPr>
            <a:r>
              <a:rPr lang="it" sz="1350">
                <a:solidFill>
                  <a:srgbClr val="2C3841"/>
                </a:solidFill>
                <a:highlight>
                  <a:srgbClr val="FFFFFF"/>
                </a:highlight>
                <a:latin typeface="Roboto"/>
                <a:ea typeface="Roboto"/>
                <a:cs typeface="Roboto"/>
                <a:sym typeface="Roboto"/>
              </a:rPr>
              <a:t>Improved quality of research through open, transparent and </a:t>
            </a:r>
            <a:r>
              <a:rPr lang="it" sz="1350" u="sng">
                <a:solidFill>
                  <a:srgbClr val="006699"/>
                </a:solidFill>
                <a:highlight>
                  <a:srgbClr val="FFFFFF"/>
                </a:highlight>
                <a:latin typeface="Roboto"/>
                <a:ea typeface="Roboto"/>
                <a:cs typeface="Roboto"/>
                <a:sym typeface="Roboto"/>
                <a:hlinkClick r:id="rId4">
                  <a:extLst>
                    <a:ext uri="{A12FA001-AC4F-418D-AE19-62706E023703}">
                      <ahyp:hlinkClr val="tx"/>
                    </a:ext>
                  </a:extLst>
                </a:hlinkClick>
              </a:rPr>
              <a:t>reproducible</a:t>
            </a:r>
            <a:r>
              <a:rPr lang="it" sz="1350">
                <a:solidFill>
                  <a:srgbClr val="2C3841"/>
                </a:solidFill>
                <a:highlight>
                  <a:srgbClr val="FFFFFF"/>
                </a:highlight>
                <a:latin typeface="Roboto"/>
                <a:ea typeface="Roboto"/>
                <a:cs typeface="Roboto"/>
                <a:sym typeface="Roboto"/>
              </a:rPr>
              <a:t> research practices</a:t>
            </a:r>
            <a:endParaRPr sz="1350">
              <a:solidFill>
                <a:srgbClr val="2C3841"/>
              </a:solidFill>
              <a:highlight>
                <a:srgbClr val="FFFFFF"/>
              </a:highlight>
              <a:latin typeface="Roboto"/>
              <a:ea typeface="Roboto"/>
              <a:cs typeface="Roboto"/>
              <a:sym typeface="Roboto"/>
            </a:endParaRPr>
          </a:p>
        </p:txBody>
      </p:sp>
      <p:sp>
        <p:nvSpPr>
          <p:cNvPr id="521" name="Google Shape;521;p68"/>
          <p:cNvSpPr txBox="1"/>
          <p:nvPr/>
        </p:nvSpPr>
        <p:spPr>
          <a:xfrm>
            <a:off x="544375" y="4633325"/>
            <a:ext cx="735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Playfair Display"/>
                <a:ea typeface="Playfair Display"/>
                <a:cs typeface="Playfair Display"/>
                <a:sym typeface="Playfair Display"/>
              </a:rPr>
              <a:t>https://www.jisc.ac.uk/guides/an-introduction-to-open-access</a:t>
            </a:r>
            <a:endParaRPr>
              <a:latin typeface="Playfair Display"/>
              <a:ea typeface="Playfair Display"/>
              <a:cs typeface="Playfair Display"/>
              <a:sym typeface="Playfair Display"/>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Roads to Open Access</a:t>
            </a:r>
            <a:endParaRPr/>
          </a:p>
        </p:txBody>
      </p:sp>
      <p:sp>
        <p:nvSpPr>
          <p:cNvPr id="527" name="Google Shape;527;p69"/>
          <p:cNvSpPr txBox="1"/>
          <p:nvPr>
            <p:ph idx="1" type="body"/>
          </p:nvPr>
        </p:nvSpPr>
        <p:spPr>
          <a:xfrm>
            <a:off x="4764625" y="1234050"/>
            <a:ext cx="3999900" cy="3334800"/>
          </a:xfrm>
          <a:prstGeom prst="rect">
            <a:avLst/>
          </a:prstGeom>
          <a:solidFill>
            <a:schemeClr val="dk1"/>
          </a:solidFill>
          <a:ln cap="flat" cmpd="sng" w="38100">
            <a:solidFill>
              <a:schemeClr val="dk1"/>
            </a:solidFill>
            <a:prstDash val="solid"/>
            <a:round/>
            <a:headEnd len="sm" w="sm" type="none"/>
            <a:tailEnd len="sm" w="sm" type="none"/>
          </a:ln>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b="1" lang="it" sz="1800"/>
              <a:t>Gold Open Access</a:t>
            </a:r>
            <a:endParaRPr b="1" sz="1800"/>
          </a:p>
          <a:p>
            <a:pPr indent="-339248" lvl="0" marL="457200" marR="0" rtl="0" algn="l">
              <a:lnSpc>
                <a:spcPct val="115000"/>
              </a:lnSpc>
              <a:spcBef>
                <a:spcPts val="1200"/>
              </a:spcBef>
              <a:spcAft>
                <a:spcPts val="0"/>
              </a:spcAft>
              <a:buSzPct val="100000"/>
              <a:buChar char="-"/>
            </a:pPr>
            <a:r>
              <a:rPr lang="it" sz="2050"/>
              <a:t>Immediate, unrestricted access to the published article</a:t>
            </a:r>
            <a:endParaRPr sz="2050"/>
          </a:p>
          <a:p>
            <a:pPr indent="-339248" lvl="0" marL="457200" marR="0" rtl="0" algn="l">
              <a:lnSpc>
                <a:spcPct val="115000"/>
              </a:lnSpc>
              <a:spcBef>
                <a:spcPts val="0"/>
              </a:spcBef>
              <a:spcAft>
                <a:spcPts val="0"/>
              </a:spcAft>
              <a:buSzPct val="100000"/>
              <a:buChar char="-"/>
            </a:pPr>
            <a:r>
              <a:rPr lang="it" sz="2050"/>
              <a:t>Open Access Journal - no fee or any type or restriction to read, download, share</a:t>
            </a:r>
            <a:endParaRPr sz="2050"/>
          </a:p>
          <a:p>
            <a:pPr indent="-339248" lvl="0" marL="457200" marR="0" rtl="0" algn="l">
              <a:lnSpc>
                <a:spcPct val="115000"/>
              </a:lnSpc>
              <a:spcBef>
                <a:spcPts val="0"/>
              </a:spcBef>
              <a:spcAft>
                <a:spcPts val="0"/>
              </a:spcAft>
              <a:buSzPct val="100000"/>
              <a:buChar char="-"/>
            </a:pPr>
            <a:r>
              <a:rPr lang="it" sz="2050"/>
              <a:t>Usually no copyright transfer and use of CC licence</a:t>
            </a:r>
            <a:endParaRPr sz="2050"/>
          </a:p>
          <a:p>
            <a:pPr indent="-339248" lvl="0" marL="457200" marR="0" rtl="0" algn="l">
              <a:lnSpc>
                <a:spcPct val="115000"/>
              </a:lnSpc>
              <a:spcBef>
                <a:spcPts val="0"/>
              </a:spcBef>
              <a:spcAft>
                <a:spcPts val="0"/>
              </a:spcAft>
              <a:buSzPct val="100000"/>
              <a:buChar char="-"/>
            </a:pPr>
            <a:r>
              <a:rPr lang="it" sz="2050"/>
              <a:t> In 26% of OA journals authors pay APCs (article processing charges)</a:t>
            </a:r>
            <a:endParaRPr sz="1800"/>
          </a:p>
        </p:txBody>
      </p:sp>
      <p:sp>
        <p:nvSpPr>
          <p:cNvPr id="528" name="Google Shape;528;p69"/>
          <p:cNvSpPr txBox="1"/>
          <p:nvPr>
            <p:ph idx="2" type="body"/>
          </p:nvPr>
        </p:nvSpPr>
        <p:spPr>
          <a:xfrm>
            <a:off x="336600" y="1234050"/>
            <a:ext cx="3999900" cy="3334800"/>
          </a:xfrm>
          <a:prstGeom prst="rect">
            <a:avLst/>
          </a:prstGeom>
          <a:solidFill>
            <a:srgbClr val="3FB77D"/>
          </a:solidFill>
          <a:ln cap="flat" cmpd="sng" w="38100">
            <a:solidFill>
              <a:srgbClr val="3FB77D"/>
            </a:solidFill>
            <a:prstDash val="solid"/>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0"/>
              </a:spcAft>
              <a:buNone/>
            </a:pPr>
            <a:r>
              <a:rPr b="1" lang="it" sz="1800"/>
              <a:t>Green Open Access</a:t>
            </a:r>
            <a:endParaRPr b="1" sz="1800"/>
          </a:p>
          <a:p>
            <a:pPr indent="-330200" lvl="0" marL="457200" rtl="0" algn="l">
              <a:spcBef>
                <a:spcPts val="1200"/>
              </a:spcBef>
              <a:spcAft>
                <a:spcPts val="0"/>
              </a:spcAft>
              <a:buSzPts val="1600"/>
              <a:buChar char="-"/>
            </a:pPr>
            <a:r>
              <a:rPr lang="it" sz="1600"/>
              <a:t>Through the accepted manuscript (post peer review, without editorial layout/formatting) </a:t>
            </a:r>
            <a:endParaRPr sz="1600"/>
          </a:p>
          <a:p>
            <a:pPr indent="-330200" lvl="0" marL="457200" rtl="0" algn="l">
              <a:spcBef>
                <a:spcPts val="0"/>
              </a:spcBef>
              <a:spcAft>
                <a:spcPts val="0"/>
              </a:spcAft>
              <a:buSzPts val="1600"/>
              <a:buChar char="-"/>
            </a:pPr>
            <a:r>
              <a:rPr lang="it" sz="1600"/>
              <a:t>Deposit this version in a trusted repository (institutional, disciplinary or generalist, i.e. Zenodo)</a:t>
            </a:r>
            <a:endParaRPr sz="1600"/>
          </a:p>
          <a:p>
            <a:pPr indent="-330200" lvl="0" marL="457200" rtl="0" algn="l">
              <a:spcBef>
                <a:spcPts val="0"/>
              </a:spcBef>
              <a:spcAft>
                <a:spcPts val="0"/>
              </a:spcAft>
              <a:buSzPts val="1600"/>
              <a:buChar char="-"/>
            </a:pPr>
            <a:r>
              <a:rPr lang="it" sz="1600"/>
              <a:t>Beware to copyright and embargo periods of the publisher/journal: https://v2.sherpa.ac.uk/romeo/ </a:t>
            </a:r>
            <a:endParaRPr sz="16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70"/>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Research Integrity </a:t>
            </a:r>
            <a:endParaRPr/>
          </a:p>
        </p:txBody>
      </p:sp>
      <p:sp>
        <p:nvSpPr>
          <p:cNvPr id="534" name="Google Shape;534;p70"/>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p>
            <a:pPr indent="-361950" lvl="0" marL="457200" rtl="0" algn="l">
              <a:spcBef>
                <a:spcPts val="0"/>
              </a:spcBef>
              <a:spcAft>
                <a:spcPts val="0"/>
              </a:spcAft>
              <a:buSzPts val="2100"/>
              <a:buChar char="-"/>
            </a:pPr>
            <a:r>
              <a:rPr lang="it"/>
              <a:t>Transparency</a:t>
            </a:r>
            <a:endParaRPr/>
          </a:p>
          <a:p>
            <a:pPr indent="-361950" lvl="0" marL="457200" rtl="0" algn="l">
              <a:spcBef>
                <a:spcPts val="0"/>
              </a:spcBef>
              <a:spcAft>
                <a:spcPts val="0"/>
              </a:spcAft>
              <a:buSzPts val="2100"/>
              <a:buChar char="-"/>
            </a:pPr>
            <a:r>
              <a:rPr lang="it"/>
              <a:t>Collaboration</a:t>
            </a:r>
            <a:endParaRPr/>
          </a:p>
          <a:p>
            <a:pPr indent="-361950" lvl="0" marL="457200" rtl="0" algn="l">
              <a:spcBef>
                <a:spcPts val="0"/>
              </a:spcBef>
              <a:spcAft>
                <a:spcPts val="0"/>
              </a:spcAft>
              <a:buSzPts val="2100"/>
              <a:buChar char="-"/>
            </a:pPr>
            <a:r>
              <a:rPr lang="it"/>
              <a:t>Inclusion</a:t>
            </a:r>
            <a:endParaRPr/>
          </a:p>
        </p:txBody>
      </p:sp>
      <p:pic>
        <p:nvPicPr>
          <p:cNvPr id="535" name="Google Shape;535;p70"/>
          <p:cNvPicPr preferRelativeResize="0"/>
          <p:nvPr/>
        </p:nvPicPr>
        <p:blipFill rotWithShape="1">
          <a:blip r:embed="rId3">
            <a:alphaModFix/>
          </a:blip>
          <a:srcRect b="0" l="14163" r="10778" t="0"/>
          <a:stretch/>
        </p:blipFill>
        <p:spPr>
          <a:xfrm>
            <a:off x="4572000" y="0"/>
            <a:ext cx="4571999" cy="5143501"/>
          </a:xfrm>
          <a:prstGeom prst="rect">
            <a:avLst/>
          </a:prstGeom>
          <a:noFill/>
          <a:ln>
            <a:noFill/>
          </a:ln>
        </p:spPr>
      </p:pic>
      <p:sp>
        <p:nvSpPr>
          <p:cNvPr id="536" name="Google Shape;536;p70"/>
          <p:cNvSpPr txBox="1"/>
          <p:nvPr/>
        </p:nvSpPr>
        <p:spPr>
          <a:xfrm>
            <a:off x="4691700" y="4622700"/>
            <a:ext cx="27813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100">
                <a:solidFill>
                  <a:srgbClr val="191B26"/>
                </a:solidFill>
                <a:highlight>
                  <a:schemeClr val="lt1"/>
                </a:highlight>
                <a:latin typeface="Open Sans"/>
                <a:ea typeface="Open Sans"/>
                <a:cs typeface="Open Sans"/>
                <a:sym typeface="Open Sans"/>
              </a:rPr>
              <a:t>Image by </a:t>
            </a:r>
            <a:r>
              <a:rPr lang="it" sz="1100" u="sng">
                <a:solidFill>
                  <a:srgbClr val="191B26"/>
                </a:solidFill>
                <a:highlight>
                  <a:schemeClr val="lt1"/>
                </a:highlight>
                <a:latin typeface="Open Sans"/>
                <a:ea typeface="Open Sans"/>
                <a:cs typeface="Open Sans"/>
                <a:sym typeface="Open Sans"/>
                <a:hlinkClick r:id="rId4">
                  <a:extLst>
                    <a:ext uri="{A12FA001-AC4F-418D-AE19-62706E023703}">
                      <ahyp:hlinkClr val="tx"/>
                    </a:ext>
                  </a:extLst>
                </a:hlinkClick>
              </a:rPr>
              <a:t>Gerd Altmann</a:t>
            </a:r>
            <a:r>
              <a:rPr lang="it" sz="1100">
                <a:solidFill>
                  <a:srgbClr val="191B26"/>
                </a:solidFill>
                <a:highlight>
                  <a:schemeClr val="lt1"/>
                </a:highlight>
                <a:latin typeface="Open Sans"/>
                <a:ea typeface="Open Sans"/>
                <a:cs typeface="Open Sans"/>
                <a:sym typeface="Open Sans"/>
              </a:rPr>
              <a:t> from </a:t>
            </a:r>
            <a:r>
              <a:rPr lang="it" sz="1100" u="sng">
                <a:solidFill>
                  <a:srgbClr val="191B26"/>
                </a:solidFill>
                <a:highlight>
                  <a:schemeClr val="lt1"/>
                </a:highlight>
                <a:latin typeface="Open Sans"/>
                <a:ea typeface="Open Sans"/>
                <a:cs typeface="Open Sans"/>
                <a:sym typeface="Open Sans"/>
                <a:hlinkClick r:id="rId5">
                  <a:extLst>
                    <a:ext uri="{A12FA001-AC4F-418D-AE19-62706E023703}">
                      <ahyp:hlinkClr val="tx"/>
                    </a:ext>
                  </a:extLst>
                </a:hlinkClick>
              </a:rPr>
              <a:t>Pixabay</a:t>
            </a:r>
            <a:r>
              <a:rPr lang="it" sz="1100">
                <a:solidFill>
                  <a:srgbClr val="191B26"/>
                </a:solidFill>
                <a:highlight>
                  <a:schemeClr val="lt1"/>
                </a:highlight>
                <a:latin typeface="Open Sans"/>
                <a:ea typeface="Open Sans"/>
                <a:cs typeface="Open Sans"/>
                <a:sym typeface="Open Sans"/>
              </a:rPr>
              <a:t> </a:t>
            </a:r>
            <a:endParaRPr>
              <a:highlight>
                <a:schemeClr val="lt1"/>
              </a:highlight>
              <a:latin typeface="Playfair Display"/>
              <a:ea typeface="Playfair Display"/>
              <a:cs typeface="Playfair Display"/>
              <a:sym typeface="Playfair Display"/>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71"/>
          <p:cNvSpPr/>
          <p:nvPr/>
        </p:nvSpPr>
        <p:spPr>
          <a:xfrm>
            <a:off x="4480850" y="15775"/>
            <a:ext cx="46632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42" name="Google Shape;542;p71"/>
          <p:cNvPicPr preferRelativeResize="0"/>
          <p:nvPr/>
        </p:nvPicPr>
        <p:blipFill rotWithShape="1">
          <a:blip r:embed="rId3">
            <a:alphaModFix/>
          </a:blip>
          <a:srcRect b="3081" l="12326" r="0" t="0"/>
          <a:stretch/>
        </p:blipFill>
        <p:spPr>
          <a:xfrm>
            <a:off x="4215250" y="387925"/>
            <a:ext cx="4785426" cy="4447926"/>
          </a:xfrm>
          <a:prstGeom prst="rect">
            <a:avLst/>
          </a:prstGeom>
          <a:noFill/>
          <a:ln>
            <a:noFill/>
          </a:ln>
        </p:spPr>
      </p:pic>
      <p:sp>
        <p:nvSpPr>
          <p:cNvPr id="543" name="Google Shape;543;p71"/>
          <p:cNvSpPr txBox="1"/>
          <p:nvPr>
            <p:ph type="title"/>
          </p:nvPr>
        </p:nvSpPr>
        <p:spPr>
          <a:xfrm>
            <a:off x="265500" y="9292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Openness to diversity </a:t>
            </a:r>
            <a:endParaRPr/>
          </a:p>
        </p:txBody>
      </p:sp>
      <p:sp>
        <p:nvSpPr>
          <p:cNvPr id="544" name="Google Shape;544;p71"/>
          <p:cNvSpPr txBox="1"/>
          <p:nvPr>
            <p:ph idx="1" type="subTitle"/>
          </p:nvPr>
        </p:nvSpPr>
        <p:spPr>
          <a:xfrm>
            <a:off x="265500" y="2921400"/>
            <a:ext cx="4045200" cy="1786200"/>
          </a:xfrm>
          <a:prstGeom prst="rect">
            <a:avLst/>
          </a:prstGeom>
        </p:spPr>
        <p:txBody>
          <a:bodyPr anchorCtr="0" anchor="t" bIns="91425" lIns="91425" spcFirstLastPara="1" rIns="91425" wrap="square" tIns="91425">
            <a:normAutofit fontScale="85000" lnSpcReduction="20000"/>
          </a:bodyPr>
          <a:lstStyle/>
          <a:p>
            <a:pPr indent="-341947" lvl="0" marL="457200" rtl="0" algn="l">
              <a:spcBef>
                <a:spcPts val="0"/>
              </a:spcBef>
              <a:spcAft>
                <a:spcPts val="0"/>
              </a:spcAft>
              <a:buSzPct val="100000"/>
              <a:buChar char="-"/>
            </a:pPr>
            <a:r>
              <a:rPr lang="it"/>
              <a:t>Recognize the diversity of knowledge systems and epistemologies</a:t>
            </a:r>
            <a:endParaRPr/>
          </a:p>
          <a:p>
            <a:pPr indent="-341947" lvl="0" marL="457200" rtl="0" algn="l">
              <a:spcBef>
                <a:spcPts val="0"/>
              </a:spcBef>
              <a:spcAft>
                <a:spcPts val="0"/>
              </a:spcAft>
              <a:buSzPct val="100000"/>
              <a:buChar char="-"/>
            </a:pPr>
            <a:r>
              <a:rPr lang="it"/>
              <a:t>Adhere to principles of non discrimination</a:t>
            </a:r>
            <a:endParaRPr/>
          </a:p>
          <a:p>
            <a:pPr indent="-341947" lvl="0" marL="457200" rtl="0" algn="l">
              <a:spcBef>
                <a:spcPts val="0"/>
              </a:spcBef>
              <a:spcAft>
                <a:spcPts val="0"/>
              </a:spcAft>
              <a:buSzPct val="100000"/>
              <a:buChar char="-"/>
            </a:pPr>
            <a:r>
              <a:rPr lang="it"/>
              <a:t>Availability of knowledge also for non wealthy countries</a:t>
            </a:r>
            <a:endParaRPr/>
          </a:p>
        </p:txBody>
      </p:sp>
      <p:sp>
        <p:nvSpPr>
          <p:cNvPr id="545" name="Google Shape;545;p71"/>
          <p:cNvSpPr/>
          <p:nvPr/>
        </p:nvSpPr>
        <p:spPr>
          <a:xfrm>
            <a:off x="4384975" y="571500"/>
            <a:ext cx="1489500" cy="1489500"/>
          </a:xfrm>
          <a:prstGeom prst="ellipse">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5"/>
          <p:cNvSpPr txBox="1"/>
          <p:nvPr/>
        </p:nvSpPr>
        <p:spPr>
          <a:xfrm>
            <a:off x="3348500" y="1742775"/>
            <a:ext cx="1922700" cy="52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sz="2400">
                <a:solidFill>
                  <a:srgbClr val="313131"/>
                </a:solidFill>
                <a:latin typeface="Poppins SemiBold"/>
                <a:ea typeface="Poppins SemiBold"/>
                <a:cs typeface="Poppins SemiBold"/>
                <a:sym typeface="Poppins SemiBold"/>
              </a:rPr>
              <a:t>Why</a:t>
            </a:r>
            <a:endParaRPr sz="2400">
              <a:solidFill>
                <a:srgbClr val="313131"/>
              </a:solidFill>
              <a:latin typeface="Poppins SemiBold"/>
              <a:ea typeface="Poppins SemiBold"/>
              <a:cs typeface="Poppins SemiBold"/>
              <a:sym typeface="Poppins SemiBold"/>
            </a:endParaRPr>
          </a:p>
        </p:txBody>
      </p:sp>
      <p:sp>
        <p:nvSpPr>
          <p:cNvPr id="349" name="Google Shape;349;p45"/>
          <p:cNvSpPr txBox="1"/>
          <p:nvPr/>
        </p:nvSpPr>
        <p:spPr>
          <a:xfrm>
            <a:off x="6312050" y="3040500"/>
            <a:ext cx="572700" cy="572700"/>
          </a:xfrm>
          <a:prstGeom prst="rect">
            <a:avLst/>
          </a:prstGeom>
          <a:noFill/>
          <a:ln cap="flat" cmpd="sng" w="19050">
            <a:solidFill>
              <a:srgbClr val="31313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sz="2400">
                <a:solidFill>
                  <a:srgbClr val="313131"/>
                </a:solidFill>
                <a:latin typeface="Poppins"/>
                <a:ea typeface="Poppins"/>
                <a:cs typeface="Poppins"/>
                <a:sym typeface="Poppins"/>
              </a:rPr>
              <a:t>4</a:t>
            </a:r>
            <a:endParaRPr b="1" sz="2400">
              <a:solidFill>
                <a:srgbClr val="313131"/>
              </a:solidFill>
              <a:latin typeface="Poppins"/>
              <a:ea typeface="Poppins"/>
              <a:cs typeface="Poppins"/>
              <a:sym typeface="Poppins"/>
            </a:endParaRPr>
          </a:p>
        </p:txBody>
      </p:sp>
      <p:sp>
        <p:nvSpPr>
          <p:cNvPr id="350" name="Google Shape;350;p45"/>
          <p:cNvSpPr txBox="1"/>
          <p:nvPr/>
        </p:nvSpPr>
        <p:spPr>
          <a:xfrm>
            <a:off x="3059825" y="2253100"/>
            <a:ext cx="2346600" cy="48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a:solidFill>
                  <a:srgbClr val="313131"/>
                </a:solidFill>
                <a:latin typeface="Poppins"/>
                <a:ea typeface="Poppins"/>
                <a:cs typeface="Poppins"/>
                <a:sym typeface="Poppins"/>
              </a:rPr>
              <a:t>How to improve our contribution to science?</a:t>
            </a:r>
            <a:endParaRPr>
              <a:solidFill>
                <a:srgbClr val="313131"/>
              </a:solidFill>
              <a:latin typeface="Poppins"/>
              <a:ea typeface="Poppins"/>
              <a:cs typeface="Poppins"/>
              <a:sym typeface="Poppins"/>
            </a:endParaRPr>
          </a:p>
        </p:txBody>
      </p:sp>
      <p:sp>
        <p:nvSpPr>
          <p:cNvPr id="351" name="Google Shape;351;p45"/>
          <p:cNvSpPr txBox="1"/>
          <p:nvPr/>
        </p:nvSpPr>
        <p:spPr>
          <a:xfrm>
            <a:off x="6235850" y="1742775"/>
            <a:ext cx="1922700" cy="52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sz="2400">
                <a:solidFill>
                  <a:srgbClr val="313131"/>
                </a:solidFill>
                <a:latin typeface="Poppins SemiBold"/>
                <a:ea typeface="Poppins SemiBold"/>
                <a:cs typeface="Poppins SemiBold"/>
                <a:sym typeface="Poppins SemiBold"/>
              </a:rPr>
              <a:t>What</a:t>
            </a:r>
            <a:endParaRPr sz="2400">
              <a:solidFill>
                <a:srgbClr val="313131"/>
              </a:solidFill>
              <a:latin typeface="Poppins SemiBold"/>
              <a:ea typeface="Poppins SemiBold"/>
              <a:cs typeface="Poppins SemiBold"/>
              <a:sym typeface="Poppins SemiBold"/>
            </a:endParaRPr>
          </a:p>
        </p:txBody>
      </p:sp>
      <p:sp>
        <p:nvSpPr>
          <p:cNvPr id="352" name="Google Shape;352;p45"/>
          <p:cNvSpPr txBox="1"/>
          <p:nvPr/>
        </p:nvSpPr>
        <p:spPr>
          <a:xfrm>
            <a:off x="6235850" y="2253100"/>
            <a:ext cx="1922700" cy="48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a:solidFill>
                  <a:srgbClr val="313131"/>
                </a:solidFill>
                <a:latin typeface="Poppins"/>
                <a:ea typeface="Poppins"/>
                <a:cs typeface="Poppins"/>
                <a:sym typeface="Poppins"/>
              </a:rPr>
              <a:t>What is Open Science?</a:t>
            </a:r>
            <a:endParaRPr>
              <a:solidFill>
                <a:srgbClr val="313131"/>
              </a:solidFill>
              <a:latin typeface="Poppins"/>
              <a:ea typeface="Poppins"/>
              <a:cs typeface="Poppins"/>
              <a:sym typeface="Poppins"/>
            </a:endParaRPr>
          </a:p>
        </p:txBody>
      </p:sp>
      <p:sp>
        <p:nvSpPr>
          <p:cNvPr id="353" name="Google Shape;353;p45"/>
          <p:cNvSpPr txBox="1"/>
          <p:nvPr/>
        </p:nvSpPr>
        <p:spPr>
          <a:xfrm>
            <a:off x="3059825" y="3608375"/>
            <a:ext cx="2211300" cy="52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sz="2400">
                <a:solidFill>
                  <a:srgbClr val="313131"/>
                </a:solidFill>
                <a:latin typeface="Poppins SemiBold"/>
                <a:ea typeface="Poppins SemiBold"/>
                <a:cs typeface="Poppins SemiBold"/>
                <a:sym typeface="Poppins SemiBold"/>
              </a:rPr>
              <a:t>The problem</a:t>
            </a:r>
            <a:endParaRPr sz="2400">
              <a:solidFill>
                <a:srgbClr val="313131"/>
              </a:solidFill>
              <a:latin typeface="Poppins SemiBold"/>
              <a:ea typeface="Poppins SemiBold"/>
              <a:cs typeface="Poppins SemiBold"/>
              <a:sym typeface="Poppins SemiBold"/>
            </a:endParaRPr>
          </a:p>
        </p:txBody>
      </p:sp>
      <p:sp>
        <p:nvSpPr>
          <p:cNvPr id="354" name="Google Shape;354;p45"/>
          <p:cNvSpPr txBox="1"/>
          <p:nvPr/>
        </p:nvSpPr>
        <p:spPr>
          <a:xfrm>
            <a:off x="3348500" y="4118700"/>
            <a:ext cx="1889400" cy="48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a:solidFill>
                  <a:srgbClr val="313131"/>
                </a:solidFill>
                <a:latin typeface="Poppins"/>
                <a:ea typeface="Poppins"/>
                <a:cs typeface="Poppins"/>
                <a:sym typeface="Poppins"/>
              </a:rPr>
              <a:t>What are we evaluating?</a:t>
            </a:r>
            <a:endParaRPr>
              <a:solidFill>
                <a:srgbClr val="313131"/>
              </a:solidFill>
              <a:latin typeface="Poppins"/>
              <a:ea typeface="Poppins"/>
              <a:cs typeface="Poppins"/>
              <a:sym typeface="Poppins"/>
            </a:endParaRPr>
          </a:p>
        </p:txBody>
      </p:sp>
      <p:sp>
        <p:nvSpPr>
          <p:cNvPr id="355" name="Google Shape;355;p45"/>
          <p:cNvSpPr txBox="1"/>
          <p:nvPr/>
        </p:nvSpPr>
        <p:spPr>
          <a:xfrm>
            <a:off x="6157175" y="3608375"/>
            <a:ext cx="2553000" cy="52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sz="2400">
                <a:solidFill>
                  <a:srgbClr val="313131"/>
                </a:solidFill>
                <a:latin typeface="Poppins SemiBold"/>
                <a:ea typeface="Poppins SemiBold"/>
                <a:cs typeface="Poppins SemiBold"/>
                <a:sym typeface="Poppins SemiBold"/>
              </a:rPr>
              <a:t>The solution(s)</a:t>
            </a:r>
            <a:endParaRPr sz="2400">
              <a:solidFill>
                <a:srgbClr val="313131"/>
              </a:solidFill>
              <a:latin typeface="Poppins SemiBold"/>
              <a:ea typeface="Poppins SemiBold"/>
              <a:cs typeface="Poppins SemiBold"/>
              <a:sym typeface="Poppins SemiBold"/>
            </a:endParaRPr>
          </a:p>
        </p:txBody>
      </p:sp>
      <p:sp>
        <p:nvSpPr>
          <p:cNvPr id="356" name="Google Shape;356;p45"/>
          <p:cNvSpPr txBox="1"/>
          <p:nvPr/>
        </p:nvSpPr>
        <p:spPr>
          <a:xfrm>
            <a:off x="6235850" y="4118700"/>
            <a:ext cx="1922700" cy="48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it">
                <a:solidFill>
                  <a:srgbClr val="313131"/>
                </a:solidFill>
                <a:latin typeface="Poppins"/>
                <a:ea typeface="Poppins"/>
                <a:cs typeface="Poppins"/>
                <a:sym typeface="Poppins"/>
              </a:rPr>
              <a:t>Ideas at work!</a:t>
            </a:r>
            <a:endParaRPr>
              <a:solidFill>
                <a:srgbClr val="313131"/>
              </a:solidFill>
              <a:latin typeface="Poppins"/>
              <a:ea typeface="Poppins"/>
              <a:cs typeface="Poppins"/>
              <a:sym typeface="Poppins"/>
            </a:endParaRPr>
          </a:p>
        </p:txBody>
      </p:sp>
      <p:sp>
        <p:nvSpPr>
          <p:cNvPr id="357" name="Google Shape;357;p45"/>
          <p:cNvSpPr txBox="1"/>
          <p:nvPr/>
        </p:nvSpPr>
        <p:spPr>
          <a:xfrm>
            <a:off x="3466250" y="3040500"/>
            <a:ext cx="572700" cy="572700"/>
          </a:xfrm>
          <a:prstGeom prst="rect">
            <a:avLst/>
          </a:prstGeom>
          <a:noFill/>
          <a:ln cap="flat" cmpd="sng" w="19050">
            <a:solidFill>
              <a:srgbClr val="31313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sz="2400">
                <a:solidFill>
                  <a:srgbClr val="313131"/>
                </a:solidFill>
                <a:latin typeface="Poppins"/>
                <a:ea typeface="Poppins"/>
                <a:cs typeface="Poppins"/>
                <a:sym typeface="Poppins"/>
              </a:rPr>
              <a:t>3</a:t>
            </a:r>
            <a:endParaRPr b="1" sz="2400">
              <a:solidFill>
                <a:srgbClr val="313131"/>
              </a:solidFill>
              <a:latin typeface="Poppins"/>
              <a:ea typeface="Poppins"/>
              <a:cs typeface="Poppins"/>
              <a:sym typeface="Poppins"/>
            </a:endParaRPr>
          </a:p>
        </p:txBody>
      </p:sp>
      <p:sp>
        <p:nvSpPr>
          <p:cNvPr id="358" name="Google Shape;358;p45"/>
          <p:cNvSpPr txBox="1"/>
          <p:nvPr/>
        </p:nvSpPr>
        <p:spPr>
          <a:xfrm>
            <a:off x="3466250" y="1119000"/>
            <a:ext cx="572700" cy="572700"/>
          </a:xfrm>
          <a:prstGeom prst="rect">
            <a:avLst/>
          </a:prstGeom>
          <a:noFill/>
          <a:ln cap="flat" cmpd="sng" w="19050">
            <a:solidFill>
              <a:srgbClr val="31313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sz="2400">
                <a:solidFill>
                  <a:srgbClr val="313131"/>
                </a:solidFill>
                <a:latin typeface="Poppins"/>
                <a:ea typeface="Poppins"/>
                <a:cs typeface="Poppins"/>
                <a:sym typeface="Poppins"/>
              </a:rPr>
              <a:t>1</a:t>
            </a:r>
            <a:endParaRPr b="1" sz="2400">
              <a:solidFill>
                <a:srgbClr val="313131"/>
              </a:solidFill>
              <a:latin typeface="Poppins"/>
              <a:ea typeface="Poppins"/>
              <a:cs typeface="Poppins"/>
              <a:sym typeface="Poppins"/>
            </a:endParaRPr>
          </a:p>
        </p:txBody>
      </p:sp>
      <p:sp>
        <p:nvSpPr>
          <p:cNvPr id="359" name="Google Shape;359;p45"/>
          <p:cNvSpPr txBox="1"/>
          <p:nvPr/>
        </p:nvSpPr>
        <p:spPr>
          <a:xfrm>
            <a:off x="6312050" y="1119000"/>
            <a:ext cx="572700" cy="572700"/>
          </a:xfrm>
          <a:prstGeom prst="rect">
            <a:avLst/>
          </a:prstGeom>
          <a:noFill/>
          <a:ln cap="flat" cmpd="sng" w="19050">
            <a:solidFill>
              <a:srgbClr val="31313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sz="2400">
                <a:solidFill>
                  <a:srgbClr val="313131"/>
                </a:solidFill>
                <a:latin typeface="Poppins"/>
                <a:ea typeface="Poppins"/>
                <a:cs typeface="Poppins"/>
                <a:sym typeface="Poppins"/>
              </a:rPr>
              <a:t>2</a:t>
            </a:r>
            <a:endParaRPr b="1" sz="2400">
              <a:solidFill>
                <a:srgbClr val="313131"/>
              </a:solidFill>
              <a:latin typeface="Poppins"/>
              <a:ea typeface="Poppins"/>
              <a:cs typeface="Poppins"/>
              <a:sym typeface="Poppins"/>
            </a:endParaRPr>
          </a:p>
        </p:txBody>
      </p:sp>
      <p:sp>
        <p:nvSpPr>
          <p:cNvPr id="360" name="Google Shape;360;p45"/>
          <p:cNvSpPr txBox="1"/>
          <p:nvPr>
            <p:ph idx="4294967295" type="title"/>
          </p:nvPr>
        </p:nvSpPr>
        <p:spPr>
          <a:xfrm>
            <a:off x="265500" y="1081675"/>
            <a:ext cx="2553000" cy="1786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Our trip together today</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pic>
        <p:nvPicPr>
          <p:cNvPr id="550" name="Google Shape;550;p72"/>
          <p:cNvPicPr preferRelativeResize="0"/>
          <p:nvPr/>
        </p:nvPicPr>
        <p:blipFill>
          <a:blip r:embed="rId3">
            <a:alphaModFix/>
          </a:blip>
          <a:stretch>
            <a:fillRect/>
          </a:stretch>
        </p:blipFill>
        <p:spPr>
          <a:xfrm rot="5400000">
            <a:off x="1474914" y="-1614311"/>
            <a:ext cx="6144425" cy="9218898"/>
          </a:xfrm>
          <a:prstGeom prst="rect">
            <a:avLst/>
          </a:prstGeom>
          <a:noFill/>
          <a:ln>
            <a:noFill/>
          </a:ln>
        </p:spPr>
      </p:pic>
      <p:sp>
        <p:nvSpPr>
          <p:cNvPr id="551" name="Google Shape;551;p7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Open Science is about collaboration!</a:t>
            </a:r>
            <a:endParaRPr/>
          </a:p>
        </p:txBody>
      </p:sp>
      <p:sp>
        <p:nvSpPr>
          <p:cNvPr id="552" name="Google Shape;552;p72"/>
          <p:cNvSpPr txBox="1"/>
          <p:nvPr/>
        </p:nvSpPr>
        <p:spPr>
          <a:xfrm>
            <a:off x="6682500" y="5610100"/>
            <a:ext cx="24615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solidFill>
                  <a:schemeClr val="lt1"/>
                </a:solidFill>
                <a:latin typeface="Helvetica Neue"/>
                <a:ea typeface="Helvetica Neue"/>
                <a:cs typeface="Helvetica Neue"/>
                <a:sym typeface="Helvetica Neue"/>
              </a:rPr>
              <a:t>Photo by </a:t>
            </a:r>
            <a:r>
              <a:rPr lang="it" sz="1000" u="sng">
                <a:solidFill>
                  <a:schemeClr val="lt1"/>
                </a:solidFill>
                <a:latin typeface="Helvetica Neue"/>
                <a:ea typeface="Helvetica Neue"/>
                <a:cs typeface="Helvetica Neue"/>
                <a:sym typeface="Helvetica Neue"/>
                <a:hlinkClick r:id="rId4">
                  <a:extLst>
                    <a:ext uri="{A12FA001-AC4F-418D-AE19-62706E023703}">
                      <ahyp:hlinkClr val="tx"/>
                    </a:ext>
                  </a:extLst>
                </a:hlinkClick>
              </a:rPr>
              <a:t>Josh Calabrese</a:t>
            </a:r>
            <a:r>
              <a:rPr lang="it" sz="1000">
                <a:solidFill>
                  <a:schemeClr val="lt1"/>
                </a:solidFill>
                <a:latin typeface="Helvetica Neue"/>
                <a:ea typeface="Helvetica Neue"/>
                <a:cs typeface="Helvetica Neue"/>
                <a:sym typeface="Helvetica Neue"/>
              </a:rPr>
              <a:t> on </a:t>
            </a:r>
            <a:r>
              <a:rPr lang="it" sz="1000" u="sng">
                <a:solidFill>
                  <a:schemeClr val="lt1"/>
                </a:solidFill>
                <a:latin typeface="Helvetica Neue"/>
                <a:ea typeface="Helvetica Neue"/>
                <a:cs typeface="Helvetica Neue"/>
                <a:sym typeface="Helvetica Neue"/>
                <a:hlinkClick r:id="rId5">
                  <a:extLst>
                    <a:ext uri="{A12FA001-AC4F-418D-AE19-62706E023703}">
                      <ahyp:hlinkClr val="tx"/>
                    </a:ext>
                  </a:extLst>
                </a:hlinkClick>
              </a:rPr>
              <a:t>Unsplash</a:t>
            </a:r>
            <a:endParaRPr>
              <a:solidFill>
                <a:schemeClr val="lt1"/>
              </a:solidFill>
              <a:latin typeface="Playfair Display"/>
              <a:ea typeface="Playfair Display"/>
              <a:cs typeface="Playfair Display"/>
              <a:sym typeface="Playfair Display"/>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73"/>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Not only publications</a:t>
            </a:r>
            <a:endParaRPr/>
          </a:p>
        </p:txBody>
      </p:sp>
      <p:sp>
        <p:nvSpPr>
          <p:cNvPr id="558" name="Google Shape;558;p73"/>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it" sz="8700"/>
              <a:t>Science is also:</a:t>
            </a:r>
            <a:endParaRPr sz="8700"/>
          </a:p>
          <a:p>
            <a:pPr indent="0" lvl="0" marL="0" rtl="0" algn="l">
              <a:spcBef>
                <a:spcPts val="0"/>
              </a:spcBef>
              <a:spcAft>
                <a:spcPts val="0"/>
              </a:spcAft>
              <a:buNone/>
            </a:pPr>
            <a:r>
              <a:t/>
            </a:r>
            <a:endParaRPr sz="8700"/>
          </a:p>
          <a:p>
            <a:pPr indent="-366712" lvl="0" marL="457200" rtl="0" algn="l">
              <a:spcBef>
                <a:spcPts val="0"/>
              </a:spcBef>
              <a:spcAft>
                <a:spcPts val="0"/>
              </a:spcAft>
              <a:buSzPct val="100000"/>
              <a:buChar char="-"/>
            </a:pPr>
            <a:r>
              <a:rPr lang="it" sz="8700"/>
              <a:t>data</a:t>
            </a:r>
            <a:endParaRPr sz="8700"/>
          </a:p>
          <a:p>
            <a:pPr indent="-366712" lvl="0" marL="457200" rtl="0" algn="l">
              <a:spcBef>
                <a:spcPts val="0"/>
              </a:spcBef>
              <a:spcAft>
                <a:spcPts val="0"/>
              </a:spcAft>
              <a:buSzPct val="100000"/>
              <a:buChar char="-"/>
            </a:pPr>
            <a:r>
              <a:rPr lang="it" sz="8700"/>
              <a:t>software</a:t>
            </a:r>
            <a:endParaRPr sz="8700"/>
          </a:p>
          <a:p>
            <a:pPr indent="-366712" lvl="0" marL="457200" rtl="0" algn="l">
              <a:spcBef>
                <a:spcPts val="0"/>
              </a:spcBef>
              <a:spcAft>
                <a:spcPts val="0"/>
              </a:spcAft>
              <a:buSzPct val="100000"/>
              <a:buChar char="-"/>
            </a:pPr>
            <a:r>
              <a:rPr lang="it" sz="8700"/>
              <a:t>protocols</a:t>
            </a:r>
            <a:endParaRPr sz="8700"/>
          </a:p>
          <a:p>
            <a:pPr indent="-366712" lvl="0" marL="457200" rtl="0" algn="l">
              <a:spcBef>
                <a:spcPts val="0"/>
              </a:spcBef>
              <a:spcAft>
                <a:spcPts val="0"/>
              </a:spcAft>
              <a:buSzPct val="100000"/>
              <a:buChar char="-"/>
            </a:pPr>
            <a:r>
              <a:rPr lang="it" sz="8700"/>
              <a:t>negative results</a:t>
            </a:r>
            <a:endParaRPr sz="8700"/>
          </a:p>
          <a:p>
            <a:pPr indent="-366712" lvl="0" marL="457200" rtl="0" algn="l">
              <a:spcBef>
                <a:spcPts val="0"/>
              </a:spcBef>
              <a:spcAft>
                <a:spcPts val="0"/>
              </a:spcAft>
              <a:buSzPct val="100000"/>
              <a:buChar char="-"/>
            </a:pPr>
            <a:r>
              <a:rPr lang="it" sz="8700"/>
              <a:t>and much more…</a:t>
            </a:r>
            <a:endParaRPr/>
          </a:p>
          <a:p>
            <a:pPr indent="0" lvl="0" marL="0" rtl="0" algn="ctr">
              <a:spcBef>
                <a:spcPts val="0"/>
              </a:spcBef>
              <a:spcAft>
                <a:spcPts val="0"/>
              </a:spcAft>
              <a:buNone/>
            </a:pPr>
            <a:r>
              <a:t/>
            </a:r>
            <a:endParaRPr/>
          </a:p>
        </p:txBody>
      </p:sp>
      <p:pic>
        <p:nvPicPr>
          <p:cNvPr id="559" name="Google Shape;559;p73"/>
          <p:cNvPicPr preferRelativeResize="0"/>
          <p:nvPr/>
        </p:nvPicPr>
        <p:blipFill>
          <a:blip r:embed="rId3">
            <a:alphaModFix/>
          </a:blip>
          <a:stretch>
            <a:fillRect/>
          </a:stretch>
        </p:blipFill>
        <p:spPr>
          <a:xfrm>
            <a:off x="4572005" y="0"/>
            <a:ext cx="3696891" cy="5143501"/>
          </a:xfrm>
          <a:prstGeom prst="rect">
            <a:avLst/>
          </a:prstGeom>
          <a:noFill/>
          <a:ln>
            <a:noFill/>
          </a:ln>
        </p:spPr>
      </p:pic>
      <p:sp>
        <p:nvSpPr>
          <p:cNvPr id="560" name="Google Shape;560;p73"/>
          <p:cNvSpPr txBox="1"/>
          <p:nvPr/>
        </p:nvSpPr>
        <p:spPr>
          <a:xfrm rot="-5400896">
            <a:off x="6788550" y="3057455"/>
            <a:ext cx="3454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t>cartoon credit: </a:t>
            </a:r>
            <a:r>
              <a:rPr lang="it" sz="1000" u="sng">
                <a:solidFill>
                  <a:schemeClr val="hlink"/>
                </a:solidFill>
                <a:latin typeface="Playfair Display"/>
                <a:ea typeface="Playfair Display"/>
                <a:cs typeface="Playfair Display"/>
                <a:sym typeface="Playfair Display"/>
                <a:hlinkClick r:id="rId4"/>
              </a:rPr>
              <a:t>https://www.fosteropenscience.eu/</a:t>
            </a:r>
            <a:r>
              <a:rPr lang="it" sz="1000">
                <a:latin typeface="Playfair Display"/>
                <a:ea typeface="Playfair Display"/>
                <a:cs typeface="Playfair Display"/>
                <a:sym typeface="Playfair Display"/>
              </a:rPr>
              <a:t> </a:t>
            </a:r>
            <a:endParaRPr sz="1000">
              <a:latin typeface="Playfair Display"/>
              <a:ea typeface="Playfair Display"/>
              <a:cs typeface="Playfair Display"/>
              <a:sym typeface="Playfair Display"/>
            </a:endParaRPr>
          </a:p>
          <a:p>
            <a:pPr indent="0" lvl="0" marL="0" rtl="0" algn="l">
              <a:spcBef>
                <a:spcPts val="0"/>
              </a:spcBef>
              <a:spcAft>
                <a:spcPts val="0"/>
              </a:spcAft>
              <a:buNone/>
            </a:pPr>
            <a:r>
              <a:t/>
            </a:r>
            <a:endParaRPr sz="1000">
              <a:latin typeface="Playfair Display"/>
              <a:ea typeface="Playfair Display"/>
              <a:cs typeface="Playfair Display"/>
              <a:sym typeface="Playfair Display"/>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74"/>
          <p:cNvSpPr txBox="1"/>
          <p:nvPr>
            <p:ph type="title"/>
          </p:nvPr>
        </p:nvSpPr>
        <p:spPr>
          <a:xfrm>
            <a:off x="311700" y="64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2"/>
              </a:buClr>
              <a:buSzPct val="36666"/>
              <a:buFont typeface="Arial"/>
              <a:buNone/>
            </a:pPr>
            <a:r>
              <a:rPr lang="it"/>
              <a:t>This is what I have been working on the last weeks...</a:t>
            </a:r>
            <a:endParaRPr/>
          </a:p>
        </p:txBody>
      </p:sp>
      <p:sp>
        <p:nvSpPr>
          <p:cNvPr id="566" name="Google Shape;566;p74"/>
          <p:cNvSpPr txBox="1"/>
          <p:nvPr>
            <p:ph idx="1" type="body"/>
          </p:nvPr>
        </p:nvSpPr>
        <p:spPr>
          <a:xfrm>
            <a:off x="311700" y="1234050"/>
            <a:ext cx="3999900" cy="3334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567" name="Google Shape;567;p74"/>
          <p:cNvSpPr txBox="1"/>
          <p:nvPr>
            <p:ph idx="2" type="body"/>
          </p:nvPr>
        </p:nvSpPr>
        <p:spPr>
          <a:xfrm>
            <a:off x="4832400" y="1234050"/>
            <a:ext cx="3999900" cy="3334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68" name="Google Shape;568;p74"/>
          <p:cNvPicPr preferRelativeResize="0"/>
          <p:nvPr/>
        </p:nvPicPr>
        <p:blipFill>
          <a:blip r:embed="rId3">
            <a:alphaModFix/>
          </a:blip>
          <a:stretch>
            <a:fillRect/>
          </a:stretch>
        </p:blipFill>
        <p:spPr>
          <a:xfrm>
            <a:off x="0" y="941536"/>
            <a:ext cx="9144003" cy="417463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75"/>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26</a:t>
            </a:r>
            <a:r>
              <a:rPr lang="it"/>
              <a:t> billion </a:t>
            </a:r>
            <a:r>
              <a:rPr lang="it"/>
              <a:t>€</a:t>
            </a:r>
            <a:endParaRPr/>
          </a:p>
          <a:p>
            <a:pPr indent="0" lvl="0" marL="0" rtl="0" algn="l">
              <a:spcBef>
                <a:spcPts val="0"/>
              </a:spcBef>
              <a:spcAft>
                <a:spcPts val="0"/>
              </a:spcAft>
              <a:buClr>
                <a:schemeClr val="dk2"/>
              </a:buClr>
              <a:buSzPts val="1100"/>
              <a:buFont typeface="Arial"/>
              <a:buNone/>
            </a:pPr>
            <a:r>
              <a:rPr lang="it" sz="3300"/>
              <a:t>are going lost </a:t>
            </a:r>
            <a:r>
              <a:rPr lang="it" sz="3300">
                <a:solidFill>
                  <a:schemeClr val="dk2"/>
                </a:solidFill>
                <a:highlight>
                  <a:schemeClr val="dk1"/>
                </a:highlight>
              </a:rPr>
              <a:t>every year</a:t>
            </a:r>
            <a:r>
              <a:rPr lang="it" sz="3300">
                <a:solidFill>
                  <a:schemeClr val="dk2"/>
                </a:solidFill>
              </a:rPr>
              <a:t> </a:t>
            </a:r>
            <a:r>
              <a:rPr lang="it" sz="3300"/>
              <a:t>in Europe for not managing the data properly</a:t>
            </a:r>
            <a:endParaRPr sz="3000"/>
          </a:p>
        </p:txBody>
      </p:sp>
      <p:sp>
        <p:nvSpPr>
          <p:cNvPr id="574" name="Google Shape;574;p75"/>
          <p:cNvSpPr txBox="1"/>
          <p:nvPr/>
        </p:nvSpPr>
        <p:spPr>
          <a:xfrm>
            <a:off x="236525" y="4719050"/>
            <a:ext cx="8556600" cy="32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 sz="900" u="sng">
                <a:solidFill>
                  <a:schemeClr val="lt1"/>
                </a:solidFill>
                <a:hlinkClick r:id="rId3">
                  <a:extLst>
                    <a:ext uri="{A12FA001-AC4F-418D-AE19-62706E023703}">
                      <ahyp:hlinkClr val="tx"/>
                    </a:ext>
                  </a:extLst>
                </a:hlinkClick>
              </a:rPr>
              <a:t>Directorate-General for Research and Innovation</a:t>
            </a:r>
            <a:r>
              <a:rPr lang="it" sz="900">
                <a:solidFill>
                  <a:schemeClr val="lt1"/>
                </a:solidFill>
              </a:rPr>
              <a:t> (</a:t>
            </a:r>
            <a:r>
              <a:rPr lang="it" sz="900" u="sng">
                <a:solidFill>
                  <a:schemeClr val="lt1"/>
                </a:solidFill>
                <a:hlinkClick r:id="rId4">
                  <a:extLst>
                    <a:ext uri="{A12FA001-AC4F-418D-AE19-62706E023703}">
                      <ahyp:hlinkClr val="tx"/>
                    </a:ext>
                  </a:extLst>
                </a:hlinkClick>
              </a:rPr>
              <a:t>European Commission</a:t>
            </a:r>
            <a:r>
              <a:rPr lang="it" sz="900">
                <a:solidFill>
                  <a:schemeClr val="lt1"/>
                </a:solidFill>
              </a:rPr>
              <a:t>), </a:t>
            </a:r>
            <a:r>
              <a:rPr lang="it" sz="900" u="sng">
                <a:solidFill>
                  <a:schemeClr val="lt1"/>
                </a:solidFill>
                <a:hlinkClick r:id="rId5">
                  <a:extLst>
                    <a:ext uri="{A12FA001-AC4F-418D-AE19-62706E023703}">
                      <ahyp:hlinkClr val="tx"/>
                    </a:ext>
                  </a:extLst>
                </a:hlinkClick>
              </a:rPr>
              <a:t>PwC EU Services</a:t>
            </a:r>
            <a:r>
              <a:rPr lang="it" sz="900">
                <a:solidFill>
                  <a:schemeClr val="lt1"/>
                </a:solidFill>
                <a:uFill>
                  <a:noFill/>
                </a:uFill>
                <a:hlinkClick r:id="rId6">
                  <a:extLst>
                    <a:ext uri="{A12FA001-AC4F-418D-AE19-62706E023703}">
                      <ahyp:hlinkClr val="tx"/>
                    </a:ext>
                  </a:extLst>
                </a:hlinkClick>
              </a:rPr>
              <a:t> </a:t>
            </a:r>
            <a:r>
              <a:rPr b="1" lang="it" sz="900" u="sng">
                <a:solidFill>
                  <a:schemeClr val="lt1"/>
                </a:solidFill>
                <a:hlinkClick r:id="rId7">
                  <a:extLst>
                    <a:ext uri="{A12FA001-AC4F-418D-AE19-62706E023703}">
                      <ahyp:hlinkClr val="tx"/>
                    </a:ext>
                  </a:extLst>
                </a:hlinkClick>
              </a:rPr>
              <a:t>Cost of not having FAIR research data</a:t>
            </a:r>
            <a:r>
              <a:rPr b="1" lang="it" sz="900">
                <a:solidFill>
                  <a:schemeClr val="lt1"/>
                </a:solidFill>
              </a:rPr>
              <a:t>, </a:t>
            </a:r>
            <a:r>
              <a:rPr lang="it" sz="900">
                <a:solidFill>
                  <a:schemeClr val="lt1"/>
                </a:solidFill>
              </a:rPr>
              <a:t>2019-01-16 </a:t>
            </a:r>
            <a:endParaRPr sz="900">
              <a:solidFill>
                <a:schemeClr val="lt1"/>
              </a:solidFill>
            </a:endParaRPr>
          </a:p>
        </p:txBody>
      </p:sp>
      <p:sp>
        <p:nvSpPr>
          <p:cNvPr id="575" name="Google Shape;575;p75"/>
          <p:cNvSpPr txBox="1"/>
          <p:nvPr/>
        </p:nvSpPr>
        <p:spPr>
          <a:xfrm>
            <a:off x="4496625" y="2540200"/>
            <a:ext cx="734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76"/>
          <p:cNvSpPr txBox="1"/>
          <p:nvPr/>
        </p:nvSpPr>
        <p:spPr>
          <a:xfrm>
            <a:off x="278625" y="736525"/>
            <a:ext cx="7346100" cy="35094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it" sz="5400">
                <a:solidFill>
                  <a:schemeClr val="lt1"/>
                </a:solidFill>
                <a:latin typeface="Playfair Display"/>
                <a:ea typeface="Playfair Display"/>
                <a:cs typeface="Playfair Display"/>
                <a:sym typeface="Playfair Display"/>
              </a:rPr>
              <a:t>“</a:t>
            </a:r>
            <a:r>
              <a:rPr lang="it" sz="5400">
                <a:solidFill>
                  <a:schemeClr val="lt1"/>
                </a:solidFill>
                <a:latin typeface="Playfair Display"/>
                <a:ea typeface="Playfair Display"/>
                <a:cs typeface="Playfair Display"/>
                <a:sym typeface="Playfair Display"/>
              </a:rPr>
              <a:t>Publishing research without </a:t>
            </a:r>
            <a:r>
              <a:rPr lang="it" sz="5400">
                <a:solidFill>
                  <a:schemeClr val="dk2"/>
                </a:solidFill>
                <a:highlight>
                  <a:schemeClr val="dk1"/>
                </a:highlight>
                <a:latin typeface="Playfair Display"/>
                <a:ea typeface="Playfair Display"/>
                <a:cs typeface="Playfair Display"/>
                <a:sym typeface="Playfair Display"/>
              </a:rPr>
              <a:t>data</a:t>
            </a:r>
            <a:r>
              <a:rPr lang="it" sz="5400">
                <a:solidFill>
                  <a:schemeClr val="lt1"/>
                </a:solidFill>
                <a:latin typeface="Playfair Display"/>
                <a:ea typeface="Playfair Display"/>
                <a:cs typeface="Playfair Display"/>
                <a:sym typeface="Playfair Display"/>
              </a:rPr>
              <a:t> is simply advertising, not science” </a:t>
            </a:r>
            <a:r>
              <a:rPr i="1" lang="it" sz="2600" u="sng">
                <a:solidFill>
                  <a:schemeClr val="accent4"/>
                </a:solidFill>
                <a:latin typeface="Calibri"/>
                <a:ea typeface="Calibri"/>
                <a:cs typeface="Calibri"/>
                <a:sym typeface="Calibri"/>
                <a:hlinkClick r:id="rId3">
                  <a:extLst>
                    <a:ext uri="{A12FA001-AC4F-418D-AE19-62706E023703}">
                      <ahyp:hlinkClr val="tx"/>
                    </a:ext>
                  </a:extLst>
                </a:hlinkClick>
              </a:rPr>
              <a:t>Graham Steel</a:t>
            </a:r>
            <a:r>
              <a:rPr i="1" lang="it" sz="2600" u="sng">
                <a:solidFill>
                  <a:schemeClr val="accent4"/>
                </a:solidFill>
                <a:latin typeface="Calibri"/>
                <a:ea typeface="Calibri"/>
                <a:cs typeface="Calibri"/>
                <a:sym typeface="Calibri"/>
              </a:rPr>
              <a:t> </a:t>
            </a:r>
            <a:r>
              <a:rPr lang="it" sz="5400">
                <a:solidFill>
                  <a:schemeClr val="lt1"/>
                </a:solidFill>
                <a:latin typeface="Playfair Display"/>
                <a:ea typeface="Playfair Display"/>
                <a:cs typeface="Playfair Display"/>
                <a:sym typeface="Playfair Display"/>
              </a:rPr>
              <a:t> </a:t>
            </a:r>
            <a:r>
              <a:rPr i="1" lang="it" sz="2600" u="sng">
                <a:solidFill>
                  <a:schemeClr val="accent4"/>
                </a:solidFill>
                <a:latin typeface="Calibri"/>
                <a:ea typeface="Calibri"/>
                <a:cs typeface="Calibri"/>
                <a:sym typeface="Calibri"/>
                <a:hlinkClick r:id="rId4">
                  <a:extLst>
                    <a:ext uri="{A12FA001-AC4F-418D-AE19-62706E023703}">
                      <ahyp:hlinkClr val="tx"/>
                    </a:ext>
                  </a:extLst>
                </a:hlinkClick>
              </a:rPr>
              <a:t>Graham Steel</a:t>
            </a:r>
            <a:r>
              <a:rPr i="1" lang="it" sz="2600" u="sng">
                <a:solidFill>
                  <a:schemeClr val="accent4"/>
                </a:solidFill>
                <a:latin typeface="Calibri"/>
                <a:ea typeface="Calibri"/>
                <a:cs typeface="Calibri"/>
                <a:sym typeface="Calibri"/>
              </a:rPr>
              <a:t> </a:t>
            </a:r>
            <a:endParaRPr sz="3000">
              <a:solidFill>
                <a:schemeClr val="lt1"/>
              </a:solidFill>
              <a:latin typeface="Playfair Display"/>
              <a:ea typeface="Playfair Display"/>
              <a:cs typeface="Playfair Display"/>
              <a:sym typeface="Playfair Display"/>
            </a:endParaRPr>
          </a:p>
        </p:txBody>
      </p:sp>
      <p:sp>
        <p:nvSpPr>
          <p:cNvPr id="581" name="Google Shape;581;p76"/>
          <p:cNvSpPr txBox="1"/>
          <p:nvPr/>
        </p:nvSpPr>
        <p:spPr>
          <a:xfrm>
            <a:off x="4117950" y="5982875"/>
            <a:ext cx="734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582" name="Google Shape;582;p76"/>
          <p:cNvSpPr txBox="1"/>
          <p:nvPr/>
        </p:nvSpPr>
        <p:spPr>
          <a:xfrm>
            <a:off x="2773850" y="4151525"/>
            <a:ext cx="7347900" cy="4002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Clr>
                <a:schemeClr val="dk2"/>
              </a:buClr>
              <a:buSzPts val="1100"/>
              <a:buFont typeface="Arial"/>
              <a:buNone/>
            </a:pPr>
            <a:r>
              <a:t/>
            </a:r>
            <a:endParaRPr>
              <a:latin typeface="Playfair Display"/>
              <a:ea typeface="Playfair Display"/>
              <a:cs typeface="Playfair Display"/>
              <a:sym typeface="Playfair Display"/>
            </a:endParaRPr>
          </a:p>
        </p:txBody>
      </p:sp>
      <p:sp>
        <p:nvSpPr>
          <p:cNvPr id="583" name="Google Shape;583;p76"/>
          <p:cNvSpPr txBox="1"/>
          <p:nvPr/>
        </p:nvSpPr>
        <p:spPr>
          <a:xfrm>
            <a:off x="3019975" y="4368300"/>
            <a:ext cx="7347900" cy="58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Clr>
                <a:schemeClr val="dk2"/>
              </a:buClr>
              <a:buSzPts val="1100"/>
              <a:buFont typeface="Arial"/>
              <a:buNone/>
            </a:pPr>
            <a:r>
              <a:rPr i="1" lang="it" sz="2600" u="sng">
                <a:solidFill>
                  <a:schemeClr val="accent1"/>
                </a:solidFill>
                <a:latin typeface="Calibri"/>
                <a:ea typeface="Calibri"/>
                <a:cs typeface="Calibri"/>
                <a:sym typeface="Calibri"/>
                <a:hlinkClick r:id="rId5">
                  <a:extLst>
                    <a:ext uri="{A12FA001-AC4F-418D-AE19-62706E023703}">
                      <ahyp:hlinkClr val="tx"/>
                    </a:ext>
                  </a:extLst>
                </a:hlinkClick>
              </a:rPr>
              <a:t>Graham Steel</a:t>
            </a:r>
            <a:r>
              <a:rPr i="1" lang="it" sz="2600" u="sng">
                <a:solidFill>
                  <a:schemeClr val="accent1"/>
                </a:solidFill>
                <a:latin typeface="Calibri"/>
                <a:ea typeface="Calibri"/>
                <a:cs typeface="Calibri"/>
                <a:sym typeface="Calibri"/>
              </a:rPr>
              <a:t> </a:t>
            </a:r>
            <a:endParaRPr>
              <a:solidFill>
                <a:schemeClr val="accent1"/>
              </a:solidFill>
              <a:latin typeface="Playfair Display"/>
              <a:ea typeface="Playfair Display"/>
              <a:cs typeface="Playfair Display"/>
              <a:sym typeface="Playfair Display"/>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pic>
        <p:nvPicPr>
          <p:cNvPr id="588" name="Google Shape;588;p77"/>
          <p:cNvPicPr preferRelativeResize="0"/>
          <p:nvPr>
            <p:ph idx="2" type="pic"/>
          </p:nvPr>
        </p:nvPicPr>
        <p:blipFill rotWithShape="1">
          <a:blip r:embed="rId3">
            <a:alphaModFix/>
          </a:blip>
          <a:srcRect b="0" l="2193" r="7545" t="0"/>
          <a:stretch/>
        </p:blipFill>
        <p:spPr>
          <a:xfrm>
            <a:off x="3548875" y="402825"/>
            <a:ext cx="5207700" cy="4327300"/>
          </a:xfrm>
          <a:prstGeom prst="rect">
            <a:avLst/>
          </a:prstGeom>
          <a:solidFill>
            <a:srgbClr val="D8D8D8"/>
          </a:solidFill>
          <a:ln>
            <a:noFill/>
          </a:ln>
        </p:spPr>
      </p:pic>
      <p:sp>
        <p:nvSpPr>
          <p:cNvPr id="589" name="Google Shape;589;p77"/>
          <p:cNvSpPr txBox="1"/>
          <p:nvPr/>
        </p:nvSpPr>
        <p:spPr>
          <a:xfrm>
            <a:off x="486425" y="2286000"/>
            <a:ext cx="2742300" cy="14775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it" sz="2100">
                <a:solidFill>
                  <a:schemeClr val="dk2"/>
                </a:solidFill>
                <a:latin typeface="Playfair Display"/>
                <a:ea typeface="Playfair Display"/>
                <a:cs typeface="Playfair Display"/>
                <a:sym typeface="Playfair Display"/>
              </a:rPr>
              <a:t>We do not manage and share research data in the correct way?</a:t>
            </a:r>
            <a:endParaRPr sz="2100">
              <a:solidFill>
                <a:schemeClr val="dk2"/>
              </a:solidFill>
              <a:latin typeface="Playfair Display"/>
              <a:ea typeface="Playfair Display"/>
              <a:cs typeface="Playfair Display"/>
              <a:sym typeface="Playfair Display"/>
            </a:endParaRPr>
          </a:p>
        </p:txBody>
      </p:sp>
      <p:sp>
        <p:nvSpPr>
          <p:cNvPr id="590" name="Google Shape;590;p77"/>
          <p:cNvSpPr txBox="1"/>
          <p:nvPr>
            <p:ph idx="4294967295" type="title"/>
          </p:nvPr>
        </p:nvSpPr>
        <p:spPr>
          <a:xfrm>
            <a:off x="265500" y="1081675"/>
            <a:ext cx="2886900" cy="1251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it"/>
              <a:t>What happens if...</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78"/>
          <p:cNvSpPr/>
          <p:nvPr/>
        </p:nvSpPr>
        <p:spPr>
          <a:xfrm>
            <a:off x="373200" y="1004275"/>
            <a:ext cx="3603000" cy="3568500"/>
          </a:xfrm>
          <a:prstGeom prst="rect">
            <a:avLst/>
          </a:prstGeom>
          <a:solidFill>
            <a:schemeClr val="lt1"/>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78"/>
          <p:cNvSpPr txBox="1"/>
          <p:nvPr>
            <p:ph idx="1" type="body"/>
          </p:nvPr>
        </p:nvSpPr>
        <p:spPr>
          <a:xfrm>
            <a:off x="311700" y="1234050"/>
            <a:ext cx="3999900" cy="33348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100"/>
              <a:buFont typeface="Arial"/>
              <a:buNone/>
            </a:pPr>
            <a:r>
              <a:t/>
            </a:r>
            <a:endParaRPr sz="1303" u="sng">
              <a:solidFill>
                <a:schemeClr val="hlink"/>
              </a:solidFill>
            </a:endParaRPr>
          </a:p>
          <a:p>
            <a:pPr indent="0" lvl="0" marL="0" rtl="0" algn="just">
              <a:lnSpc>
                <a:spcPct val="90000"/>
              </a:lnSpc>
              <a:spcBef>
                <a:spcPts val="1200"/>
              </a:spcBef>
              <a:spcAft>
                <a:spcPts val="1200"/>
              </a:spcAft>
              <a:buClr>
                <a:srgbClr val="3F3F3F"/>
              </a:buClr>
              <a:buSzPts val="1600"/>
              <a:buFont typeface="Calibri"/>
              <a:buNone/>
            </a:pPr>
            <a:r>
              <a:t/>
            </a:r>
            <a:endParaRPr/>
          </a:p>
        </p:txBody>
      </p:sp>
      <p:sp>
        <p:nvSpPr>
          <p:cNvPr id="598" name="Google Shape;598;p78"/>
          <p:cNvSpPr txBox="1"/>
          <p:nvPr>
            <p:ph type="title"/>
          </p:nvPr>
        </p:nvSpPr>
        <p:spPr>
          <a:xfrm>
            <a:off x="311700" y="4450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2400"/>
              <a:buFont typeface="Calibri"/>
              <a:buNone/>
            </a:pPr>
            <a:r>
              <a:rPr lang="it"/>
              <a:t>Data can be lost...</a:t>
            </a:r>
            <a:endParaRPr/>
          </a:p>
        </p:txBody>
      </p:sp>
      <p:pic>
        <p:nvPicPr>
          <p:cNvPr id="599" name="Google Shape;599;p78"/>
          <p:cNvPicPr preferRelativeResize="0"/>
          <p:nvPr/>
        </p:nvPicPr>
        <p:blipFill rotWithShape="1">
          <a:blip r:embed="rId3">
            <a:alphaModFix/>
          </a:blip>
          <a:srcRect b="-1947" l="6076" r="0" t="4595"/>
          <a:stretch/>
        </p:blipFill>
        <p:spPr>
          <a:xfrm>
            <a:off x="449400" y="1133200"/>
            <a:ext cx="3430300" cy="3351099"/>
          </a:xfrm>
          <a:prstGeom prst="rect">
            <a:avLst/>
          </a:prstGeom>
          <a:noFill/>
          <a:ln>
            <a:noFill/>
          </a:ln>
        </p:spPr>
      </p:pic>
      <p:sp>
        <p:nvSpPr>
          <p:cNvPr id="600" name="Google Shape;600;p78"/>
          <p:cNvSpPr txBox="1"/>
          <p:nvPr>
            <p:ph idx="2" type="body"/>
          </p:nvPr>
        </p:nvSpPr>
        <p:spPr>
          <a:xfrm>
            <a:off x="4832400" y="1234050"/>
            <a:ext cx="3999900" cy="33348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Clr>
                <a:schemeClr val="dk1"/>
              </a:buClr>
              <a:buSzPct val="49634"/>
              <a:buFont typeface="Arial"/>
              <a:buNone/>
            </a:pPr>
            <a:r>
              <a:rPr i="1" lang="it" sz="2216"/>
              <a:t>Neither [the original dataset and the approved protocol] have been provided by Dr Schietroma, and the university has informed us that </a:t>
            </a:r>
            <a:r>
              <a:rPr b="1" i="1" lang="it" sz="2216"/>
              <a:t>“without those pieces of information the results of the papers under investigation cannot be validated.”</a:t>
            </a:r>
            <a:endParaRPr b="1" i="1" sz="2216"/>
          </a:p>
          <a:p>
            <a:pPr indent="0" lvl="0" marL="0" rtl="0" algn="l">
              <a:spcBef>
                <a:spcPts val="1200"/>
              </a:spcBef>
              <a:spcAft>
                <a:spcPts val="0"/>
              </a:spcAft>
              <a:buClr>
                <a:schemeClr val="dk1"/>
              </a:buClr>
              <a:buSzPct val="49634"/>
              <a:buFont typeface="Arial"/>
              <a:buNone/>
            </a:pPr>
            <a:r>
              <a:t/>
            </a:r>
            <a:endParaRPr b="1" i="1" sz="2216">
              <a:solidFill>
                <a:srgbClr val="741B47"/>
              </a:solidFill>
            </a:endParaRPr>
          </a:p>
          <a:p>
            <a:pPr indent="0" lvl="0" marL="0" rtl="0" algn="l">
              <a:spcBef>
                <a:spcPts val="1200"/>
              </a:spcBef>
              <a:spcAft>
                <a:spcPts val="1200"/>
              </a:spcAft>
              <a:buClr>
                <a:schemeClr val="dk1"/>
              </a:buClr>
              <a:buSzPct val="84377"/>
              <a:buFont typeface="Arial"/>
              <a:buNone/>
            </a:pPr>
            <a:r>
              <a:rPr lang="it" sz="1303" u="sng">
                <a:solidFill>
                  <a:schemeClr val="accent1"/>
                </a:solidFill>
                <a:hlinkClick r:id="rId4">
                  <a:extLst>
                    <a:ext uri="{A12FA001-AC4F-418D-AE19-62706E023703}">
                      <ahyp:hlinkClr val="tx"/>
                    </a:ext>
                  </a:extLst>
                </a:hlinkClick>
              </a:rPr>
              <a:t>https://retractionwatch.com/2018/10/25/jama-journal-retracts-paper-when-author-cant-produce-original-data/</a:t>
            </a:r>
            <a:endParaRPr>
              <a:solidFill>
                <a:schemeClr val="accent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pic>
        <p:nvPicPr>
          <p:cNvPr id="606" name="Google Shape;606;p79"/>
          <p:cNvPicPr preferRelativeResize="0"/>
          <p:nvPr/>
        </p:nvPicPr>
        <p:blipFill rotWithShape="1">
          <a:blip r:embed="rId3">
            <a:alphaModFix/>
          </a:blip>
          <a:srcRect b="10941" l="862" r="0" t="610"/>
          <a:stretch/>
        </p:blipFill>
        <p:spPr>
          <a:xfrm>
            <a:off x="830700" y="786875"/>
            <a:ext cx="7251926" cy="4035351"/>
          </a:xfrm>
          <a:prstGeom prst="rect">
            <a:avLst/>
          </a:prstGeom>
          <a:noFill/>
          <a:ln>
            <a:noFill/>
          </a:ln>
        </p:spPr>
      </p:pic>
      <p:sp>
        <p:nvSpPr>
          <p:cNvPr id="607" name="Google Shape;607;p79"/>
          <p:cNvSpPr txBox="1"/>
          <p:nvPr>
            <p:ph type="title"/>
          </p:nvPr>
        </p:nvSpPr>
        <p:spPr>
          <a:xfrm>
            <a:off x="171450" y="45244"/>
            <a:ext cx="7886700" cy="99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it" sz="3300">
                <a:solidFill>
                  <a:srgbClr val="3F3F3F"/>
                </a:solidFill>
              </a:rPr>
              <a:t>The importance of depositing research data</a:t>
            </a:r>
            <a:endParaRPr sz="3300">
              <a:solidFill>
                <a:srgbClr val="3F3F3F"/>
              </a:solidFill>
            </a:endParaRPr>
          </a:p>
        </p:txBody>
      </p:sp>
      <p:sp>
        <p:nvSpPr>
          <p:cNvPr id="608" name="Google Shape;608;p79"/>
          <p:cNvSpPr txBox="1"/>
          <p:nvPr/>
        </p:nvSpPr>
        <p:spPr>
          <a:xfrm>
            <a:off x="6768900" y="4851000"/>
            <a:ext cx="2375100" cy="292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 sz="700" u="sng">
                <a:solidFill>
                  <a:schemeClr val="hlink"/>
                </a:solidFill>
                <a:hlinkClick r:id="rId4"/>
              </a:rPr>
              <a:t>https://www.nature.com/articles/d41586-019-02241-z</a:t>
            </a:r>
            <a:endParaRPr sz="700" u="sng">
              <a:solidFill>
                <a:schemeClr val="hlink"/>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80"/>
          <p:cNvSpPr txBox="1"/>
          <p:nvPr/>
        </p:nvSpPr>
        <p:spPr>
          <a:xfrm>
            <a:off x="2965950" y="3360175"/>
            <a:ext cx="78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614" name="Google Shape;614;p80"/>
          <p:cNvSpPr txBox="1"/>
          <p:nvPr/>
        </p:nvSpPr>
        <p:spPr>
          <a:xfrm>
            <a:off x="46650" y="1091000"/>
            <a:ext cx="3893100" cy="427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800">
                <a:latin typeface="Playfair Display"/>
                <a:ea typeface="Playfair Display"/>
                <a:cs typeface="Playfair Display"/>
                <a:sym typeface="Playfair Display"/>
              </a:rPr>
              <a:t>The case with austerity theory.</a:t>
            </a:r>
            <a:endParaRPr sz="1800">
              <a:latin typeface="Playfair Display"/>
              <a:ea typeface="Playfair Display"/>
              <a:cs typeface="Playfair Display"/>
              <a:sym typeface="Playfair Display"/>
            </a:endParaRPr>
          </a:p>
          <a:p>
            <a:pPr indent="0" lvl="0" marL="0" rtl="0" algn="l">
              <a:spcBef>
                <a:spcPts val="0"/>
              </a:spcBef>
              <a:spcAft>
                <a:spcPts val="0"/>
              </a:spcAft>
              <a:buNone/>
            </a:pPr>
            <a:r>
              <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The thesis: economic growth slows down dramatically when the size of a country's debt exceeds 90% of gross domestic product.</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The results shown in the paper were used </a:t>
            </a:r>
            <a:r>
              <a:rPr lang="it" sz="1800">
                <a:highlight>
                  <a:schemeClr val="dk1"/>
                </a:highlight>
                <a:latin typeface="Playfair Display"/>
                <a:ea typeface="Playfair Display"/>
                <a:cs typeface="Playfair Display"/>
                <a:sym typeface="Playfair Display"/>
              </a:rPr>
              <a:t>to support public austerity policies</a:t>
            </a:r>
            <a:r>
              <a:rPr lang="it" sz="1800">
                <a:latin typeface="Playfair Display"/>
                <a:ea typeface="Playfair Display"/>
                <a:cs typeface="Playfair Display"/>
                <a:sym typeface="Playfair Display"/>
              </a:rPr>
              <a:t> during the recent economic crisis. </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But some considerations were based on wrong calculations.</a:t>
            </a:r>
            <a:endParaRPr sz="1800">
              <a:latin typeface="Playfair Display"/>
              <a:ea typeface="Playfair Display"/>
              <a:cs typeface="Playfair Display"/>
              <a:sym typeface="Playfair Display"/>
            </a:endParaRPr>
          </a:p>
          <a:p>
            <a:pPr indent="0" lvl="0" marL="0" rtl="0" algn="l">
              <a:spcBef>
                <a:spcPts val="0"/>
              </a:spcBef>
              <a:spcAft>
                <a:spcPts val="0"/>
              </a:spcAft>
              <a:buClr>
                <a:schemeClr val="dk2"/>
              </a:buClr>
              <a:buSzPts val="1100"/>
              <a:buFont typeface="Arial"/>
              <a:buNone/>
            </a:pPr>
            <a:r>
              <a:t/>
            </a:r>
            <a:endParaRPr sz="1800">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pic>
        <p:nvPicPr>
          <p:cNvPr id="615" name="Google Shape;615;p80"/>
          <p:cNvPicPr preferRelativeResize="0"/>
          <p:nvPr/>
        </p:nvPicPr>
        <p:blipFill rotWithShape="1">
          <a:blip r:embed="rId3">
            <a:alphaModFix/>
          </a:blip>
          <a:srcRect b="3857" l="0" r="0" t="3857"/>
          <a:stretch/>
        </p:blipFill>
        <p:spPr>
          <a:xfrm>
            <a:off x="4246000" y="381000"/>
            <a:ext cx="4898000" cy="4462725"/>
          </a:xfrm>
          <a:prstGeom prst="rect">
            <a:avLst/>
          </a:prstGeom>
          <a:noFill/>
          <a:ln>
            <a:noFill/>
          </a:ln>
        </p:spPr>
      </p:pic>
      <p:sp>
        <p:nvSpPr>
          <p:cNvPr id="616" name="Google Shape;616;p80"/>
          <p:cNvSpPr txBox="1"/>
          <p:nvPr>
            <p:ph idx="1" type="body"/>
          </p:nvPr>
        </p:nvSpPr>
        <p:spPr>
          <a:xfrm>
            <a:off x="122850" y="365800"/>
            <a:ext cx="5998800" cy="605100"/>
          </a:xfrm>
          <a:prstGeom prst="rect">
            <a:avLst/>
          </a:prstGeom>
        </p:spPr>
        <p:txBody>
          <a:bodyPr anchorCtr="0" anchor="ctr" bIns="91425" lIns="91425" spcFirstLastPara="1" rIns="91425" wrap="square" tIns="91425">
            <a:normAutofit lnSpcReduction="20000"/>
          </a:bodyPr>
          <a:lstStyle/>
          <a:p>
            <a:pPr indent="0" lvl="0" marL="0" marR="0" rtl="0" algn="l">
              <a:lnSpc>
                <a:spcPct val="100000"/>
              </a:lnSpc>
              <a:spcBef>
                <a:spcPts val="0"/>
              </a:spcBef>
              <a:spcAft>
                <a:spcPts val="0"/>
              </a:spcAft>
              <a:buClr>
                <a:srgbClr val="000000"/>
              </a:buClr>
              <a:buSzPts val="990"/>
              <a:buFont typeface="Arial"/>
              <a:buNone/>
            </a:pPr>
            <a:r>
              <a:rPr lang="it" sz="3300">
                <a:solidFill>
                  <a:srgbClr val="3F3F3F"/>
                </a:solidFill>
                <a:latin typeface="Oswald"/>
                <a:ea typeface="Oswald"/>
                <a:cs typeface="Oswald"/>
                <a:sym typeface="Oswald"/>
              </a:rPr>
              <a:t>Data may contain</a:t>
            </a:r>
            <a:r>
              <a:rPr lang="it"/>
              <a:t> </a:t>
            </a:r>
            <a:r>
              <a:rPr lang="it" sz="3300">
                <a:solidFill>
                  <a:srgbClr val="3F3F3F"/>
                </a:solidFill>
                <a:latin typeface="Oswald"/>
                <a:ea typeface="Oswald"/>
                <a:cs typeface="Oswald"/>
                <a:sym typeface="Oswald"/>
              </a:rPr>
              <a:t>errors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pic>
        <p:nvPicPr>
          <p:cNvPr id="622" name="Google Shape;622;p81"/>
          <p:cNvPicPr preferRelativeResize="0"/>
          <p:nvPr/>
        </p:nvPicPr>
        <p:blipFill>
          <a:blip r:embed="rId3">
            <a:alphaModFix/>
          </a:blip>
          <a:stretch>
            <a:fillRect/>
          </a:stretch>
        </p:blipFill>
        <p:spPr>
          <a:xfrm>
            <a:off x="4318075" y="1059025"/>
            <a:ext cx="4861276" cy="3898600"/>
          </a:xfrm>
          <a:prstGeom prst="rect">
            <a:avLst/>
          </a:prstGeom>
          <a:noFill/>
          <a:ln>
            <a:noFill/>
          </a:ln>
        </p:spPr>
      </p:pic>
      <p:pic>
        <p:nvPicPr>
          <p:cNvPr id="623" name="Google Shape;623;p81"/>
          <p:cNvPicPr preferRelativeResize="0"/>
          <p:nvPr/>
        </p:nvPicPr>
        <p:blipFill>
          <a:blip r:embed="rId4">
            <a:alphaModFix/>
          </a:blip>
          <a:stretch>
            <a:fillRect/>
          </a:stretch>
        </p:blipFill>
        <p:spPr>
          <a:xfrm>
            <a:off x="152400" y="951825"/>
            <a:ext cx="3907300" cy="4022874"/>
          </a:xfrm>
          <a:prstGeom prst="rect">
            <a:avLst/>
          </a:prstGeom>
          <a:noFill/>
          <a:ln>
            <a:noFill/>
          </a:ln>
        </p:spPr>
      </p:pic>
      <p:sp>
        <p:nvSpPr>
          <p:cNvPr id="624" name="Google Shape;624;p81"/>
          <p:cNvSpPr txBox="1"/>
          <p:nvPr>
            <p:ph type="title"/>
          </p:nvPr>
        </p:nvSpPr>
        <p:spPr>
          <a:xfrm>
            <a:off x="311700" y="4293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Errors and miscalculations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46"/>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it"/>
              <a:t>We want </a:t>
            </a:r>
            <a:endParaRPr/>
          </a:p>
          <a:p>
            <a:pPr indent="0" lvl="0" marL="0" rtl="0" algn="l">
              <a:spcBef>
                <a:spcPts val="0"/>
              </a:spcBef>
              <a:spcAft>
                <a:spcPts val="0"/>
              </a:spcAft>
              <a:buNone/>
            </a:pPr>
            <a:r>
              <a:rPr lang="it"/>
              <a:t>good Science!</a:t>
            </a:r>
            <a:endParaRPr/>
          </a:p>
        </p:txBody>
      </p:sp>
      <p:sp>
        <p:nvSpPr>
          <p:cNvPr id="366" name="Google Shape;366;p46"/>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sz="7350"/>
          </a:p>
          <a:p>
            <a:pPr indent="-345281" lvl="0" marL="457200" rtl="0" algn="l">
              <a:spcBef>
                <a:spcPts val="0"/>
              </a:spcBef>
              <a:spcAft>
                <a:spcPts val="0"/>
              </a:spcAft>
              <a:buSzPct val="100000"/>
              <a:buChar char="-"/>
            </a:pPr>
            <a:r>
              <a:rPr lang="it" sz="7350"/>
              <a:t>robust</a:t>
            </a:r>
            <a:endParaRPr sz="7350"/>
          </a:p>
          <a:p>
            <a:pPr indent="-345281" lvl="0" marL="457200" rtl="0" algn="l">
              <a:spcBef>
                <a:spcPts val="0"/>
              </a:spcBef>
              <a:spcAft>
                <a:spcPts val="0"/>
              </a:spcAft>
              <a:buSzPct val="100000"/>
              <a:buChar char="-"/>
            </a:pPr>
            <a:r>
              <a:rPr lang="it" sz="7350"/>
              <a:t>collaborative </a:t>
            </a:r>
            <a:endParaRPr sz="7350"/>
          </a:p>
          <a:p>
            <a:pPr indent="-345281" lvl="0" marL="457200" rtl="0" algn="l">
              <a:spcBef>
                <a:spcPts val="0"/>
              </a:spcBef>
              <a:spcAft>
                <a:spcPts val="0"/>
              </a:spcAft>
              <a:buSzPct val="100000"/>
              <a:buChar char="-"/>
            </a:pPr>
            <a:r>
              <a:rPr lang="it" sz="7350"/>
              <a:t>transparent</a:t>
            </a:r>
            <a:endParaRPr sz="7350"/>
          </a:p>
          <a:p>
            <a:pPr indent="-345281" lvl="0" marL="457200" rtl="0" algn="l">
              <a:spcBef>
                <a:spcPts val="0"/>
              </a:spcBef>
              <a:spcAft>
                <a:spcPts val="0"/>
              </a:spcAft>
              <a:buSzPct val="100000"/>
              <a:buChar char="-"/>
            </a:pPr>
            <a:r>
              <a:rPr lang="it" sz="7350"/>
              <a:t>reproducible</a:t>
            </a:r>
            <a:endParaRPr sz="7350"/>
          </a:p>
          <a:p>
            <a:pPr indent="-345281" lvl="0" marL="457200" rtl="0" algn="l">
              <a:spcBef>
                <a:spcPts val="0"/>
              </a:spcBef>
              <a:spcAft>
                <a:spcPts val="0"/>
              </a:spcAft>
              <a:buSzPct val="100000"/>
              <a:buChar char="-"/>
            </a:pPr>
            <a:r>
              <a:rPr lang="it" sz="7350"/>
              <a:t>in good relation with society</a:t>
            </a:r>
            <a:endParaRPr sz="7350"/>
          </a:p>
        </p:txBody>
      </p:sp>
      <p:pic>
        <p:nvPicPr>
          <p:cNvPr id="367" name="Google Shape;367;p46"/>
          <p:cNvPicPr preferRelativeResize="0"/>
          <p:nvPr/>
        </p:nvPicPr>
        <p:blipFill>
          <a:blip r:embed="rId3">
            <a:alphaModFix/>
          </a:blip>
          <a:stretch>
            <a:fillRect/>
          </a:stretch>
        </p:blipFill>
        <p:spPr>
          <a:xfrm>
            <a:off x="4572000" y="-29275"/>
            <a:ext cx="4572000" cy="5202048"/>
          </a:xfrm>
          <a:prstGeom prst="rect">
            <a:avLst/>
          </a:prstGeom>
          <a:noFill/>
          <a:ln>
            <a:noFill/>
          </a:ln>
        </p:spPr>
      </p:pic>
      <p:sp>
        <p:nvSpPr>
          <p:cNvPr id="368" name="Google Shape;368;p46"/>
          <p:cNvSpPr txBox="1"/>
          <p:nvPr/>
        </p:nvSpPr>
        <p:spPr>
          <a:xfrm>
            <a:off x="6924600" y="4836750"/>
            <a:ext cx="21192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rgbClr val="111111"/>
                </a:solidFill>
                <a:highlight>
                  <a:srgbClr val="F5F5F5"/>
                </a:highlight>
                <a:latin typeface="Helvetica Neue"/>
                <a:ea typeface="Helvetica Neue"/>
                <a:cs typeface="Helvetica Neue"/>
                <a:sym typeface="Helvetica Neue"/>
              </a:rPr>
              <a:t>Photo by </a:t>
            </a:r>
            <a:r>
              <a:rPr lang="it" sz="900" u="sng">
                <a:solidFill>
                  <a:srgbClr val="767676"/>
                </a:solidFill>
                <a:highlight>
                  <a:srgbClr val="F5F5F5"/>
                </a:highlight>
                <a:latin typeface="Helvetica Neue"/>
                <a:ea typeface="Helvetica Neue"/>
                <a:cs typeface="Helvetica Neue"/>
                <a:sym typeface="Helvetica Neue"/>
                <a:hlinkClick r:id="rId4">
                  <a:extLst>
                    <a:ext uri="{A12FA001-AC4F-418D-AE19-62706E023703}">
                      <ahyp:hlinkClr val="tx"/>
                    </a:ext>
                  </a:extLst>
                </a:hlinkClick>
              </a:rPr>
              <a:t>TALAVIYA RAHUL</a:t>
            </a:r>
            <a:r>
              <a:rPr lang="it" sz="900">
                <a:solidFill>
                  <a:srgbClr val="111111"/>
                </a:solidFill>
                <a:highlight>
                  <a:srgbClr val="F5F5F5"/>
                </a:highlight>
                <a:latin typeface="Helvetica Neue"/>
                <a:ea typeface="Helvetica Neue"/>
                <a:cs typeface="Helvetica Neue"/>
                <a:sym typeface="Helvetica Neue"/>
              </a:rPr>
              <a:t> on </a:t>
            </a:r>
            <a:r>
              <a:rPr lang="it" sz="900" u="sng">
                <a:solidFill>
                  <a:srgbClr val="111111"/>
                </a:solidFill>
                <a:highlight>
                  <a:srgbClr val="F5F5F5"/>
                </a:highlight>
                <a:latin typeface="Helvetica Neue"/>
                <a:ea typeface="Helvetica Neue"/>
                <a:cs typeface="Helvetica Neue"/>
                <a:sym typeface="Helvetica Neue"/>
                <a:hlinkClick r:id="rId5">
                  <a:extLst>
                    <a:ext uri="{A12FA001-AC4F-418D-AE19-62706E023703}">
                      <ahyp:hlinkClr val="tx"/>
                    </a:ext>
                  </a:extLst>
                </a:hlinkClick>
              </a:rPr>
              <a:t>Unspl</a:t>
            </a:r>
            <a:r>
              <a:rPr lang="it" sz="900">
                <a:solidFill>
                  <a:srgbClr val="222222"/>
                </a:solidFill>
                <a:highlight>
                  <a:srgbClr val="FFFFFF"/>
                </a:highlight>
              </a:rPr>
              <a:t> </a:t>
            </a:r>
            <a:endParaRPr sz="900">
              <a:latin typeface="Playfair Display"/>
              <a:ea typeface="Playfair Display"/>
              <a:cs typeface="Playfair Display"/>
              <a:sym typeface="Playfair Display"/>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sp>
        <p:nvSpPr>
          <p:cNvPr id="630" name="Google Shape;630;p82"/>
          <p:cNvSpPr txBox="1"/>
          <p:nvPr>
            <p:ph idx="4294967295" type="body"/>
          </p:nvPr>
        </p:nvSpPr>
        <p:spPr>
          <a:xfrm>
            <a:off x="251520" y="1084145"/>
            <a:ext cx="8640900" cy="839400"/>
          </a:xfrm>
          <a:prstGeom prst="rect">
            <a:avLst/>
          </a:prstGeom>
          <a:noFill/>
          <a:ln>
            <a:noFill/>
          </a:ln>
        </p:spPr>
        <p:txBody>
          <a:bodyPr anchorCtr="0" anchor="t" bIns="45700" lIns="91425" spcFirstLastPara="1" rIns="91425" wrap="square" tIns="45700">
            <a:normAutofit/>
          </a:bodyPr>
          <a:lstStyle/>
          <a:p>
            <a:pPr indent="0" lvl="0" marL="0" rtl="0" algn="l">
              <a:lnSpc>
                <a:spcPct val="70000"/>
              </a:lnSpc>
              <a:spcBef>
                <a:spcPts val="0"/>
              </a:spcBef>
              <a:spcAft>
                <a:spcPts val="1200"/>
              </a:spcAft>
              <a:buNone/>
            </a:pPr>
            <a:r>
              <a:rPr b="1" lang="it" sz="1216"/>
              <a:t>Nikolai Ivanovich Yezhov</a:t>
            </a:r>
            <a:r>
              <a:rPr lang="it" sz="1216"/>
              <a:t> was a </a:t>
            </a:r>
            <a:r>
              <a:rPr lang="it" sz="1216">
                <a:uFill>
                  <a:noFill/>
                </a:uFill>
                <a:hlinkClick r:id="rId3"/>
              </a:rPr>
              <a:t>Soviet</a:t>
            </a:r>
            <a:r>
              <a:rPr lang="it" sz="1216"/>
              <a:t> </a:t>
            </a:r>
            <a:r>
              <a:rPr lang="it" sz="1216">
                <a:uFill>
                  <a:noFill/>
                </a:uFill>
                <a:hlinkClick r:id="rId4"/>
              </a:rPr>
              <a:t>secret police official</a:t>
            </a:r>
            <a:r>
              <a:rPr lang="it" sz="1216"/>
              <a:t> under </a:t>
            </a:r>
            <a:r>
              <a:rPr lang="it" sz="1216">
                <a:uFill>
                  <a:noFill/>
                </a:uFill>
                <a:hlinkClick r:id="rId5"/>
              </a:rPr>
              <a:t>Joseph Stalin</a:t>
            </a:r>
            <a:r>
              <a:rPr lang="it" sz="1216"/>
              <a:t> who was head of the </a:t>
            </a:r>
            <a:r>
              <a:rPr lang="it" sz="1216">
                <a:uFill>
                  <a:noFill/>
                </a:uFill>
                <a:hlinkClick r:id="rId6"/>
              </a:rPr>
              <a:t>NKVD</a:t>
            </a:r>
            <a:r>
              <a:rPr lang="it" sz="1216"/>
              <a:t> from 1936 to 1938, during the height of the </a:t>
            </a:r>
            <a:r>
              <a:rPr lang="it" sz="1216">
                <a:uFill>
                  <a:noFill/>
                </a:uFill>
                <a:hlinkClick r:id="rId7"/>
              </a:rPr>
              <a:t>Great Purge</a:t>
            </a:r>
            <a:r>
              <a:rPr lang="it" sz="1216"/>
              <a:t>. After he fell from Stalin's favour he was executed. Among art historians, he also has the nickname </a:t>
            </a:r>
            <a:r>
              <a:rPr b="1" lang="it" sz="1216"/>
              <a:t>"The Vanishing Commissar"</a:t>
            </a:r>
            <a:r>
              <a:rPr lang="it" sz="1216"/>
              <a:t> because after his execution, his likeness was retouched out of an official press photo; he is among the best-known examples of the Soviet press making someone who had fallen out of favour "disappear".</a:t>
            </a:r>
            <a:endParaRPr sz="600"/>
          </a:p>
        </p:txBody>
      </p:sp>
      <p:sp>
        <p:nvSpPr>
          <p:cNvPr id="631" name="Google Shape;631;p82"/>
          <p:cNvSpPr txBox="1"/>
          <p:nvPr>
            <p:ph type="title"/>
          </p:nvPr>
        </p:nvSpPr>
        <p:spPr>
          <a:xfrm>
            <a:off x="311700" y="4450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2400"/>
              <a:buFont typeface="Calibri"/>
              <a:buNone/>
            </a:pPr>
            <a:r>
              <a:rPr lang="it"/>
              <a:t>Data can be manipulated</a:t>
            </a:r>
            <a:endParaRPr/>
          </a:p>
        </p:txBody>
      </p:sp>
      <p:pic>
        <p:nvPicPr>
          <p:cNvPr id="632" name="Google Shape;632;p82"/>
          <p:cNvPicPr preferRelativeResize="0"/>
          <p:nvPr/>
        </p:nvPicPr>
        <p:blipFill>
          <a:blip r:embed="rId8">
            <a:alphaModFix/>
          </a:blip>
          <a:stretch>
            <a:fillRect/>
          </a:stretch>
        </p:blipFill>
        <p:spPr>
          <a:xfrm>
            <a:off x="392050" y="1922250"/>
            <a:ext cx="8359901" cy="2693550"/>
          </a:xfrm>
          <a:prstGeom prst="rect">
            <a:avLst/>
          </a:prstGeom>
          <a:noFill/>
          <a:ln>
            <a:noFill/>
          </a:ln>
        </p:spPr>
      </p:pic>
      <p:sp>
        <p:nvSpPr>
          <p:cNvPr id="633" name="Google Shape;633;p82"/>
          <p:cNvSpPr txBox="1"/>
          <p:nvPr/>
        </p:nvSpPr>
        <p:spPr>
          <a:xfrm>
            <a:off x="441850" y="4615800"/>
            <a:ext cx="7544700" cy="54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 sz="700">
                <a:solidFill>
                  <a:schemeClr val="dk2"/>
                </a:solidFill>
              </a:rPr>
              <a:t> The Newseum (1 September 1999). “The Commissar Vanishes" in The Vanishing Commissar”.</a:t>
            </a:r>
            <a:endParaRPr sz="700">
              <a:solidFill>
                <a:schemeClr val="dk2"/>
              </a:solidFill>
            </a:endParaRPr>
          </a:p>
          <a:p>
            <a:pPr indent="0" lvl="0" marL="0" rtl="0" algn="l">
              <a:lnSpc>
                <a:spcPct val="115000"/>
              </a:lnSpc>
              <a:spcBef>
                <a:spcPts val="0"/>
              </a:spcBef>
              <a:spcAft>
                <a:spcPts val="0"/>
              </a:spcAft>
              <a:buNone/>
            </a:pPr>
            <a:r>
              <a:rPr lang="it" sz="700">
                <a:solidFill>
                  <a:schemeClr val="dk2"/>
                </a:solidFill>
              </a:rPr>
              <a:t>Archived from the original on 8 February 2007.</a:t>
            </a:r>
            <a:endParaRPr sz="700">
              <a:solidFill>
                <a:schemeClr val="dk2"/>
              </a:solidFill>
            </a:endParaRPr>
          </a:p>
          <a:p>
            <a:pPr indent="0" lvl="0" marL="0" rtl="0" algn="l">
              <a:lnSpc>
                <a:spcPct val="115000"/>
              </a:lnSpc>
              <a:spcBef>
                <a:spcPts val="0"/>
              </a:spcBef>
              <a:spcAft>
                <a:spcPts val="0"/>
              </a:spcAft>
              <a:buNone/>
            </a:pPr>
            <a:r>
              <a:rPr lang="it" sz="700" u="sng">
                <a:solidFill>
                  <a:schemeClr val="dk2"/>
                </a:solidFill>
                <a:hlinkClick r:id="rId9">
                  <a:extLst>
                    <a:ext uri="{A12FA001-AC4F-418D-AE19-62706E023703}">
                      <ahyp:hlinkClr val="tx"/>
                    </a:ext>
                  </a:extLst>
                </a:hlinkClick>
              </a:rPr>
              <a:t>https://en.wikipedia.org/wiki/Nikolay_Yezhov</a:t>
            </a:r>
            <a:r>
              <a:rPr lang="it" sz="700">
                <a:solidFill>
                  <a:schemeClr val="dk2"/>
                </a:solidFill>
              </a:rPr>
              <a:t> </a:t>
            </a:r>
            <a:endParaRPr sz="700">
              <a:solidFill>
                <a:schemeClr val="dk2"/>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83"/>
          <p:cNvSpPr txBox="1"/>
          <p:nvPr>
            <p:ph idx="4294967295" type="body"/>
          </p:nvPr>
        </p:nvSpPr>
        <p:spPr>
          <a:xfrm>
            <a:off x="4186725" y="1187475"/>
            <a:ext cx="4838400" cy="3396000"/>
          </a:xfrm>
          <a:prstGeom prst="rect">
            <a:avLst/>
          </a:prstGeom>
        </p:spPr>
        <p:txBody>
          <a:bodyPr anchorCtr="0" anchor="t" bIns="91425" lIns="91425" spcFirstLastPara="1" rIns="91425" wrap="square" tIns="91425">
            <a:normAutofit fontScale="55000" lnSpcReduction="20000"/>
          </a:bodyPr>
          <a:lstStyle/>
          <a:p>
            <a:pPr indent="0" lvl="0" marL="0" rtl="0" algn="l">
              <a:lnSpc>
                <a:spcPct val="115000"/>
              </a:lnSpc>
              <a:spcBef>
                <a:spcPts val="1000"/>
              </a:spcBef>
              <a:spcAft>
                <a:spcPts val="0"/>
              </a:spcAft>
              <a:buNone/>
            </a:pPr>
            <a:r>
              <a:rPr b="1" lang="it" sz="2237"/>
              <a:t>58 articles</a:t>
            </a:r>
            <a:r>
              <a:rPr lang="it" sz="2237"/>
              <a:t> published by </a:t>
            </a:r>
            <a:r>
              <a:rPr b="1" lang="it" sz="2237"/>
              <a:t>Diederik Stapel</a:t>
            </a:r>
            <a:r>
              <a:rPr lang="it" sz="2237"/>
              <a:t> were withdrawn because they were based on </a:t>
            </a:r>
            <a:r>
              <a:rPr b="1" lang="it" sz="2237"/>
              <a:t>invented data.</a:t>
            </a:r>
            <a:endParaRPr b="1" sz="2237"/>
          </a:p>
          <a:p>
            <a:pPr indent="0" lvl="0" marL="0" rtl="0" algn="l">
              <a:lnSpc>
                <a:spcPct val="115000"/>
              </a:lnSpc>
              <a:spcBef>
                <a:spcPts val="1200"/>
              </a:spcBef>
              <a:spcAft>
                <a:spcPts val="0"/>
              </a:spcAft>
              <a:buClr>
                <a:schemeClr val="dk1"/>
              </a:buClr>
              <a:buSzPct val="49169"/>
              <a:buFont typeface="Arial"/>
              <a:buNone/>
            </a:pPr>
            <a:r>
              <a:rPr lang="it" sz="2237"/>
              <a:t>His papers had been published in scientific journals considered prestigious (very high IFs!).</a:t>
            </a:r>
            <a:endParaRPr sz="2237"/>
          </a:p>
          <a:p>
            <a:pPr indent="0" lvl="0" marL="0" rtl="0" algn="l">
              <a:lnSpc>
                <a:spcPct val="115000"/>
              </a:lnSpc>
              <a:spcBef>
                <a:spcPts val="1200"/>
              </a:spcBef>
              <a:spcAft>
                <a:spcPts val="0"/>
              </a:spcAft>
              <a:buClr>
                <a:schemeClr val="dk1"/>
              </a:buClr>
              <a:buSzPct val="49169"/>
              <a:buFont typeface="Arial"/>
              <a:buNone/>
            </a:pPr>
            <a:r>
              <a:rPr lang="it" sz="2237"/>
              <a:t>Following reports from three doctoral students, the Dutch university for which he worked had started an investigation. Stapel then admitted that he had fabricated the data on numerous occasions.</a:t>
            </a:r>
            <a:endParaRPr sz="2237"/>
          </a:p>
          <a:p>
            <a:pPr indent="0" lvl="0" marL="0" rtl="0" algn="l">
              <a:lnSpc>
                <a:spcPct val="115000"/>
              </a:lnSpc>
              <a:spcBef>
                <a:spcPts val="1200"/>
              </a:spcBef>
              <a:spcAft>
                <a:spcPts val="0"/>
              </a:spcAft>
              <a:buClr>
                <a:schemeClr val="dk1"/>
              </a:buClr>
              <a:buSzPct val="49169"/>
              <a:buFont typeface="Arial"/>
              <a:buNone/>
            </a:pPr>
            <a:r>
              <a:rPr lang="it" sz="2237"/>
              <a:t>If he had shared his data before, he probably wouldn't have been able to fabricate fakes for so long.</a:t>
            </a:r>
            <a:endParaRPr sz="2237"/>
          </a:p>
          <a:p>
            <a:pPr indent="0" lvl="0" marL="0" rtl="0" algn="l">
              <a:lnSpc>
                <a:spcPct val="115000"/>
              </a:lnSpc>
              <a:spcBef>
                <a:spcPts val="1200"/>
              </a:spcBef>
              <a:spcAft>
                <a:spcPts val="0"/>
              </a:spcAft>
              <a:buClr>
                <a:schemeClr val="dk1"/>
              </a:buClr>
              <a:buSzPct val="49169"/>
              <a:buFont typeface="Arial"/>
              <a:buNone/>
            </a:pPr>
            <a:r>
              <a:rPr b="1" lang="it" sz="2237"/>
              <a:t>This case led the Netherlands become one of the pioneer countries in Open Science policy and practices</a:t>
            </a:r>
            <a:endParaRPr b="1" sz="2700"/>
          </a:p>
          <a:p>
            <a:pPr indent="0" lvl="0" marL="0" rtl="0" algn="l">
              <a:lnSpc>
                <a:spcPct val="115000"/>
              </a:lnSpc>
              <a:spcBef>
                <a:spcPts val="1200"/>
              </a:spcBef>
              <a:spcAft>
                <a:spcPts val="1200"/>
              </a:spcAft>
              <a:buNone/>
            </a:pPr>
            <a:r>
              <a:t/>
            </a:r>
            <a:endParaRPr/>
          </a:p>
        </p:txBody>
      </p:sp>
      <p:sp>
        <p:nvSpPr>
          <p:cNvPr id="640" name="Google Shape;640;p8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Research Integrity: we have a problem</a:t>
            </a:r>
            <a:endParaRPr/>
          </a:p>
        </p:txBody>
      </p:sp>
      <p:pic>
        <p:nvPicPr>
          <p:cNvPr id="641" name="Google Shape;641;p83"/>
          <p:cNvPicPr preferRelativeResize="0"/>
          <p:nvPr/>
        </p:nvPicPr>
        <p:blipFill>
          <a:blip r:embed="rId3">
            <a:alphaModFix/>
          </a:blip>
          <a:stretch>
            <a:fillRect/>
          </a:stretch>
        </p:blipFill>
        <p:spPr>
          <a:xfrm>
            <a:off x="253000" y="1063125"/>
            <a:ext cx="3641752" cy="3530425"/>
          </a:xfrm>
          <a:prstGeom prst="rect">
            <a:avLst/>
          </a:prstGeom>
          <a:noFill/>
          <a:ln>
            <a:noFill/>
          </a:ln>
        </p:spPr>
      </p:pic>
      <p:sp>
        <p:nvSpPr>
          <p:cNvPr id="642" name="Google Shape;642;p83"/>
          <p:cNvSpPr txBox="1"/>
          <p:nvPr/>
        </p:nvSpPr>
        <p:spPr>
          <a:xfrm>
            <a:off x="1540325" y="4851000"/>
            <a:ext cx="6704100" cy="292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it" sz="700" u="sng">
                <a:solidFill>
                  <a:schemeClr val="hlink"/>
                </a:solidFill>
                <a:hlinkClick r:id="rId4"/>
              </a:rPr>
              <a:t>http://www.insidehighered.com/news/2011/11/28/scholars-analyze-case-massive-research-fraud</a:t>
            </a:r>
            <a:r>
              <a:rPr lang="it" sz="700">
                <a:solidFill>
                  <a:schemeClr val="dk1"/>
                </a:solidFill>
              </a:rPr>
              <a:t>  </a:t>
            </a:r>
            <a:endParaRPr sz="700">
              <a:solidFill>
                <a:schemeClr val="dk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84"/>
          <p:cNvSpPr txBox="1"/>
          <p:nvPr>
            <p:ph type="title"/>
          </p:nvPr>
        </p:nvSpPr>
        <p:spPr>
          <a:xfrm>
            <a:off x="265500" y="9292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Reproducibility crisis</a:t>
            </a:r>
            <a:endParaRPr/>
          </a:p>
        </p:txBody>
      </p:sp>
      <p:sp>
        <p:nvSpPr>
          <p:cNvPr id="648" name="Google Shape;648;p84"/>
          <p:cNvSpPr txBox="1"/>
          <p:nvPr>
            <p:ph idx="1" type="subTitle"/>
          </p:nvPr>
        </p:nvSpPr>
        <p:spPr>
          <a:xfrm>
            <a:off x="265500" y="2921399"/>
            <a:ext cx="4045200" cy="204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Availability of raw data underlying scientific publications </a:t>
            </a:r>
            <a:endParaRPr/>
          </a:p>
          <a:p>
            <a:pPr indent="0" lvl="0" marL="0" rtl="0" algn="l">
              <a:spcBef>
                <a:spcPts val="0"/>
              </a:spcBef>
              <a:spcAft>
                <a:spcPts val="0"/>
              </a:spcAft>
              <a:buNone/>
            </a:pPr>
            <a:r>
              <a:rPr lang="it"/>
              <a:t>falls by 17% per year </a:t>
            </a:r>
            <a:endParaRPr/>
          </a:p>
        </p:txBody>
      </p:sp>
      <p:sp>
        <p:nvSpPr>
          <p:cNvPr id="649" name="Google Shape;649;p84"/>
          <p:cNvSpPr txBox="1"/>
          <p:nvPr/>
        </p:nvSpPr>
        <p:spPr>
          <a:xfrm>
            <a:off x="47025" y="4613075"/>
            <a:ext cx="73422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2"/>
              </a:buClr>
              <a:buSzPts val="1100"/>
              <a:buFont typeface="Arial"/>
              <a:buNone/>
            </a:pPr>
            <a:r>
              <a:rPr lang="it" sz="1100" u="sng">
                <a:solidFill>
                  <a:schemeClr val="accent5"/>
                </a:solidFill>
                <a:hlinkClick r:id="rId3">
                  <a:extLst>
                    <a:ext uri="{A12FA001-AC4F-418D-AE19-62706E023703}">
                      <ahyp:hlinkClr val="tx"/>
                    </a:ext>
                  </a:extLst>
                </a:hlinkClick>
              </a:rPr>
              <a:t>https://www.cell.com/current-biology/fulltext/S0960-9822(13)01400-0</a:t>
            </a:r>
            <a:r>
              <a:rPr lang="it" sz="1100">
                <a:solidFill>
                  <a:schemeClr val="dk2"/>
                </a:solidFill>
              </a:rPr>
              <a:t> </a:t>
            </a:r>
            <a:endParaRPr>
              <a:latin typeface="Playfair Display"/>
              <a:ea typeface="Playfair Display"/>
              <a:cs typeface="Playfair Display"/>
              <a:sym typeface="Playfair Display"/>
            </a:endParaRPr>
          </a:p>
        </p:txBody>
      </p:sp>
      <p:pic>
        <p:nvPicPr>
          <p:cNvPr id="650" name="Google Shape;650;p84"/>
          <p:cNvPicPr preferRelativeResize="0"/>
          <p:nvPr/>
        </p:nvPicPr>
        <p:blipFill rotWithShape="1">
          <a:blip r:embed="rId4">
            <a:alphaModFix/>
          </a:blip>
          <a:srcRect b="32203" l="0" r="21935" t="0"/>
          <a:stretch/>
        </p:blipFill>
        <p:spPr>
          <a:xfrm>
            <a:off x="4572000" y="0"/>
            <a:ext cx="4571999" cy="514350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sp>
        <p:nvSpPr>
          <p:cNvPr id="656" name="Google Shape;656;p85"/>
          <p:cNvSpPr txBox="1"/>
          <p:nvPr>
            <p:ph idx="4294967295" type="body"/>
          </p:nvPr>
        </p:nvSpPr>
        <p:spPr>
          <a:xfrm>
            <a:off x="549625" y="1357125"/>
            <a:ext cx="4923000" cy="3236400"/>
          </a:xfrm>
          <a:prstGeom prst="rect">
            <a:avLst/>
          </a:prstGeom>
        </p:spPr>
        <p:txBody>
          <a:bodyPr anchorCtr="0" anchor="t" bIns="91425" lIns="91425" spcFirstLastPara="1" rIns="91425" wrap="square" tIns="91425">
            <a:normAutofit fontScale="32500"/>
          </a:bodyPr>
          <a:lstStyle/>
          <a:p>
            <a:pPr indent="0" lvl="0" marL="0" rtl="0" algn="l">
              <a:lnSpc>
                <a:spcPct val="115000"/>
              </a:lnSpc>
              <a:spcBef>
                <a:spcPts val="1000"/>
              </a:spcBef>
              <a:spcAft>
                <a:spcPts val="0"/>
              </a:spcAft>
              <a:buClr>
                <a:schemeClr val="dk1"/>
              </a:buClr>
              <a:buSzPct val="26829"/>
              <a:buFont typeface="Arial"/>
              <a:buNone/>
            </a:pPr>
            <a:r>
              <a:rPr lang="it" sz="4100">
                <a:latin typeface="Arial"/>
                <a:ea typeface="Arial"/>
                <a:cs typeface="Arial"/>
                <a:sym typeface="Arial"/>
              </a:rPr>
              <a:t>If you manage it, you probabily will not </a:t>
            </a:r>
            <a:r>
              <a:rPr b="1" lang="it" sz="4100">
                <a:latin typeface="Arial"/>
                <a:ea typeface="Arial"/>
                <a:cs typeface="Arial"/>
                <a:sym typeface="Arial"/>
              </a:rPr>
              <a:t>loose</a:t>
            </a:r>
            <a:r>
              <a:rPr lang="it" sz="4100">
                <a:latin typeface="Arial"/>
                <a:ea typeface="Arial"/>
                <a:cs typeface="Arial"/>
                <a:sym typeface="Arial"/>
              </a:rPr>
              <a:t> it</a:t>
            </a:r>
            <a:endParaRPr sz="4100">
              <a:latin typeface="Arial"/>
              <a:ea typeface="Arial"/>
              <a:cs typeface="Arial"/>
              <a:sym typeface="Arial"/>
            </a:endParaRPr>
          </a:p>
          <a:p>
            <a:pPr indent="0" lvl="0" marL="0" rtl="0" algn="l">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Organising your data will make your work more </a:t>
            </a:r>
            <a:r>
              <a:rPr b="1" lang="it" sz="4100">
                <a:latin typeface="Arial"/>
                <a:ea typeface="Arial"/>
                <a:cs typeface="Arial"/>
                <a:sym typeface="Arial"/>
              </a:rPr>
              <a:t>efficient</a:t>
            </a:r>
            <a:endParaRPr b="1" sz="4100">
              <a:latin typeface="Arial"/>
              <a:ea typeface="Arial"/>
              <a:cs typeface="Arial"/>
              <a:sym typeface="Arial"/>
            </a:endParaRPr>
          </a:p>
          <a:p>
            <a:pPr indent="0" lvl="0" marL="0" rtl="0" algn="l">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Some data is </a:t>
            </a:r>
            <a:r>
              <a:rPr b="1" lang="it" sz="4100">
                <a:latin typeface="Arial"/>
                <a:ea typeface="Arial"/>
                <a:cs typeface="Arial"/>
                <a:sym typeface="Arial"/>
              </a:rPr>
              <a:t>unique and not reproducible </a:t>
            </a:r>
            <a:r>
              <a:rPr lang="it" sz="4100">
                <a:latin typeface="Arial"/>
                <a:ea typeface="Arial"/>
                <a:cs typeface="Arial"/>
                <a:sym typeface="Arial"/>
              </a:rPr>
              <a:t>(meteorology, observation from the field) so you should take care of it</a:t>
            </a:r>
            <a:endParaRPr sz="4100">
              <a:latin typeface="Arial"/>
              <a:ea typeface="Arial"/>
              <a:cs typeface="Arial"/>
              <a:sym typeface="Arial"/>
            </a:endParaRPr>
          </a:p>
          <a:p>
            <a:pPr indent="0" lvl="0" marL="0" rtl="0" algn="l">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By correctly managing your data, you can improve </a:t>
            </a:r>
            <a:r>
              <a:rPr b="1" lang="it" sz="4100">
                <a:latin typeface="Arial"/>
                <a:ea typeface="Arial"/>
                <a:cs typeface="Arial"/>
                <a:sym typeface="Arial"/>
              </a:rPr>
              <a:t>research integrity</a:t>
            </a:r>
            <a:endParaRPr b="1" sz="4100">
              <a:latin typeface="Arial"/>
              <a:ea typeface="Arial"/>
              <a:cs typeface="Arial"/>
              <a:sym typeface="Arial"/>
            </a:endParaRPr>
          </a:p>
          <a:p>
            <a:pPr indent="0" lvl="0" marL="0" rtl="0" algn="l">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By managing your data, you enable </a:t>
            </a:r>
            <a:r>
              <a:rPr b="1" lang="it" sz="4100">
                <a:latin typeface="Arial"/>
                <a:ea typeface="Arial"/>
                <a:cs typeface="Arial"/>
                <a:sym typeface="Arial"/>
              </a:rPr>
              <a:t>validation and control</a:t>
            </a:r>
            <a:endParaRPr b="1" sz="4100">
              <a:latin typeface="Arial"/>
              <a:ea typeface="Arial"/>
              <a:cs typeface="Arial"/>
              <a:sym typeface="Arial"/>
            </a:endParaRPr>
          </a:p>
          <a:p>
            <a:pPr indent="0" lvl="0" marL="0" rtl="0" algn="l">
              <a:lnSpc>
                <a:spcPct val="115000"/>
              </a:lnSpc>
              <a:spcBef>
                <a:spcPts val="1200"/>
              </a:spcBef>
              <a:spcAft>
                <a:spcPts val="1200"/>
              </a:spcAft>
              <a:buNone/>
            </a:pPr>
            <a:r>
              <a:rPr lang="it" sz="4100">
                <a:latin typeface="Arial"/>
                <a:ea typeface="Arial"/>
                <a:cs typeface="Arial"/>
                <a:sym typeface="Arial"/>
              </a:rPr>
              <a:t>Someone else could use it in the future to </a:t>
            </a:r>
            <a:r>
              <a:rPr b="1" lang="it" sz="4100">
                <a:latin typeface="Arial"/>
                <a:ea typeface="Arial"/>
                <a:cs typeface="Arial"/>
                <a:sym typeface="Arial"/>
              </a:rPr>
              <a:t>advance scientific progress</a:t>
            </a:r>
            <a:endParaRPr/>
          </a:p>
        </p:txBody>
      </p:sp>
      <p:sp>
        <p:nvSpPr>
          <p:cNvPr id="657" name="Google Shape;657;p8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Why should you care?</a:t>
            </a:r>
            <a:endParaRPr/>
          </a:p>
        </p:txBody>
      </p:sp>
      <p:pic>
        <p:nvPicPr>
          <p:cNvPr id="658" name="Google Shape;658;p85"/>
          <p:cNvPicPr preferRelativeResize="0"/>
          <p:nvPr>
            <p:ph idx="2" type="pic"/>
          </p:nvPr>
        </p:nvPicPr>
        <p:blipFill rotWithShape="1">
          <a:blip r:embed="rId3">
            <a:alphaModFix/>
          </a:blip>
          <a:srcRect b="0" l="19955" r="19955" t="0"/>
          <a:stretch/>
        </p:blipFill>
        <p:spPr>
          <a:xfrm>
            <a:off x="5723830" y="1084144"/>
            <a:ext cx="3168599" cy="3509401"/>
          </a:xfrm>
          <a:prstGeom prst="rect">
            <a:avLst/>
          </a:prstGeom>
          <a:noFill/>
          <a:ln>
            <a:noFill/>
          </a:ln>
        </p:spPr>
      </p:pic>
      <p:sp>
        <p:nvSpPr>
          <p:cNvPr id="659" name="Google Shape;659;p85"/>
          <p:cNvSpPr txBox="1"/>
          <p:nvPr/>
        </p:nvSpPr>
        <p:spPr>
          <a:xfrm rot="-5400000">
            <a:off x="7530875" y="2361125"/>
            <a:ext cx="30000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600">
                <a:solidFill>
                  <a:schemeClr val="dk1"/>
                </a:solidFill>
                <a:latin typeface="Calibri"/>
                <a:ea typeface="Calibri"/>
                <a:cs typeface="Calibri"/>
                <a:sym typeface="Calibri"/>
              </a:rPr>
              <a:t>Photo by</a:t>
            </a:r>
            <a:r>
              <a:rPr lang="it" sz="6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600" u="sng">
                <a:solidFill>
                  <a:schemeClr val="hlink"/>
                </a:solidFill>
                <a:latin typeface="Calibri"/>
                <a:ea typeface="Calibri"/>
                <a:cs typeface="Calibri"/>
                <a:sym typeface="Calibri"/>
                <a:hlinkClick r:id="rId5"/>
              </a:rPr>
              <a:t>Miguel Perales</a:t>
            </a:r>
            <a:r>
              <a:rPr lang="it" sz="600">
                <a:solidFill>
                  <a:schemeClr val="dk1"/>
                </a:solidFill>
                <a:latin typeface="Calibri"/>
                <a:ea typeface="Calibri"/>
                <a:cs typeface="Calibri"/>
                <a:sym typeface="Calibri"/>
              </a:rPr>
              <a:t> on</a:t>
            </a:r>
            <a:r>
              <a:rPr lang="it" sz="6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600" u="sng">
                <a:solidFill>
                  <a:schemeClr val="hlink"/>
                </a:solidFill>
                <a:latin typeface="Calibri"/>
                <a:ea typeface="Calibri"/>
                <a:cs typeface="Calibri"/>
                <a:sym typeface="Calibri"/>
                <a:hlinkClick r:id="rId7"/>
              </a:rPr>
              <a:t>Unsplash</a:t>
            </a:r>
            <a:endParaRPr sz="600">
              <a:latin typeface="Calibri"/>
              <a:ea typeface="Calibri"/>
              <a:cs typeface="Calibri"/>
              <a:sym typeface="Calibri"/>
            </a:endParaRPr>
          </a:p>
        </p:txBody>
      </p:sp>
      <p:pic>
        <p:nvPicPr>
          <p:cNvPr id="660" name="Google Shape;660;p85"/>
          <p:cNvPicPr preferRelativeResize="0"/>
          <p:nvPr/>
        </p:nvPicPr>
        <p:blipFill>
          <a:blip r:embed="rId8">
            <a:alphaModFix/>
          </a:blip>
          <a:stretch>
            <a:fillRect/>
          </a:stretch>
        </p:blipFill>
        <p:spPr>
          <a:xfrm>
            <a:off x="163950" y="1385825"/>
            <a:ext cx="385675" cy="385675"/>
          </a:xfrm>
          <a:prstGeom prst="rect">
            <a:avLst/>
          </a:prstGeom>
          <a:noFill/>
          <a:ln>
            <a:noFill/>
          </a:ln>
        </p:spPr>
      </p:pic>
      <p:pic>
        <p:nvPicPr>
          <p:cNvPr id="661" name="Google Shape;661;p85"/>
          <p:cNvPicPr preferRelativeResize="0"/>
          <p:nvPr/>
        </p:nvPicPr>
        <p:blipFill>
          <a:blip r:embed="rId9">
            <a:alphaModFix/>
          </a:blip>
          <a:stretch>
            <a:fillRect/>
          </a:stretch>
        </p:blipFill>
        <p:spPr>
          <a:xfrm>
            <a:off x="163950" y="2900213"/>
            <a:ext cx="385675" cy="385675"/>
          </a:xfrm>
          <a:prstGeom prst="rect">
            <a:avLst/>
          </a:prstGeom>
          <a:noFill/>
          <a:ln>
            <a:noFill/>
          </a:ln>
        </p:spPr>
      </p:pic>
      <p:pic>
        <p:nvPicPr>
          <p:cNvPr id="662" name="Google Shape;662;p85"/>
          <p:cNvPicPr preferRelativeResize="0"/>
          <p:nvPr/>
        </p:nvPicPr>
        <p:blipFill>
          <a:blip r:embed="rId10">
            <a:alphaModFix/>
          </a:blip>
          <a:stretch>
            <a:fillRect/>
          </a:stretch>
        </p:blipFill>
        <p:spPr>
          <a:xfrm>
            <a:off x="163950" y="3451225"/>
            <a:ext cx="385675" cy="385675"/>
          </a:xfrm>
          <a:prstGeom prst="rect">
            <a:avLst/>
          </a:prstGeom>
          <a:noFill/>
          <a:ln>
            <a:noFill/>
          </a:ln>
        </p:spPr>
      </p:pic>
      <p:pic>
        <p:nvPicPr>
          <p:cNvPr id="663" name="Google Shape;663;p85"/>
          <p:cNvPicPr preferRelativeResize="0"/>
          <p:nvPr/>
        </p:nvPicPr>
        <p:blipFill>
          <a:blip r:embed="rId11">
            <a:alphaModFix/>
          </a:blip>
          <a:stretch>
            <a:fillRect/>
          </a:stretch>
        </p:blipFill>
        <p:spPr>
          <a:xfrm>
            <a:off x="163950" y="2306275"/>
            <a:ext cx="385675" cy="385675"/>
          </a:xfrm>
          <a:prstGeom prst="rect">
            <a:avLst/>
          </a:prstGeom>
          <a:noFill/>
          <a:ln>
            <a:noFill/>
          </a:ln>
        </p:spPr>
      </p:pic>
      <p:pic>
        <p:nvPicPr>
          <p:cNvPr id="664" name="Google Shape;664;p85"/>
          <p:cNvPicPr preferRelativeResize="0"/>
          <p:nvPr/>
        </p:nvPicPr>
        <p:blipFill>
          <a:blip r:embed="rId12">
            <a:alphaModFix/>
          </a:blip>
          <a:stretch>
            <a:fillRect/>
          </a:stretch>
        </p:blipFill>
        <p:spPr>
          <a:xfrm>
            <a:off x="163950" y="1814138"/>
            <a:ext cx="385675" cy="385675"/>
          </a:xfrm>
          <a:prstGeom prst="rect">
            <a:avLst/>
          </a:prstGeom>
          <a:noFill/>
          <a:ln>
            <a:noFill/>
          </a:ln>
        </p:spPr>
      </p:pic>
      <p:pic>
        <p:nvPicPr>
          <p:cNvPr id="665" name="Google Shape;665;p85"/>
          <p:cNvPicPr preferRelativeResize="0"/>
          <p:nvPr/>
        </p:nvPicPr>
        <p:blipFill>
          <a:blip r:embed="rId13">
            <a:alphaModFix/>
          </a:blip>
          <a:stretch>
            <a:fillRect/>
          </a:stretch>
        </p:blipFill>
        <p:spPr>
          <a:xfrm>
            <a:off x="163950" y="3953350"/>
            <a:ext cx="385675" cy="38567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86"/>
          <p:cNvSpPr txBox="1"/>
          <p:nvPr/>
        </p:nvSpPr>
        <p:spPr>
          <a:xfrm>
            <a:off x="163975" y="464000"/>
            <a:ext cx="7347900" cy="6465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None/>
            </a:pPr>
            <a:r>
              <a:rPr lang="it" sz="3000">
                <a:solidFill>
                  <a:schemeClr val="dk2"/>
                </a:solidFill>
                <a:highlight>
                  <a:schemeClr val="dk1"/>
                </a:highlight>
                <a:latin typeface="Oswald"/>
                <a:ea typeface="Oswald"/>
                <a:cs typeface="Oswald"/>
                <a:sym typeface="Oswald"/>
              </a:rPr>
              <a:t>The Scientific Method</a:t>
            </a:r>
            <a:endParaRPr sz="3000">
              <a:solidFill>
                <a:schemeClr val="dk2"/>
              </a:solidFill>
              <a:highlight>
                <a:schemeClr val="dk1"/>
              </a:highlight>
              <a:latin typeface="Oswald"/>
              <a:ea typeface="Oswald"/>
              <a:cs typeface="Oswald"/>
              <a:sym typeface="Oswald"/>
            </a:endParaRPr>
          </a:p>
        </p:txBody>
      </p:sp>
      <p:pic>
        <p:nvPicPr>
          <p:cNvPr id="671" name="Google Shape;671;p86"/>
          <p:cNvPicPr preferRelativeResize="0"/>
          <p:nvPr/>
        </p:nvPicPr>
        <p:blipFill>
          <a:blip r:embed="rId3">
            <a:alphaModFix/>
          </a:blip>
          <a:stretch>
            <a:fillRect/>
          </a:stretch>
        </p:blipFill>
        <p:spPr>
          <a:xfrm>
            <a:off x="381000" y="1702400"/>
            <a:ext cx="4267275" cy="2302175"/>
          </a:xfrm>
          <a:prstGeom prst="rect">
            <a:avLst/>
          </a:prstGeom>
          <a:noFill/>
          <a:ln>
            <a:noFill/>
          </a:ln>
        </p:spPr>
      </p:pic>
      <p:pic>
        <p:nvPicPr>
          <p:cNvPr id="672" name="Google Shape;672;p86"/>
          <p:cNvPicPr preferRelativeResize="0"/>
          <p:nvPr/>
        </p:nvPicPr>
        <p:blipFill>
          <a:blip r:embed="rId4">
            <a:alphaModFix/>
          </a:blip>
          <a:stretch>
            <a:fillRect/>
          </a:stretch>
        </p:blipFill>
        <p:spPr>
          <a:xfrm>
            <a:off x="5474048" y="317725"/>
            <a:ext cx="3669950" cy="4344501"/>
          </a:xfrm>
          <a:prstGeom prst="rect">
            <a:avLst/>
          </a:prstGeom>
          <a:noFill/>
          <a:ln>
            <a:noFill/>
          </a:ln>
        </p:spPr>
      </p:pic>
      <p:sp>
        <p:nvSpPr>
          <p:cNvPr id="673" name="Google Shape;673;p86"/>
          <p:cNvSpPr txBox="1"/>
          <p:nvPr/>
        </p:nvSpPr>
        <p:spPr>
          <a:xfrm>
            <a:off x="4237950" y="4812850"/>
            <a:ext cx="7347900" cy="559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it" sz="900" u="sng">
                <a:solidFill>
                  <a:schemeClr val="hlink"/>
                </a:solidFill>
                <a:hlinkClick r:id="rId5"/>
              </a:rPr>
              <a:t>Portrait of Galileo Galilei</a:t>
            </a:r>
            <a:r>
              <a:rPr lang="it" sz="900">
                <a:solidFill>
                  <a:srgbClr val="202122"/>
                </a:solidFill>
              </a:rPr>
              <a:t> by </a:t>
            </a:r>
            <a:r>
              <a:rPr lang="it" sz="900" u="sng">
                <a:solidFill>
                  <a:schemeClr val="hlink"/>
                </a:solidFill>
                <a:hlinkClick r:id="rId6"/>
              </a:rPr>
              <a:t>Justus Sustermans</a:t>
            </a:r>
            <a:r>
              <a:rPr lang="it" sz="900">
                <a:solidFill>
                  <a:srgbClr val="202122"/>
                </a:solidFill>
              </a:rPr>
              <a:t> (</a:t>
            </a:r>
            <a:r>
              <a:rPr lang="it" sz="900" u="sng">
                <a:solidFill>
                  <a:schemeClr val="hlink"/>
                </a:solidFill>
                <a:hlinkClick r:id="rId7"/>
              </a:rPr>
              <a:t>Galleria degli Uffizi</a:t>
            </a:r>
            <a:r>
              <a:rPr lang="it" sz="900">
                <a:solidFill>
                  <a:srgbClr val="202122"/>
                </a:solidFill>
              </a:rPr>
              <a:t>, </a:t>
            </a:r>
            <a:r>
              <a:rPr lang="it" sz="900" u="sng">
                <a:solidFill>
                  <a:schemeClr val="hlink"/>
                </a:solidFill>
                <a:hlinkClick r:id="rId8"/>
              </a:rPr>
              <a:t>Firenze</a:t>
            </a:r>
            <a:r>
              <a:rPr lang="it" sz="900">
                <a:solidFill>
                  <a:srgbClr val="202122"/>
                </a:solidFill>
              </a:rPr>
              <a:t>), public domain</a:t>
            </a:r>
            <a:endParaRPr sz="900">
              <a:solidFill>
                <a:srgbClr val="202122"/>
              </a:solidFill>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674" name="Google Shape;674;p86"/>
          <p:cNvSpPr/>
          <p:nvPr/>
        </p:nvSpPr>
        <p:spPr>
          <a:xfrm>
            <a:off x="257175" y="2553375"/>
            <a:ext cx="459300" cy="685800"/>
          </a:xfrm>
          <a:prstGeom prst="curvedRightArrow">
            <a:avLst>
              <a:gd fmla="val 25000" name="adj1"/>
              <a:gd fmla="val 50000" name="adj2"/>
              <a:gd fmla="val 24009" name="adj3"/>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86"/>
          <p:cNvSpPr/>
          <p:nvPr/>
        </p:nvSpPr>
        <p:spPr>
          <a:xfrm flipH="1" rot="10800000">
            <a:off x="4518925" y="2375775"/>
            <a:ext cx="459300" cy="863400"/>
          </a:xfrm>
          <a:prstGeom prst="curvedLeftArrow">
            <a:avLst>
              <a:gd fmla="val 25000" name="adj1"/>
              <a:gd fmla="val 50000" name="adj2"/>
              <a:gd fmla="val 25000" name="adj3"/>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87"/>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But, above all, data is not yours!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8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Data is not yours</a:t>
            </a:r>
            <a:endParaRPr/>
          </a:p>
        </p:txBody>
      </p:sp>
      <p:sp>
        <p:nvSpPr>
          <p:cNvPr id="687" name="Google Shape;687;p88"/>
          <p:cNvSpPr txBox="1"/>
          <p:nvPr>
            <p:ph idx="4294967295" type="body"/>
          </p:nvPr>
        </p:nvSpPr>
        <p:spPr>
          <a:xfrm>
            <a:off x="3671025" y="1084150"/>
            <a:ext cx="5222400" cy="3499200"/>
          </a:xfrm>
          <a:prstGeom prst="rect">
            <a:avLst/>
          </a:prstGeom>
        </p:spPr>
        <p:txBody>
          <a:bodyPr anchorCtr="0" anchor="t" bIns="91425" lIns="91425" spcFirstLastPara="1" rIns="91425" wrap="square" tIns="91425">
            <a:normAutofit fontScale="47500"/>
          </a:bodyPr>
          <a:lstStyle/>
          <a:p>
            <a:pPr indent="0" lvl="0" marL="0" rtl="0" algn="l">
              <a:lnSpc>
                <a:spcPct val="115000"/>
              </a:lnSpc>
              <a:spcBef>
                <a:spcPts val="1000"/>
              </a:spcBef>
              <a:spcAft>
                <a:spcPts val="0"/>
              </a:spcAft>
              <a:buNone/>
            </a:pPr>
            <a:r>
              <a:rPr lang="it" sz="3000"/>
              <a:t>Data is </a:t>
            </a:r>
            <a:r>
              <a:rPr b="1" lang="it" sz="3000"/>
              <a:t>not</a:t>
            </a:r>
            <a:r>
              <a:rPr lang="it" sz="3000"/>
              <a:t> intellectual work, it is fact and information</a:t>
            </a:r>
            <a:endParaRPr sz="3000"/>
          </a:p>
          <a:p>
            <a:pPr indent="0" lvl="0" marL="0" rtl="0" algn="l">
              <a:lnSpc>
                <a:spcPct val="115000"/>
              </a:lnSpc>
              <a:spcBef>
                <a:spcPts val="1200"/>
              </a:spcBef>
              <a:spcAft>
                <a:spcPts val="0"/>
              </a:spcAft>
              <a:buNone/>
            </a:pPr>
            <a:r>
              <a:rPr lang="it" sz="3000"/>
              <a:t>Copyright protection covers expressions and not ideas, procedures, operating methods or mathematical concepts as such.</a:t>
            </a:r>
            <a:endParaRPr sz="3000"/>
          </a:p>
          <a:p>
            <a:pPr indent="0" lvl="0" marL="0" rtl="0" algn="l">
              <a:lnSpc>
                <a:spcPct val="115000"/>
              </a:lnSpc>
              <a:spcBef>
                <a:spcPts val="1200"/>
              </a:spcBef>
              <a:spcAft>
                <a:spcPts val="0"/>
              </a:spcAft>
              <a:buNone/>
            </a:pPr>
            <a:r>
              <a:rPr b="1" lang="it" sz="3000"/>
              <a:t>Protection is on databases and not on data</a:t>
            </a:r>
            <a:r>
              <a:rPr lang="it" sz="3000"/>
              <a:t>. Data are protected only and especially when they are collected and organized in a database.</a:t>
            </a:r>
            <a:endParaRPr sz="3000"/>
          </a:p>
          <a:p>
            <a:pPr indent="0" lvl="0" marL="0" rtl="0" algn="l">
              <a:lnSpc>
                <a:spcPct val="115000"/>
              </a:lnSpc>
              <a:spcBef>
                <a:spcPts val="1200"/>
              </a:spcBef>
              <a:spcAft>
                <a:spcPts val="1200"/>
              </a:spcAft>
              <a:buNone/>
            </a:pPr>
            <a:r>
              <a:rPr b="1" lang="it" sz="3000"/>
              <a:t>The sui generis property right </a:t>
            </a:r>
            <a:r>
              <a:rPr lang="it" sz="3000"/>
              <a:t>(</a:t>
            </a:r>
            <a:r>
              <a:rPr b="1" lang="it" sz="3000"/>
              <a:t>only in Europe</a:t>
            </a:r>
            <a:r>
              <a:rPr lang="it" sz="3000"/>
              <a:t>) covers not only the reproduction and dissemination of the database, but also the extraction and reuse of substantial parts of the database.</a:t>
            </a:r>
            <a:endParaRPr/>
          </a:p>
        </p:txBody>
      </p:sp>
      <p:pic>
        <p:nvPicPr>
          <p:cNvPr id="688" name="Google Shape;688;p88"/>
          <p:cNvPicPr preferRelativeResize="0"/>
          <p:nvPr/>
        </p:nvPicPr>
        <p:blipFill>
          <a:blip r:embed="rId3">
            <a:alphaModFix/>
          </a:blip>
          <a:stretch>
            <a:fillRect/>
          </a:stretch>
        </p:blipFill>
        <p:spPr>
          <a:xfrm>
            <a:off x="251524" y="1084150"/>
            <a:ext cx="2611594" cy="3499200"/>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pic>
        <p:nvPicPr>
          <p:cNvPr id="689" name="Google Shape;689;p88"/>
          <p:cNvPicPr preferRelativeResize="0"/>
          <p:nvPr/>
        </p:nvPicPr>
        <p:blipFill>
          <a:blip r:embed="rId4">
            <a:alphaModFix/>
          </a:blip>
          <a:stretch>
            <a:fillRect/>
          </a:stretch>
        </p:blipFill>
        <p:spPr>
          <a:xfrm>
            <a:off x="3228221" y="1063121"/>
            <a:ext cx="442800" cy="442825"/>
          </a:xfrm>
          <a:prstGeom prst="rect">
            <a:avLst/>
          </a:prstGeom>
          <a:noFill/>
          <a:ln>
            <a:noFill/>
          </a:ln>
        </p:spPr>
      </p:pic>
      <p:pic>
        <p:nvPicPr>
          <p:cNvPr id="690" name="Google Shape;690;p88"/>
          <p:cNvPicPr preferRelativeResize="0"/>
          <p:nvPr/>
        </p:nvPicPr>
        <p:blipFill>
          <a:blip r:embed="rId5">
            <a:alphaModFix/>
          </a:blip>
          <a:stretch>
            <a:fillRect/>
          </a:stretch>
        </p:blipFill>
        <p:spPr>
          <a:xfrm>
            <a:off x="3228221" y="1723549"/>
            <a:ext cx="442800" cy="442823"/>
          </a:xfrm>
          <a:prstGeom prst="rect">
            <a:avLst/>
          </a:prstGeom>
          <a:noFill/>
          <a:ln>
            <a:noFill/>
          </a:ln>
        </p:spPr>
      </p:pic>
      <p:pic>
        <p:nvPicPr>
          <p:cNvPr id="691" name="Google Shape;691;p88"/>
          <p:cNvPicPr preferRelativeResize="0"/>
          <p:nvPr/>
        </p:nvPicPr>
        <p:blipFill>
          <a:blip r:embed="rId6">
            <a:alphaModFix/>
          </a:blip>
          <a:stretch>
            <a:fillRect/>
          </a:stretch>
        </p:blipFill>
        <p:spPr>
          <a:xfrm>
            <a:off x="3228221" y="2612339"/>
            <a:ext cx="442800" cy="442800"/>
          </a:xfrm>
          <a:prstGeom prst="rect">
            <a:avLst/>
          </a:prstGeom>
          <a:noFill/>
          <a:ln>
            <a:noFill/>
          </a:ln>
        </p:spPr>
      </p:pic>
      <p:pic>
        <p:nvPicPr>
          <p:cNvPr id="692" name="Google Shape;692;p88"/>
          <p:cNvPicPr preferRelativeResize="0"/>
          <p:nvPr/>
        </p:nvPicPr>
        <p:blipFill>
          <a:blip r:embed="rId7">
            <a:alphaModFix/>
          </a:blip>
          <a:stretch>
            <a:fillRect/>
          </a:stretch>
        </p:blipFill>
        <p:spPr>
          <a:xfrm>
            <a:off x="3228221" y="3700739"/>
            <a:ext cx="442800" cy="4428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89"/>
          <p:cNvSpPr txBox="1"/>
          <p:nvPr>
            <p:ph idx="4294967295" type="title"/>
          </p:nvPr>
        </p:nvSpPr>
        <p:spPr>
          <a:xfrm>
            <a:off x="311700" y="4450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2400"/>
              <a:buFont typeface="Calibri"/>
              <a:buNone/>
            </a:pPr>
            <a:r>
              <a:rPr lang="it"/>
              <a:t>Make your data FAIR</a:t>
            </a:r>
            <a:endParaRPr/>
          </a:p>
        </p:txBody>
      </p:sp>
      <p:sp>
        <p:nvSpPr>
          <p:cNvPr id="699" name="Google Shape;699;p89"/>
          <p:cNvSpPr txBox="1"/>
          <p:nvPr/>
        </p:nvSpPr>
        <p:spPr>
          <a:xfrm>
            <a:off x="511300" y="2952750"/>
            <a:ext cx="14454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it" sz="2400">
                <a:solidFill>
                  <a:schemeClr val="lt1"/>
                </a:solidFill>
                <a:latin typeface="Calibri"/>
                <a:ea typeface="Calibri"/>
                <a:cs typeface="Calibri"/>
                <a:sym typeface="Calibri"/>
              </a:rPr>
              <a:t>Findable</a:t>
            </a:r>
            <a:endParaRPr b="1" sz="2400">
              <a:solidFill>
                <a:schemeClr val="lt1"/>
              </a:solidFill>
              <a:latin typeface="Calibri"/>
              <a:ea typeface="Calibri"/>
              <a:cs typeface="Calibri"/>
              <a:sym typeface="Calibri"/>
            </a:endParaRPr>
          </a:p>
        </p:txBody>
      </p:sp>
      <p:sp>
        <p:nvSpPr>
          <p:cNvPr id="700" name="Google Shape;700;p89"/>
          <p:cNvSpPr txBox="1"/>
          <p:nvPr/>
        </p:nvSpPr>
        <p:spPr>
          <a:xfrm>
            <a:off x="2506250" y="2952750"/>
            <a:ext cx="18552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it" sz="2400">
                <a:solidFill>
                  <a:schemeClr val="lt1"/>
                </a:solidFill>
                <a:latin typeface="Calibri"/>
                <a:ea typeface="Calibri"/>
                <a:cs typeface="Calibri"/>
                <a:sym typeface="Calibri"/>
              </a:rPr>
              <a:t>Accessible</a:t>
            </a:r>
            <a:endParaRPr b="1" sz="2400">
              <a:solidFill>
                <a:schemeClr val="lt1"/>
              </a:solidFill>
              <a:latin typeface="Calibri"/>
              <a:ea typeface="Calibri"/>
              <a:cs typeface="Calibri"/>
              <a:sym typeface="Calibri"/>
            </a:endParaRPr>
          </a:p>
        </p:txBody>
      </p:sp>
      <p:sp>
        <p:nvSpPr>
          <p:cNvPr id="701" name="Google Shape;701;p89"/>
          <p:cNvSpPr txBox="1"/>
          <p:nvPr/>
        </p:nvSpPr>
        <p:spPr>
          <a:xfrm>
            <a:off x="4563550" y="2952750"/>
            <a:ext cx="2140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it" sz="2400">
                <a:solidFill>
                  <a:schemeClr val="lt1"/>
                </a:solidFill>
                <a:latin typeface="Calibri"/>
                <a:ea typeface="Calibri"/>
                <a:cs typeface="Calibri"/>
                <a:sym typeface="Calibri"/>
              </a:rPr>
              <a:t>Interoperable</a:t>
            </a:r>
            <a:endParaRPr b="1" sz="2400">
              <a:solidFill>
                <a:schemeClr val="lt1"/>
              </a:solidFill>
              <a:latin typeface="Calibri"/>
              <a:ea typeface="Calibri"/>
              <a:cs typeface="Calibri"/>
              <a:sym typeface="Calibri"/>
            </a:endParaRPr>
          </a:p>
        </p:txBody>
      </p:sp>
      <p:sp>
        <p:nvSpPr>
          <p:cNvPr id="702" name="Google Shape;702;p89"/>
          <p:cNvSpPr txBox="1"/>
          <p:nvPr/>
        </p:nvSpPr>
        <p:spPr>
          <a:xfrm>
            <a:off x="6687213" y="2952750"/>
            <a:ext cx="2140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it" sz="2400">
                <a:solidFill>
                  <a:schemeClr val="lt1"/>
                </a:solidFill>
                <a:latin typeface="Calibri"/>
                <a:ea typeface="Calibri"/>
                <a:cs typeface="Calibri"/>
                <a:sym typeface="Calibri"/>
              </a:rPr>
              <a:t>Reusable</a:t>
            </a:r>
            <a:endParaRPr b="1" sz="2400">
              <a:solidFill>
                <a:schemeClr val="lt1"/>
              </a:solidFill>
              <a:latin typeface="Calibri"/>
              <a:ea typeface="Calibri"/>
              <a:cs typeface="Calibri"/>
              <a:sym typeface="Calibri"/>
            </a:endParaRPr>
          </a:p>
        </p:txBody>
      </p:sp>
      <p:sp>
        <p:nvSpPr>
          <p:cNvPr id="703" name="Google Shape;703;p89"/>
          <p:cNvSpPr txBox="1"/>
          <p:nvPr/>
        </p:nvSpPr>
        <p:spPr>
          <a:xfrm>
            <a:off x="358300" y="3427175"/>
            <a:ext cx="16452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500">
                <a:solidFill>
                  <a:schemeClr val="dk2"/>
                </a:solidFill>
                <a:latin typeface="Calibri"/>
                <a:ea typeface="Calibri"/>
                <a:cs typeface="Calibri"/>
                <a:sym typeface="Calibri"/>
              </a:rPr>
              <a:t>The data is easy to find</a:t>
            </a:r>
            <a:endParaRPr sz="1500">
              <a:solidFill>
                <a:schemeClr val="dk2"/>
              </a:solidFill>
              <a:latin typeface="Calibri"/>
              <a:ea typeface="Calibri"/>
              <a:cs typeface="Calibri"/>
              <a:sym typeface="Calibri"/>
            </a:endParaRPr>
          </a:p>
        </p:txBody>
      </p:sp>
      <p:sp>
        <p:nvSpPr>
          <p:cNvPr id="704" name="Google Shape;704;p89"/>
          <p:cNvSpPr txBox="1"/>
          <p:nvPr/>
        </p:nvSpPr>
        <p:spPr>
          <a:xfrm>
            <a:off x="2601050" y="3427175"/>
            <a:ext cx="16449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500">
                <a:solidFill>
                  <a:schemeClr val="dk2"/>
                </a:solidFill>
                <a:latin typeface="Calibri"/>
                <a:ea typeface="Calibri"/>
                <a:cs typeface="Calibri"/>
                <a:sym typeface="Calibri"/>
              </a:rPr>
              <a:t>It is clear who, when and how can access the data</a:t>
            </a:r>
            <a:endParaRPr b="1" sz="2400">
              <a:solidFill>
                <a:schemeClr val="dk2"/>
              </a:solidFill>
              <a:latin typeface="Calibri"/>
              <a:ea typeface="Calibri"/>
              <a:cs typeface="Calibri"/>
              <a:sym typeface="Calibri"/>
            </a:endParaRPr>
          </a:p>
        </p:txBody>
      </p:sp>
      <p:sp>
        <p:nvSpPr>
          <p:cNvPr id="705" name="Google Shape;705;p89"/>
          <p:cNvSpPr txBox="1"/>
          <p:nvPr/>
        </p:nvSpPr>
        <p:spPr>
          <a:xfrm>
            <a:off x="4849150" y="3427175"/>
            <a:ext cx="16452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500">
                <a:solidFill>
                  <a:schemeClr val="dk2"/>
                </a:solidFill>
                <a:latin typeface="Calibri"/>
                <a:ea typeface="Calibri"/>
                <a:cs typeface="Calibri"/>
                <a:sym typeface="Calibri"/>
              </a:rPr>
              <a:t>Data can be integrated with other data and/or they can be easily used and read by machines</a:t>
            </a:r>
            <a:endParaRPr b="1" sz="2400">
              <a:solidFill>
                <a:schemeClr val="dk2"/>
              </a:solidFill>
              <a:latin typeface="Calibri"/>
              <a:ea typeface="Calibri"/>
              <a:cs typeface="Calibri"/>
              <a:sym typeface="Calibri"/>
            </a:endParaRPr>
          </a:p>
        </p:txBody>
      </p:sp>
      <p:sp>
        <p:nvSpPr>
          <p:cNvPr id="706" name="Google Shape;706;p89"/>
          <p:cNvSpPr txBox="1"/>
          <p:nvPr/>
        </p:nvSpPr>
        <p:spPr>
          <a:xfrm>
            <a:off x="7145250" y="3427175"/>
            <a:ext cx="15984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500">
                <a:solidFill>
                  <a:schemeClr val="dk2"/>
                </a:solidFill>
                <a:latin typeface="Calibri"/>
                <a:ea typeface="Calibri"/>
                <a:cs typeface="Calibri"/>
                <a:sym typeface="Calibri"/>
              </a:rPr>
              <a:t>Data can be reused by others in new research</a:t>
            </a:r>
            <a:endParaRPr b="1" sz="2400">
              <a:solidFill>
                <a:schemeClr val="dk2"/>
              </a:solidFill>
              <a:latin typeface="Calibri"/>
              <a:ea typeface="Calibri"/>
              <a:cs typeface="Calibri"/>
              <a:sym typeface="Calibri"/>
            </a:endParaRPr>
          </a:p>
        </p:txBody>
      </p:sp>
      <p:grpSp>
        <p:nvGrpSpPr>
          <p:cNvPr id="707" name="Google Shape;707;p89"/>
          <p:cNvGrpSpPr/>
          <p:nvPr/>
        </p:nvGrpSpPr>
        <p:grpSpPr>
          <a:xfrm>
            <a:off x="388288" y="1218408"/>
            <a:ext cx="1645073" cy="1675481"/>
            <a:chOff x="734875" y="1370750"/>
            <a:chExt cx="1298400" cy="1322400"/>
          </a:xfrm>
        </p:grpSpPr>
        <p:sp>
          <p:nvSpPr>
            <p:cNvPr id="708" name="Google Shape;708;p89"/>
            <p:cNvSpPr/>
            <p:nvPr/>
          </p:nvSpPr>
          <p:spPr>
            <a:xfrm>
              <a:off x="734875" y="1370750"/>
              <a:ext cx="1298400" cy="1322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9" name="Google Shape;709;p89"/>
            <p:cNvPicPr preferRelativeResize="0"/>
            <p:nvPr/>
          </p:nvPicPr>
          <p:blipFill>
            <a:blip r:embed="rId3">
              <a:alphaModFix/>
            </a:blip>
            <a:stretch>
              <a:fillRect/>
            </a:stretch>
          </p:blipFill>
          <p:spPr>
            <a:xfrm>
              <a:off x="879824" y="1507462"/>
              <a:ext cx="1001301" cy="1048975"/>
            </a:xfrm>
            <a:prstGeom prst="rect">
              <a:avLst/>
            </a:prstGeom>
            <a:noFill/>
            <a:ln>
              <a:noFill/>
            </a:ln>
          </p:spPr>
        </p:pic>
      </p:grpSp>
      <p:grpSp>
        <p:nvGrpSpPr>
          <p:cNvPr id="710" name="Google Shape;710;p89"/>
          <p:cNvGrpSpPr/>
          <p:nvPr/>
        </p:nvGrpSpPr>
        <p:grpSpPr>
          <a:xfrm>
            <a:off x="2588349" y="1238899"/>
            <a:ext cx="1645073" cy="1675481"/>
            <a:chOff x="2782550" y="1391275"/>
            <a:chExt cx="1298400" cy="1322400"/>
          </a:xfrm>
        </p:grpSpPr>
        <p:sp>
          <p:nvSpPr>
            <p:cNvPr id="711" name="Google Shape;711;p89"/>
            <p:cNvSpPr/>
            <p:nvPr/>
          </p:nvSpPr>
          <p:spPr>
            <a:xfrm>
              <a:off x="2782550" y="1391275"/>
              <a:ext cx="1298400" cy="1322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12" name="Google Shape;712;p89"/>
            <p:cNvPicPr preferRelativeResize="0"/>
            <p:nvPr/>
          </p:nvPicPr>
          <p:blipFill>
            <a:blip r:embed="rId4">
              <a:alphaModFix/>
            </a:blip>
            <a:stretch>
              <a:fillRect/>
            </a:stretch>
          </p:blipFill>
          <p:spPr>
            <a:xfrm>
              <a:off x="2818651" y="1475862"/>
              <a:ext cx="1179336" cy="1179339"/>
            </a:xfrm>
            <a:prstGeom prst="rect">
              <a:avLst/>
            </a:prstGeom>
            <a:noFill/>
            <a:ln>
              <a:noFill/>
            </a:ln>
          </p:spPr>
        </p:pic>
      </p:grpSp>
      <p:pic>
        <p:nvPicPr>
          <p:cNvPr id="713" name="Google Shape;713;p89"/>
          <p:cNvPicPr preferRelativeResize="0"/>
          <p:nvPr/>
        </p:nvPicPr>
        <p:blipFill>
          <a:blip r:embed="rId5">
            <a:alphaModFix/>
          </a:blip>
          <a:stretch>
            <a:fillRect/>
          </a:stretch>
        </p:blipFill>
        <p:spPr>
          <a:xfrm>
            <a:off x="4830075" y="1221125"/>
            <a:ext cx="1645076" cy="1645076"/>
          </a:xfrm>
          <a:prstGeom prst="rect">
            <a:avLst/>
          </a:prstGeom>
          <a:noFill/>
          <a:ln>
            <a:noFill/>
          </a:ln>
        </p:spPr>
      </p:pic>
      <p:grpSp>
        <p:nvGrpSpPr>
          <p:cNvPr id="714" name="Google Shape;714;p89"/>
          <p:cNvGrpSpPr/>
          <p:nvPr/>
        </p:nvGrpSpPr>
        <p:grpSpPr>
          <a:xfrm>
            <a:off x="7098484" y="1193143"/>
            <a:ext cx="1645137" cy="1654410"/>
            <a:chOff x="7174350" y="1345471"/>
            <a:chExt cx="1340125" cy="1347679"/>
          </a:xfrm>
        </p:grpSpPr>
        <p:sp>
          <p:nvSpPr>
            <p:cNvPr id="715" name="Google Shape;715;p89"/>
            <p:cNvSpPr/>
            <p:nvPr/>
          </p:nvSpPr>
          <p:spPr>
            <a:xfrm>
              <a:off x="7186950" y="1370750"/>
              <a:ext cx="1298400" cy="1322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16" name="Google Shape;716;p89"/>
            <p:cNvPicPr preferRelativeResize="0"/>
            <p:nvPr/>
          </p:nvPicPr>
          <p:blipFill>
            <a:blip r:embed="rId6">
              <a:alphaModFix/>
            </a:blip>
            <a:stretch>
              <a:fillRect/>
            </a:stretch>
          </p:blipFill>
          <p:spPr>
            <a:xfrm>
              <a:off x="7174350" y="1345471"/>
              <a:ext cx="1340125" cy="1340125"/>
            </a:xfrm>
            <a:prstGeom prst="rect">
              <a:avLst/>
            </a:prstGeom>
            <a:noFill/>
            <a:ln>
              <a:noFill/>
            </a:ln>
          </p:spPr>
        </p:pic>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90"/>
          <p:cNvSpPr txBox="1"/>
          <p:nvPr>
            <p:ph type="title"/>
          </p:nvPr>
        </p:nvSpPr>
        <p:spPr>
          <a:xfrm>
            <a:off x="344250" y="1403850"/>
            <a:ext cx="8455500" cy="2146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it"/>
              <a:t>Publish or perish!</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91"/>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Research evaluation</a:t>
            </a:r>
            <a:endParaRPr/>
          </a:p>
        </p:txBody>
      </p:sp>
      <p:sp>
        <p:nvSpPr>
          <p:cNvPr id="727" name="Google Shape;727;p91"/>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92500"/>
          </a:bodyPr>
          <a:lstStyle/>
          <a:p>
            <a:pPr indent="0" lvl="0" marL="0" rtl="0" algn="ctr">
              <a:spcBef>
                <a:spcPts val="0"/>
              </a:spcBef>
              <a:spcAft>
                <a:spcPts val="0"/>
              </a:spcAft>
              <a:buNone/>
            </a:pPr>
            <a:r>
              <a:rPr lang="it"/>
              <a:t>Based on bibliometric indexes or, </a:t>
            </a:r>
            <a:br>
              <a:rPr lang="it"/>
            </a:br>
            <a:r>
              <a:rPr lang="it"/>
              <a:t>for non-bibliometric sectors, on selected «fascia A» list of journals</a:t>
            </a:r>
            <a:endParaRPr/>
          </a:p>
        </p:txBody>
      </p:sp>
      <p:pic>
        <p:nvPicPr>
          <p:cNvPr id="728" name="Google Shape;728;p91"/>
          <p:cNvPicPr preferRelativeResize="0"/>
          <p:nvPr/>
        </p:nvPicPr>
        <p:blipFill rotWithShape="1">
          <a:blip r:embed="rId3">
            <a:alphaModFix/>
          </a:blip>
          <a:srcRect b="0" l="7246" r="37937" t="0"/>
          <a:stretch/>
        </p:blipFill>
        <p:spPr>
          <a:xfrm>
            <a:off x="4572000" y="0"/>
            <a:ext cx="4572001" cy="5143500"/>
          </a:xfrm>
          <a:prstGeom prst="rect">
            <a:avLst/>
          </a:prstGeom>
          <a:noFill/>
          <a:ln>
            <a:noFill/>
          </a:ln>
        </p:spPr>
      </p:pic>
      <p:sp>
        <p:nvSpPr>
          <p:cNvPr id="729" name="Google Shape;729;p91"/>
          <p:cNvSpPr txBox="1"/>
          <p:nvPr/>
        </p:nvSpPr>
        <p:spPr>
          <a:xfrm>
            <a:off x="4702625" y="4629150"/>
            <a:ext cx="73479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solidFill>
                  <a:schemeClr val="accent1"/>
                </a:solidFill>
                <a:highlight>
                  <a:schemeClr val="lt1"/>
                </a:highlight>
                <a:latin typeface="Helvetica Neue"/>
                <a:ea typeface="Helvetica Neue"/>
                <a:cs typeface="Helvetica Neue"/>
                <a:sym typeface="Helvetica Neue"/>
              </a:rPr>
              <a:t>Photo by </a:t>
            </a:r>
            <a:r>
              <a:rPr lang="it" sz="1000" u="sng">
                <a:solidFill>
                  <a:schemeClr val="accent1"/>
                </a:solidFill>
                <a:highlight>
                  <a:schemeClr val="lt1"/>
                </a:highlight>
                <a:latin typeface="Helvetica Neue"/>
                <a:ea typeface="Helvetica Neue"/>
                <a:cs typeface="Helvetica Neue"/>
                <a:sym typeface="Helvetica Neue"/>
                <a:hlinkClick r:id="rId4">
                  <a:extLst>
                    <a:ext uri="{A12FA001-AC4F-418D-AE19-62706E023703}">
                      <ahyp:hlinkClr val="tx"/>
                    </a:ext>
                  </a:extLst>
                </a:hlinkClick>
              </a:rPr>
              <a:t>patricia serna</a:t>
            </a:r>
            <a:r>
              <a:rPr lang="it" sz="1000">
                <a:solidFill>
                  <a:schemeClr val="accent1"/>
                </a:solidFill>
                <a:highlight>
                  <a:schemeClr val="lt1"/>
                </a:highlight>
                <a:latin typeface="Helvetica Neue"/>
                <a:ea typeface="Helvetica Neue"/>
                <a:cs typeface="Helvetica Neue"/>
                <a:sym typeface="Helvetica Neue"/>
              </a:rPr>
              <a:t> on </a:t>
            </a:r>
            <a:r>
              <a:rPr lang="it" sz="1000" u="sng">
                <a:solidFill>
                  <a:schemeClr val="accent1"/>
                </a:solidFill>
                <a:highlight>
                  <a:schemeClr val="lt1"/>
                </a:highlight>
                <a:latin typeface="Helvetica Neue"/>
                <a:ea typeface="Helvetica Neue"/>
                <a:cs typeface="Helvetica Neue"/>
                <a:sym typeface="Helvetica Neue"/>
                <a:hlinkClick r:id="rId5">
                  <a:extLst>
                    <a:ext uri="{A12FA001-AC4F-418D-AE19-62706E023703}">
                      <ahyp:hlinkClr val="tx"/>
                    </a:ext>
                  </a:extLst>
                </a:hlinkClick>
              </a:rPr>
              <a:t>Unsplash</a:t>
            </a:r>
            <a:endParaRPr>
              <a:solidFill>
                <a:schemeClr val="accent1"/>
              </a:solidFill>
              <a:highlight>
                <a:schemeClr val="lt1"/>
              </a:highlight>
              <a:latin typeface="Playfair Display"/>
              <a:ea typeface="Playfair Display"/>
              <a:cs typeface="Playfair Display"/>
              <a:sym typeface="Playfair Displa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pic>
        <p:nvPicPr>
          <p:cNvPr id="373" name="Google Shape;373;p47"/>
          <p:cNvPicPr preferRelativeResize="0"/>
          <p:nvPr/>
        </p:nvPicPr>
        <p:blipFill>
          <a:blip r:embed="rId3">
            <a:alphaModFix/>
          </a:blip>
          <a:stretch>
            <a:fillRect/>
          </a:stretch>
        </p:blipFill>
        <p:spPr>
          <a:xfrm>
            <a:off x="0" y="0"/>
            <a:ext cx="9144000" cy="5143501"/>
          </a:xfrm>
          <a:prstGeom prst="rect">
            <a:avLst/>
          </a:prstGeom>
          <a:noFill/>
          <a:ln>
            <a:noFill/>
          </a:ln>
        </p:spPr>
      </p:pic>
      <p:sp>
        <p:nvSpPr>
          <p:cNvPr id="374" name="Google Shape;374;p47"/>
          <p:cNvSpPr txBox="1"/>
          <p:nvPr/>
        </p:nvSpPr>
        <p:spPr>
          <a:xfrm>
            <a:off x="1345800" y="1143300"/>
            <a:ext cx="6452400" cy="2451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it" sz="4500">
                <a:solidFill>
                  <a:schemeClr val="lt1"/>
                </a:solidFill>
                <a:latin typeface="Poppins SemiBold"/>
                <a:ea typeface="Poppins SemiBold"/>
                <a:cs typeface="Poppins SemiBold"/>
                <a:sym typeface="Poppins SemiBold"/>
              </a:rPr>
              <a:t>What does the word </a:t>
            </a:r>
            <a:r>
              <a:rPr lang="it" sz="4500">
                <a:solidFill>
                  <a:schemeClr val="dk2"/>
                </a:solidFill>
                <a:highlight>
                  <a:schemeClr val="dk1"/>
                </a:highlight>
                <a:latin typeface="Poppins SemiBold"/>
                <a:ea typeface="Poppins SemiBold"/>
                <a:cs typeface="Poppins SemiBold"/>
                <a:sym typeface="Poppins SemiBold"/>
              </a:rPr>
              <a:t>‘publication’</a:t>
            </a:r>
            <a:r>
              <a:rPr lang="it" sz="4500">
                <a:solidFill>
                  <a:schemeClr val="lt1"/>
                </a:solidFill>
                <a:latin typeface="Poppins SemiBold"/>
                <a:ea typeface="Poppins SemiBold"/>
                <a:cs typeface="Poppins SemiBold"/>
                <a:sym typeface="Poppins SemiBold"/>
              </a:rPr>
              <a:t> mean?</a:t>
            </a:r>
            <a:endParaRPr sz="4500">
              <a:solidFill>
                <a:schemeClr val="lt1"/>
              </a:solidFill>
              <a:latin typeface="Poppins SemiBold"/>
              <a:ea typeface="Poppins SemiBold"/>
              <a:cs typeface="Poppins SemiBold"/>
              <a:sym typeface="Poppins SemiBo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sp>
        <p:nvSpPr>
          <p:cNvPr id="734" name="Google Shape;734;p92"/>
          <p:cNvSpPr txBox="1"/>
          <p:nvPr>
            <p:ph idx="1" type="body"/>
          </p:nvPr>
        </p:nvSpPr>
        <p:spPr>
          <a:xfrm>
            <a:off x="235500" y="496775"/>
            <a:ext cx="5998800" cy="605100"/>
          </a:xfrm>
          <a:prstGeom prst="rect">
            <a:avLst/>
          </a:prstGeom>
        </p:spPr>
        <p:txBody>
          <a:bodyPr anchorCtr="0" anchor="ctr" bIns="91425" lIns="91425" spcFirstLastPara="1" rIns="91425" wrap="square" tIns="91425">
            <a:normAutofit lnSpcReduction="10000"/>
          </a:bodyPr>
          <a:lstStyle/>
          <a:p>
            <a:pPr indent="0" lvl="0" marL="0" marR="0" rtl="0" algn="l">
              <a:lnSpc>
                <a:spcPct val="100000"/>
              </a:lnSpc>
              <a:spcBef>
                <a:spcPts val="0"/>
              </a:spcBef>
              <a:spcAft>
                <a:spcPts val="0"/>
              </a:spcAft>
              <a:buClr>
                <a:schemeClr val="dk2"/>
              </a:buClr>
              <a:buSzPts val="1100"/>
              <a:buFont typeface="Arial"/>
              <a:buNone/>
            </a:pPr>
            <a:r>
              <a:rPr lang="it" sz="3000">
                <a:latin typeface="Oswald"/>
                <a:ea typeface="Oswald"/>
                <a:cs typeface="Oswald"/>
                <a:sym typeface="Oswald"/>
              </a:rPr>
              <a:t>What are we evaluating?</a:t>
            </a:r>
            <a:endParaRPr/>
          </a:p>
        </p:txBody>
      </p:sp>
      <p:sp>
        <p:nvSpPr>
          <p:cNvPr id="735" name="Google Shape;735;p92"/>
          <p:cNvSpPr txBox="1"/>
          <p:nvPr/>
        </p:nvSpPr>
        <p:spPr>
          <a:xfrm>
            <a:off x="600875" y="1038400"/>
            <a:ext cx="7279800" cy="4248300"/>
          </a:xfrm>
          <a:prstGeom prst="rect">
            <a:avLst/>
          </a:prstGeom>
          <a:noFill/>
          <a:ln>
            <a:noFill/>
          </a:ln>
        </p:spPr>
        <p:txBody>
          <a:bodyPr anchorCtr="0" anchor="ctr" bIns="91425" lIns="91425" spcFirstLastPara="1" rIns="91425" wrap="square" tIns="91425">
            <a:spAutoFit/>
          </a:bodyPr>
          <a:lstStyle/>
          <a:p>
            <a:pPr indent="-419100" lvl="0" marL="457200" marR="0" rtl="0" algn="l">
              <a:lnSpc>
                <a:spcPct val="100000"/>
              </a:lnSpc>
              <a:spcBef>
                <a:spcPts val="0"/>
              </a:spcBef>
              <a:spcAft>
                <a:spcPts val="0"/>
              </a:spcAft>
              <a:buClr>
                <a:schemeClr val="dk2"/>
              </a:buClr>
              <a:buSzPts val="3000"/>
              <a:buFont typeface="Playfair Display"/>
              <a:buChar char="-"/>
            </a:pPr>
            <a:r>
              <a:rPr lang="it" sz="3000">
                <a:solidFill>
                  <a:schemeClr val="dk2"/>
                </a:solidFill>
                <a:latin typeface="Playfair Display"/>
                <a:ea typeface="Playfair Display"/>
                <a:cs typeface="Playfair Display"/>
                <a:sym typeface="Playfair Display"/>
              </a:rPr>
              <a:t>Researchers are evaluated by looking at the Impact Factors of the Journals where they publish papers</a:t>
            </a:r>
            <a:endParaRPr sz="3000">
              <a:solidFill>
                <a:schemeClr val="dk2"/>
              </a:solidFill>
              <a:latin typeface="Playfair Display"/>
              <a:ea typeface="Playfair Display"/>
              <a:cs typeface="Playfair Display"/>
              <a:sym typeface="Playfair Display"/>
            </a:endParaRPr>
          </a:p>
          <a:p>
            <a:pPr indent="0" lvl="0" marL="457200" marR="0" rtl="0" algn="l">
              <a:lnSpc>
                <a:spcPct val="100000"/>
              </a:lnSpc>
              <a:spcBef>
                <a:spcPts val="0"/>
              </a:spcBef>
              <a:spcAft>
                <a:spcPts val="0"/>
              </a:spcAft>
              <a:buNone/>
            </a:pPr>
            <a:r>
              <a:t/>
            </a:r>
            <a:endParaRPr sz="3000">
              <a:solidFill>
                <a:schemeClr val="dk2"/>
              </a:solidFill>
              <a:latin typeface="Playfair Display"/>
              <a:ea typeface="Playfair Display"/>
              <a:cs typeface="Playfair Display"/>
              <a:sym typeface="Playfair Display"/>
            </a:endParaRPr>
          </a:p>
          <a:p>
            <a:pPr indent="-419100" lvl="0" marL="457200" marR="0" rtl="0" algn="l">
              <a:lnSpc>
                <a:spcPct val="100000"/>
              </a:lnSpc>
              <a:spcBef>
                <a:spcPts val="0"/>
              </a:spcBef>
              <a:spcAft>
                <a:spcPts val="0"/>
              </a:spcAft>
              <a:buClr>
                <a:schemeClr val="dk2"/>
              </a:buClr>
              <a:buSzPts val="3000"/>
              <a:buFont typeface="Playfair Display"/>
              <a:buChar char="-"/>
            </a:pPr>
            <a:r>
              <a:rPr lang="it" sz="3000">
                <a:solidFill>
                  <a:schemeClr val="dk2"/>
                </a:solidFill>
                <a:latin typeface="Playfair Display"/>
                <a:ea typeface="Playfair Display"/>
                <a:cs typeface="Playfair Display"/>
                <a:sym typeface="Playfair Display"/>
              </a:rPr>
              <a:t>Commercial publishers are responsible for assessing ranking (Impact Factor) of the Scientific Journals</a:t>
            </a:r>
            <a:endParaRPr sz="3000">
              <a:solidFill>
                <a:srgbClr val="333333"/>
              </a:solidFill>
              <a:latin typeface="Helvetica Neue"/>
              <a:ea typeface="Helvetica Neue"/>
              <a:cs typeface="Helvetica Neue"/>
              <a:sym typeface="Helvetica Neue"/>
            </a:endParaRPr>
          </a:p>
          <a:p>
            <a:pPr indent="0" lvl="0" marL="0" rtl="0" algn="l">
              <a:spcBef>
                <a:spcPts val="0"/>
              </a:spcBef>
              <a:spcAft>
                <a:spcPts val="0"/>
              </a:spcAft>
              <a:buNone/>
            </a:pPr>
            <a:r>
              <a:t/>
            </a:r>
            <a:endParaRPr sz="2400">
              <a:solidFill>
                <a:srgbClr val="333333"/>
              </a:solidFill>
              <a:latin typeface="Playfair Display"/>
              <a:ea typeface="Playfair Display"/>
              <a:cs typeface="Playfair Display"/>
              <a:sym typeface="Playfair Display"/>
            </a:endParaRPr>
          </a:p>
        </p:txBody>
      </p:sp>
      <p:sp>
        <p:nvSpPr>
          <p:cNvPr id="736" name="Google Shape;736;p92"/>
          <p:cNvSpPr txBox="1"/>
          <p:nvPr/>
        </p:nvSpPr>
        <p:spPr>
          <a:xfrm>
            <a:off x="5996750" y="2473200"/>
            <a:ext cx="6922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93"/>
          <p:cNvSpPr txBox="1"/>
          <p:nvPr>
            <p:ph type="title"/>
          </p:nvPr>
        </p:nvSpPr>
        <p:spPr>
          <a:xfrm>
            <a:off x="265500" y="6244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Researcher’s </a:t>
            </a:r>
            <a:endParaRPr/>
          </a:p>
          <a:p>
            <a:pPr indent="0" lvl="0" marL="0" rtl="0" algn="ctr">
              <a:spcBef>
                <a:spcPts val="0"/>
              </a:spcBef>
              <a:spcAft>
                <a:spcPts val="0"/>
              </a:spcAft>
              <a:buNone/>
            </a:pPr>
            <a:r>
              <a:rPr lang="it"/>
              <a:t>survival kit?</a:t>
            </a:r>
            <a:endParaRPr/>
          </a:p>
        </p:txBody>
      </p:sp>
      <p:sp>
        <p:nvSpPr>
          <p:cNvPr id="742" name="Google Shape;742;p93"/>
          <p:cNvSpPr txBox="1"/>
          <p:nvPr>
            <p:ph idx="1" type="subTitle"/>
          </p:nvPr>
        </p:nvSpPr>
        <p:spPr>
          <a:xfrm>
            <a:off x="265500" y="2540400"/>
            <a:ext cx="4045200" cy="2437800"/>
          </a:xfrm>
          <a:prstGeom prst="rect">
            <a:avLst/>
          </a:prstGeom>
        </p:spPr>
        <p:txBody>
          <a:bodyPr anchorCtr="0" anchor="t" bIns="91425" lIns="91425" spcFirstLastPara="1" rIns="91425" wrap="square" tIns="91425">
            <a:normAutofit lnSpcReduction="20000"/>
          </a:bodyPr>
          <a:lstStyle/>
          <a:p>
            <a:pPr indent="-361950" lvl="0" marL="457200" rtl="0" algn="l">
              <a:spcBef>
                <a:spcPts val="0"/>
              </a:spcBef>
              <a:spcAft>
                <a:spcPts val="0"/>
              </a:spcAft>
              <a:buSzPts val="2100"/>
              <a:buChar char="-"/>
            </a:pPr>
            <a:r>
              <a:rPr lang="it"/>
              <a:t>many many publications</a:t>
            </a:r>
            <a:endParaRPr/>
          </a:p>
          <a:p>
            <a:pPr indent="-361950" lvl="0" marL="457200" rtl="0" algn="l">
              <a:spcBef>
                <a:spcPts val="0"/>
              </a:spcBef>
              <a:spcAft>
                <a:spcPts val="0"/>
              </a:spcAft>
              <a:buSzPts val="2100"/>
              <a:buChar char="-"/>
            </a:pPr>
            <a:r>
              <a:rPr lang="it"/>
              <a:t>high citation rate</a:t>
            </a:r>
            <a:endParaRPr/>
          </a:p>
          <a:p>
            <a:pPr indent="-361950" lvl="0" marL="457200" rtl="0" algn="l">
              <a:spcBef>
                <a:spcPts val="0"/>
              </a:spcBef>
              <a:spcAft>
                <a:spcPts val="0"/>
              </a:spcAft>
              <a:buSzPts val="2100"/>
              <a:buChar char="-"/>
            </a:pPr>
            <a:r>
              <a:rPr lang="it"/>
              <a:t>“important” venus (read: high IF)</a:t>
            </a:r>
            <a:endParaRPr/>
          </a:p>
          <a:p>
            <a:pPr indent="0" lvl="0" marL="457200" rtl="0" algn="l">
              <a:spcBef>
                <a:spcPts val="0"/>
              </a:spcBef>
              <a:spcAft>
                <a:spcPts val="0"/>
              </a:spcAft>
              <a:buNone/>
            </a:pPr>
            <a:r>
              <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it"/>
              <a:t>But this does not in itself imply excellence in research!</a:t>
            </a:r>
            <a:endParaRPr/>
          </a:p>
        </p:txBody>
      </p:sp>
      <p:pic>
        <p:nvPicPr>
          <p:cNvPr id="743" name="Google Shape;743;p93"/>
          <p:cNvPicPr preferRelativeResize="0"/>
          <p:nvPr/>
        </p:nvPicPr>
        <p:blipFill>
          <a:blip r:embed="rId3">
            <a:alphaModFix/>
          </a:blip>
          <a:stretch>
            <a:fillRect/>
          </a:stretch>
        </p:blipFill>
        <p:spPr>
          <a:xfrm>
            <a:off x="4569415" y="0"/>
            <a:ext cx="3747121" cy="5143501"/>
          </a:xfrm>
          <a:prstGeom prst="rect">
            <a:avLst/>
          </a:prstGeom>
          <a:noFill/>
          <a:ln>
            <a:noFill/>
          </a:ln>
        </p:spPr>
      </p:pic>
      <p:sp>
        <p:nvSpPr>
          <p:cNvPr id="744" name="Google Shape;744;p93"/>
          <p:cNvSpPr txBox="1"/>
          <p:nvPr/>
        </p:nvSpPr>
        <p:spPr>
          <a:xfrm rot="-5400323">
            <a:off x="6889713" y="3377851"/>
            <a:ext cx="3192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solidFill>
                  <a:schemeClr val="accent1"/>
                </a:solidFill>
                <a:latin typeface="Helvetica Neue"/>
                <a:ea typeface="Helvetica Neue"/>
                <a:cs typeface="Helvetica Neue"/>
                <a:sym typeface="Helvetica Neue"/>
              </a:rPr>
              <a:t>Photo by </a:t>
            </a:r>
            <a:r>
              <a:rPr lang="it" sz="1000" u="sng">
                <a:solidFill>
                  <a:schemeClr val="accent1"/>
                </a:solidFill>
                <a:latin typeface="Helvetica Neue"/>
                <a:ea typeface="Helvetica Neue"/>
                <a:cs typeface="Helvetica Neue"/>
                <a:sym typeface="Helvetica Neue"/>
                <a:hlinkClick r:id="rId4">
                  <a:extLst>
                    <a:ext uri="{A12FA001-AC4F-418D-AE19-62706E023703}">
                      <ahyp:hlinkClr val="tx"/>
                    </a:ext>
                  </a:extLst>
                </a:hlinkClick>
              </a:rPr>
              <a:t>Garo Uzunyan</a:t>
            </a:r>
            <a:r>
              <a:rPr lang="it" sz="1000">
                <a:solidFill>
                  <a:schemeClr val="accent1"/>
                </a:solidFill>
                <a:latin typeface="Helvetica Neue"/>
                <a:ea typeface="Helvetica Neue"/>
                <a:cs typeface="Helvetica Neue"/>
                <a:sym typeface="Helvetica Neue"/>
              </a:rPr>
              <a:t> on </a:t>
            </a:r>
            <a:r>
              <a:rPr lang="it" sz="1000" u="sng">
                <a:solidFill>
                  <a:schemeClr val="accent1"/>
                </a:solidFill>
                <a:latin typeface="Helvetica Neue"/>
                <a:ea typeface="Helvetica Neue"/>
                <a:cs typeface="Helvetica Neue"/>
                <a:sym typeface="Helvetica Neue"/>
                <a:hlinkClick r:id="rId5">
                  <a:extLst>
                    <a:ext uri="{A12FA001-AC4F-418D-AE19-62706E023703}">
                      <ahyp:hlinkClr val="tx"/>
                    </a:ext>
                  </a:extLst>
                </a:hlinkClick>
              </a:rPr>
              <a:t>Unsplash</a:t>
            </a:r>
            <a:endParaRPr>
              <a:solidFill>
                <a:schemeClr val="accent1"/>
              </a:solidFill>
              <a:latin typeface="Playfair Display"/>
              <a:ea typeface="Playfair Display"/>
              <a:cs typeface="Playfair Display"/>
              <a:sym typeface="Playfair Display"/>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94"/>
          <p:cNvSpPr txBox="1"/>
          <p:nvPr>
            <p:ph type="title"/>
          </p:nvPr>
        </p:nvSpPr>
        <p:spPr>
          <a:xfrm>
            <a:off x="311700" y="597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The two most important bibliometric indexes</a:t>
            </a:r>
            <a:endParaRPr/>
          </a:p>
        </p:txBody>
      </p:sp>
      <p:sp>
        <p:nvSpPr>
          <p:cNvPr id="750" name="Google Shape;750;p94"/>
          <p:cNvSpPr txBox="1"/>
          <p:nvPr>
            <p:ph idx="1" type="body"/>
          </p:nvPr>
        </p:nvSpPr>
        <p:spPr>
          <a:xfrm>
            <a:off x="311700" y="1462650"/>
            <a:ext cx="3999900" cy="33348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it" sz="2400"/>
              <a:t>Journal </a:t>
            </a:r>
            <a:r>
              <a:rPr lang="it" sz="2400"/>
              <a:t>Impact Factor</a:t>
            </a:r>
            <a:endParaRPr sz="2400"/>
          </a:p>
          <a:p>
            <a:pPr indent="0" lvl="0" marL="0" rtl="0" algn="l">
              <a:spcBef>
                <a:spcPts val="1200"/>
              </a:spcBef>
              <a:spcAft>
                <a:spcPts val="0"/>
              </a:spcAft>
              <a:buNone/>
            </a:pPr>
            <a:r>
              <a:rPr lang="it" sz="1800"/>
              <a:t>For a given year, the two-year jif is the ratio between the number of citations received in that year for publications in that journal that were </a:t>
            </a:r>
            <a:r>
              <a:rPr lang="it" sz="1800">
                <a:highlight>
                  <a:schemeClr val="dk1"/>
                </a:highlight>
              </a:rPr>
              <a:t>published in the two preceding years</a:t>
            </a:r>
            <a:r>
              <a:rPr lang="it" sz="1800"/>
              <a:t> and the total number of "citable items" published in that journal during the two preceding years</a:t>
            </a:r>
            <a:endParaRPr sz="1800"/>
          </a:p>
          <a:p>
            <a:pPr indent="0" lvl="0" marL="0" rtl="0" algn="l">
              <a:spcBef>
                <a:spcPts val="1200"/>
              </a:spcBef>
              <a:spcAft>
                <a:spcPts val="0"/>
              </a:spcAft>
              <a:buClr>
                <a:schemeClr val="dk2"/>
              </a:buClr>
              <a:buSzPct val="61111"/>
              <a:buFont typeface="Arial"/>
              <a:buNone/>
            </a:pPr>
            <a:r>
              <a:t/>
            </a:r>
            <a:endParaRPr sz="1800"/>
          </a:p>
          <a:p>
            <a:pPr indent="0" lvl="0" marL="0" rtl="0" algn="l">
              <a:spcBef>
                <a:spcPts val="1200"/>
              </a:spcBef>
              <a:spcAft>
                <a:spcPts val="0"/>
              </a:spcAft>
              <a:buClr>
                <a:schemeClr val="dk2"/>
              </a:buClr>
              <a:buSzPct val="61111"/>
              <a:buFont typeface="Arial"/>
              <a:buNone/>
            </a:pPr>
            <a:r>
              <a:t/>
            </a:r>
            <a:endParaRPr sz="1800"/>
          </a:p>
          <a:p>
            <a:pPr indent="0" lvl="0" marL="0" rtl="0" algn="l">
              <a:spcBef>
                <a:spcPts val="1200"/>
              </a:spcBef>
              <a:spcAft>
                <a:spcPts val="1200"/>
              </a:spcAft>
              <a:buNone/>
            </a:pPr>
            <a:r>
              <a:t/>
            </a:r>
            <a:endParaRPr sz="1800"/>
          </a:p>
        </p:txBody>
      </p:sp>
      <p:sp>
        <p:nvSpPr>
          <p:cNvPr id="751" name="Google Shape;751;p94"/>
          <p:cNvSpPr txBox="1"/>
          <p:nvPr>
            <p:ph idx="2" type="body"/>
          </p:nvPr>
        </p:nvSpPr>
        <p:spPr>
          <a:xfrm>
            <a:off x="4832400" y="1462650"/>
            <a:ext cx="3999900" cy="3334800"/>
          </a:xfrm>
          <a:prstGeom prst="rect">
            <a:avLst/>
          </a:prstGeom>
        </p:spPr>
        <p:txBody>
          <a:bodyPr anchorCtr="0" anchor="t" bIns="91425" lIns="91425" spcFirstLastPara="1" rIns="91425" wrap="square" tIns="91425">
            <a:normAutofit fontScale="85000" lnSpcReduction="10000"/>
          </a:bodyPr>
          <a:lstStyle/>
          <a:p>
            <a:pPr indent="0" lvl="0" marL="0" rtl="0" algn="l">
              <a:spcBef>
                <a:spcPts val="0"/>
              </a:spcBef>
              <a:spcAft>
                <a:spcPts val="0"/>
              </a:spcAft>
              <a:buNone/>
            </a:pPr>
            <a:r>
              <a:rPr lang="it" sz="2400"/>
              <a:t>H-index</a:t>
            </a:r>
            <a:endParaRPr sz="2400"/>
          </a:p>
          <a:p>
            <a:pPr indent="0" lvl="0" marL="0" rtl="0" algn="l">
              <a:spcBef>
                <a:spcPts val="1200"/>
              </a:spcBef>
              <a:spcAft>
                <a:spcPts val="0"/>
              </a:spcAft>
              <a:buNone/>
            </a:pPr>
            <a:r>
              <a:rPr lang="it" sz="1800"/>
              <a:t>For a researcher:</a:t>
            </a:r>
            <a:endParaRPr sz="1800"/>
          </a:p>
          <a:p>
            <a:pPr indent="0" lvl="0" marL="0" rtl="0" algn="l">
              <a:spcBef>
                <a:spcPts val="1200"/>
              </a:spcBef>
              <a:spcAft>
                <a:spcPts val="0"/>
              </a:spcAft>
              <a:buNone/>
            </a:pPr>
            <a:r>
              <a:rPr lang="it" sz="1800"/>
              <a:t>the maximum value of h such that the given author has published h </a:t>
            </a:r>
            <a:r>
              <a:rPr lang="it" sz="1800">
                <a:highlight>
                  <a:schemeClr val="dk1"/>
                </a:highlight>
              </a:rPr>
              <a:t>papers</a:t>
            </a:r>
            <a:r>
              <a:rPr lang="it" sz="1800"/>
              <a:t> that have each been </a:t>
            </a:r>
            <a:r>
              <a:rPr lang="it" sz="1800">
                <a:highlight>
                  <a:schemeClr val="dk1"/>
                </a:highlight>
              </a:rPr>
              <a:t>cited</a:t>
            </a:r>
            <a:r>
              <a:rPr lang="it" sz="1800"/>
              <a:t> at least h times. </a:t>
            </a:r>
            <a:endParaRPr sz="1800"/>
          </a:p>
          <a:p>
            <a:pPr indent="0" lvl="0" marL="0" rtl="0" algn="l">
              <a:spcBef>
                <a:spcPts val="1200"/>
              </a:spcBef>
              <a:spcAft>
                <a:spcPts val="0"/>
              </a:spcAft>
              <a:buNone/>
            </a:pPr>
            <a:r>
              <a:rPr lang="it" sz="1800"/>
              <a:t>As an example, an h-index of 10 means that among all publications by one author, 10 of these publications have received at least 10 citations each.</a:t>
            </a:r>
            <a:endParaRPr sz="1800"/>
          </a:p>
          <a:p>
            <a:pPr indent="0" lvl="0" marL="0" rtl="0" algn="l">
              <a:spcBef>
                <a:spcPts val="1200"/>
              </a:spcBef>
              <a:spcAft>
                <a:spcPts val="1200"/>
              </a:spcAft>
              <a:buNone/>
            </a:pPr>
            <a:r>
              <a:t/>
            </a:r>
            <a:endParaRPr b="1" sz="1800"/>
          </a:p>
        </p:txBody>
      </p:sp>
      <p:pic>
        <p:nvPicPr>
          <p:cNvPr id="752" name="Google Shape;752;p94"/>
          <p:cNvPicPr preferRelativeResize="0"/>
          <p:nvPr/>
        </p:nvPicPr>
        <p:blipFill>
          <a:blip r:embed="rId3">
            <a:alphaModFix/>
          </a:blip>
          <a:stretch>
            <a:fillRect/>
          </a:stretch>
        </p:blipFill>
        <p:spPr>
          <a:xfrm>
            <a:off x="296350" y="3847200"/>
            <a:ext cx="3845599" cy="9783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sp>
        <p:nvSpPr>
          <p:cNvPr id="757" name="Google Shape;757;p9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Citation index criticism</a:t>
            </a:r>
            <a:endParaRPr/>
          </a:p>
        </p:txBody>
      </p:sp>
      <p:sp>
        <p:nvSpPr>
          <p:cNvPr id="758" name="Google Shape;758;p95"/>
          <p:cNvSpPr txBox="1"/>
          <p:nvPr/>
        </p:nvSpPr>
        <p:spPr>
          <a:xfrm>
            <a:off x="408600" y="1153675"/>
            <a:ext cx="8133300" cy="36633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Playfair Display"/>
              <a:buChar char="-"/>
            </a:pPr>
            <a:r>
              <a:rPr lang="it" sz="1800">
                <a:highlight>
                  <a:schemeClr val="dk1"/>
                </a:highlight>
                <a:latin typeface="Playfair Display"/>
                <a:ea typeface="Playfair Display"/>
                <a:cs typeface="Playfair Display"/>
                <a:sym typeface="Playfair Display"/>
              </a:rPr>
              <a:t>Early career </a:t>
            </a:r>
            <a:r>
              <a:rPr lang="it" sz="1800">
                <a:latin typeface="Playfair Display"/>
                <a:ea typeface="Playfair Display"/>
                <a:cs typeface="Playfair Display"/>
                <a:sym typeface="Playfair Display"/>
              </a:rPr>
              <a:t>researchers are penalised</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The citation context is not considered (e.g. </a:t>
            </a:r>
            <a:r>
              <a:rPr lang="it" sz="1800">
                <a:highlight>
                  <a:schemeClr val="dk1"/>
                </a:highlight>
                <a:latin typeface="Playfair Display"/>
                <a:ea typeface="Playfair Display"/>
                <a:cs typeface="Playfair Display"/>
                <a:sym typeface="Playfair Display"/>
              </a:rPr>
              <a:t>negative</a:t>
            </a:r>
            <a:r>
              <a:rPr lang="it" sz="1800">
                <a:latin typeface="Playfair Display"/>
                <a:ea typeface="Playfair Display"/>
                <a:cs typeface="Playfair Display"/>
                <a:sym typeface="Playfair Display"/>
              </a:rPr>
              <a:t> citation) </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They are influenced by the limitation of the citational </a:t>
            </a:r>
            <a:r>
              <a:rPr lang="it" sz="1800">
                <a:highlight>
                  <a:schemeClr val="dk1"/>
                </a:highlight>
                <a:latin typeface="Playfair Display"/>
                <a:ea typeface="Playfair Display"/>
                <a:cs typeface="Playfair Display"/>
                <a:sym typeface="Playfair Display"/>
              </a:rPr>
              <a:t>databases</a:t>
            </a:r>
            <a:r>
              <a:rPr lang="it" sz="1800">
                <a:latin typeface="Playfair Display"/>
                <a:ea typeface="Playfair Display"/>
                <a:cs typeface="Playfair Display"/>
                <a:sym typeface="Playfair Display"/>
              </a:rPr>
              <a:t> (which are all owned by big scientific publishers and not publicly available)</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It can be </a:t>
            </a:r>
            <a:r>
              <a:rPr lang="it" sz="1800">
                <a:highlight>
                  <a:schemeClr val="dk1"/>
                </a:highlight>
                <a:latin typeface="Playfair Display"/>
                <a:ea typeface="Playfair Display"/>
                <a:cs typeface="Playfair Display"/>
                <a:sym typeface="Playfair Display"/>
              </a:rPr>
              <a:t>manipulated</a:t>
            </a:r>
            <a:r>
              <a:rPr lang="it" sz="1800">
                <a:latin typeface="Playfair Display"/>
                <a:ea typeface="Playfair Display"/>
                <a:cs typeface="Playfair Display"/>
                <a:sym typeface="Playfair Display"/>
              </a:rPr>
              <a:t> by both authors and reviewers (self and cross citations)</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It does not take into account the number of authors in a paper and their contribution</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It does not take into account research </a:t>
            </a:r>
            <a:r>
              <a:rPr lang="it" sz="1800">
                <a:highlight>
                  <a:schemeClr val="dk1"/>
                </a:highlight>
                <a:latin typeface="Playfair Display"/>
                <a:ea typeface="Playfair Display"/>
                <a:cs typeface="Playfair Display"/>
                <a:sym typeface="Playfair Display"/>
              </a:rPr>
              <a:t>multidisciplinarity</a:t>
            </a:r>
            <a:r>
              <a:rPr lang="it" sz="1800">
                <a:latin typeface="Playfair Display"/>
                <a:ea typeface="Playfair Display"/>
                <a:cs typeface="Playfair Display"/>
                <a:sym typeface="Playfair Display"/>
              </a:rPr>
              <a:t> (i.e.  citation conventions differ widely among different fields)</a:t>
            </a:r>
            <a:endParaRPr sz="1800">
              <a:latin typeface="Playfair Display"/>
              <a:ea typeface="Playfair Display"/>
              <a:cs typeface="Playfair Display"/>
              <a:sym typeface="Playfair Display"/>
            </a:endParaRPr>
          </a:p>
          <a:p>
            <a:pPr indent="-342900" lvl="0" marL="457200" rtl="0" algn="l">
              <a:spcBef>
                <a:spcPts val="0"/>
              </a:spcBef>
              <a:spcAft>
                <a:spcPts val="0"/>
              </a:spcAft>
              <a:buSzPts val="1800"/>
              <a:buFont typeface="Playfair Display"/>
              <a:buChar char="-"/>
            </a:pPr>
            <a:r>
              <a:rPr lang="it" sz="1800">
                <a:latin typeface="Playfair Display"/>
                <a:ea typeface="Playfair Display"/>
                <a:cs typeface="Playfair Display"/>
                <a:sym typeface="Playfair Display"/>
              </a:rPr>
              <a:t>It does not facilitate science freedom</a:t>
            </a:r>
            <a:endParaRPr sz="1800">
              <a:latin typeface="Playfair Display"/>
              <a:ea typeface="Playfair Display"/>
              <a:cs typeface="Playfair Display"/>
              <a:sym typeface="Playfair Display"/>
            </a:endParaRPr>
          </a:p>
          <a:p>
            <a:pPr indent="0" lvl="0" marL="0" rtl="0" algn="l">
              <a:spcBef>
                <a:spcPts val="0"/>
              </a:spcBef>
              <a:spcAft>
                <a:spcPts val="0"/>
              </a:spcAft>
              <a:buClr>
                <a:schemeClr val="dk2"/>
              </a:buClr>
              <a:buSzPts val="1100"/>
              <a:buFont typeface="Arial"/>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759" name="Google Shape;759;p95"/>
          <p:cNvSpPr txBox="1"/>
          <p:nvPr/>
        </p:nvSpPr>
        <p:spPr>
          <a:xfrm>
            <a:off x="3759350" y="4282350"/>
            <a:ext cx="53016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2"/>
              </a:buClr>
              <a:buSzPts val="1100"/>
              <a:buFont typeface="Arial"/>
              <a:buNone/>
            </a:pPr>
            <a:r>
              <a:rPr lang="it" sz="900">
                <a:latin typeface="Playfair Display"/>
                <a:ea typeface="Playfair Display"/>
                <a:cs typeface="Playfair Display"/>
                <a:sym typeface="Playfair Display"/>
              </a:rPr>
              <a:t>DORA, 2013, </a:t>
            </a:r>
            <a:r>
              <a:rPr lang="it" sz="900" u="sng">
                <a:solidFill>
                  <a:schemeClr val="hlink"/>
                </a:solidFill>
                <a:latin typeface="Playfair Display"/>
                <a:ea typeface="Playfair Display"/>
                <a:cs typeface="Playfair Display"/>
                <a:sym typeface="Playfair Display"/>
                <a:hlinkClick r:id="rId3"/>
              </a:rPr>
              <a:t>https://sfdora.org/read/</a:t>
            </a:r>
            <a:r>
              <a:rPr lang="it" sz="900">
                <a:latin typeface="Playfair Display"/>
                <a:ea typeface="Playfair Display"/>
                <a:cs typeface="Playfair Display"/>
                <a:sym typeface="Playfair Display"/>
              </a:rPr>
              <a:t>    </a:t>
            </a:r>
            <a:endParaRPr sz="900">
              <a:latin typeface="Playfair Display"/>
              <a:ea typeface="Playfair Display"/>
              <a:cs typeface="Playfair Display"/>
              <a:sym typeface="Playfair Display"/>
            </a:endParaRPr>
          </a:p>
          <a:p>
            <a:pPr indent="0" lvl="0" marL="0" rtl="0" algn="l">
              <a:spcBef>
                <a:spcPts val="0"/>
              </a:spcBef>
              <a:spcAft>
                <a:spcPts val="0"/>
              </a:spcAft>
              <a:buClr>
                <a:schemeClr val="dk2"/>
              </a:buClr>
              <a:buSzPts val="1100"/>
              <a:buFont typeface="Arial"/>
              <a:buNone/>
            </a:pPr>
            <a:r>
              <a:rPr lang="it" sz="900">
                <a:latin typeface="Playfair Display"/>
                <a:ea typeface="Playfair Display"/>
                <a:cs typeface="Playfair Display"/>
                <a:sym typeface="Playfair Display"/>
              </a:rPr>
              <a:t>McKiernan, et al, 2019. </a:t>
            </a:r>
            <a:r>
              <a:rPr lang="it" sz="900" u="sng">
                <a:solidFill>
                  <a:schemeClr val="hlink"/>
                </a:solidFill>
                <a:latin typeface="Playfair Display"/>
                <a:ea typeface="Playfair Display"/>
                <a:cs typeface="Playfair Display"/>
                <a:sym typeface="Playfair Display"/>
                <a:hlinkClick r:id="rId4"/>
              </a:rPr>
              <a:t>https://elifesciences.org/articles/47338</a:t>
            </a:r>
            <a:r>
              <a:rPr lang="it" sz="900">
                <a:latin typeface="Playfair Display"/>
                <a:ea typeface="Playfair Display"/>
                <a:cs typeface="Playfair Display"/>
                <a:sym typeface="Playfair Display"/>
              </a:rPr>
              <a:t>   </a:t>
            </a:r>
            <a:endParaRPr sz="900">
              <a:latin typeface="Playfair Display"/>
              <a:ea typeface="Playfair Display"/>
              <a:cs typeface="Playfair Display"/>
              <a:sym typeface="Playfair Display"/>
            </a:endParaRPr>
          </a:p>
          <a:p>
            <a:pPr indent="0" lvl="0" marL="0" rtl="0" algn="l">
              <a:spcBef>
                <a:spcPts val="0"/>
              </a:spcBef>
              <a:spcAft>
                <a:spcPts val="0"/>
              </a:spcAft>
              <a:buClr>
                <a:schemeClr val="dk2"/>
              </a:buClr>
              <a:buSzPts val="1100"/>
              <a:buFont typeface="Arial"/>
              <a:buNone/>
            </a:pPr>
            <a:r>
              <a:rPr lang="it" sz="900">
                <a:latin typeface="Playfair Display"/>
                <a:ea typeface="Playfair Display"/>
                <a:cs typeface="Playfair Display"/>
                <a:sym typeface="Playfair Display"/>
              </a:rPr>
              <a:t>Niles, et al, 2019. </a:t>
            </a:r>
            <a:r>
              <a:rPr lang="it" sz="900" u="sng">
                <a:solidFill>
                  <a:schemeClr val="hlink"/>
                </a:solidFill>
                <a:latin typeface="Playfair Display"/>
                <a:ea typeface="Playfair Display"/>
                <a:cs typeface="Playfair Display"/>
                <a:sym typeface="Playfair Display"/>
                <a:hlinkClick r:id="rId5"/>
              </a:rPr>
              <a:t>https://www.biorxiv.org/content/10.1101/706622v1</a:t>
            </a:r>
            <a:r>
              <a:rPr lang="it" sz="900">
                <a:latin typeface="Playfair Display"/>
                <a:ea typeface="Playfair Display"/>
                <a:cs typeface="Playfair Display"/>
                <a:sym typeface="Playfair Display"/>
              </a:rPr>
              <a:t> </a:t>
            </a:r>
            <a:endParaRPr sz="900">
              <a:latin typeface="Playfair Display"/>
              <a:ea typeface="Playfair Display"/>
              <a:cs typeface="Playfair Display"/>
              <a:sym typeface="Playfair Display"/>
            </a:endParaRPr>
          </a:p>
          <a:p>
            <a:pPr indent="0" lvl="0" marL="0" rtl="0" algn="l">
              <a:spcBef>
                <a:spcPts val="0"/>
              </a:spcBef>
              <a:spcAft>
                <a:spcPts val="0"/>
              </a:spcAft>
              <a:buClr>
                <a:schemeClr val="dk2"/>
              </a:buClr>
              <a:buSzPts val="1100"/>
              <a:buFont typeface="Arial"/>
              <a:buNone/>
            </a:pPr>
            <a:r>
              <a:rPr lang="it" sz="900">
                <a:latin typeface="Playfair Display"/>
                <a:ea typeface="Playfair Display"/>
                <a:cs typeface="Playfair Display"/>
                <a:sym typeface="Playfair Display"/>
              </a:rPr>
              <a:t>Alder, et al, 2008. </a:t>
            </a:r>
            <a:r>
              <a:rPr lang="it" sz="900" u="sng">
                <a:solidFill>
                  <a:schemeClr val="hlink"/>
                </a:solidFill>
                <a:latin typeface="Playfair Display"/>
                <a:ea typeface="Playfair Display"/>
                <a:cs typeface="Playfair Display"/>
                <a:sym typeface="Playfair Display"/>
                <a:hlinkClick r:id="rId6"/>
              </a:rPr>
              <a:t>https://www.mathunion.org/fileadmin/IMU/Report/CitationStatistics.pdf</a:t>
            </a:r>
            <a:r>
              <a:rPr lang="it" sz="900">
                <a:latin typeface="Playfair Display"/>
                <a:ea typeface="Playfair Display"/>
                <a:cs typeface="Playfair Display"/>
                <a:sym typeface="Playfair Display"/>
              </a:rPr>
              <a:t>   </a:t>
            </a:r>
            <a:endParaRPr sz="900">
              <a:latin typeface="Playfair Display"/>
              <a:ea typeface="Playfair Display"/>
              <a:cs typeface="Playfair Display"/>
              <a:sym typeface="Playfair Display"/>
            </a:endParaRPr>
          </a:p>
          <a:p>
            <a:pPr indent="0" lvl="0" marL="0" rtl="0" algn="l">
              <a:spcBef>
                <a:spcPts val="0"/>
              </a:spcBef>
              <a:spcAft>
                <a:spcPts val="0"/>
              </a:spcAft>
              <a:buNone/>
            </a:pPr>
            <a:r>
              <a:t/>
            </a:r>
            <a:endParaRPr sz="900">
              <a:latin typeface="Playfair Display"/>
              <a:ea typeface="Playfair Display"/>
              <a:cs typeface="Playfair Display"/>
              <a:sym typeface="Playfair Display"/>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p96"/>
          <p:cNvSpPr txBox="1"/>
          <p:nvPr>
            <p:ph type="title"/>
          </p:nvPr>
        </p:nvSpPr>
        <p:spPr>
          <a:xfrm>
            <a:off x="1041325" y="526350"/>
            <a:ext cx="73353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sz="3000"/>
              <a:t>“Researchers will do anything to publish papers in some journals, including even creating fake authors”</a:t>
            </a:r>
            <a:endParaRPr sz="3000"/>
          </a:p>
          <a:p>
            <a:pPr indent="0" lvl="0" marL="0" marR="0" rtl="0" algn="l">
              <a:lnSpc>
                <a:spcPct val="100000"/>
              </a:lnSpc>
              <a:spcBef>
                <a:spcPts val="0"/>
              </a:spcBef>
              <a:spcAft>
                <a:spcPts val="0"/>
              </a:spcAft>
              <a:buNone/>
            </a:pPr>
            <a:r>
              <a:t/>
            </a:r>
            <a:endParaRPr sz="3000"/>
          </a:p>
          <a:p>
            <a:pPr indent="0" lvl="0" marL="0" marR="0" rtl="0" algn="l">
              <a:lnSpc>
                <a:spcPct val="100000"/>
              </a:lnSpc>
              <a:spcBef>
                <a:spcPts val="0"/>
              </a:spcBef>
              <a:spcAft>
                <a:spcPts val="0"/>
              </a:spcAft>
              <a:buNone/>
            </a:pPr>
            <a:r>
              <a:rPr lang="it" sz="3000"/>
              <a:t>“ [...] publishing papers in certain journals is </a:t>
            </a:r>
            <a:r>
              <a:rPr lang="it" sz="3000">
                <a:solidFill>
                  <a:schemeClr val="dk2"/>
                </a:solidFill>
                <a:highlight>
                  <a:schemeClr val="dk1"/>
                </a:highlight>
              </a:rPr>
              <a:t>the only way to earn grants, tenure, and promotions</a:t>
            </a:r>
            <a:r>
              <a:rPr lang="it" sz="3000"/>
              <a:t>”</a:t>
            </a:r>
            <a:endParaRPr sz="3000"/>
          </a:p>
        </p:txBody>
      </p:sp>
      <p:sp>
        <p:nvSpPr>
          <p:cNvPr id="765" name="Google Shape;765;p96"/>
          <p:cNvSpPr txBox="1"/>
          <p:nvPr/>
        </p:nvSpPr>
        <p:spPr>
          <a:xfrm>
            <a:off x="171550" y="4494550"/>
            <a:ext cx="7787400" cy="800400"/>
          </a:xfrm>
          <a:prstGeom prst="rect">
            <a:avLst/>
          </a:prstGeom>
          <a:noFill/>
          <a:ln>
            <a:noFill/>
          </a:ln>
        </p:spPr>
        <p:txBody>
          <a:bodyPr anchorCtr="0" anchor="t" bIns="91425" lIns="91425" spcFirstLastPara="1" rIns="91425" wrap="square" tIns="91425">
            <a:spAutoFit/>
          </a:bodyPr>
          <a:lstStyle/>
          <a:p>
            <a:pPr indent="0" lvl="0" marL="0" rtl="0" algn="l">
              <a:lnSpc>
                <a:spcPct val="125000"/>
              </a:lnSpc>
              <a:spcBef>
                <a:spcPts val="0"/>
              </a:spcBef>
              <a:spcAft>
                <a:spcPts val="0"/>
              </a:spcAft>
              <a:buClr>
                <a:schemeClr val="dk2"/>
              </a:buClr>
              <a:buSzPts val="1100"/>
              <a:buFont typeface="Arial"/>
              <a:buNone/>
            </a:pPr>
            <a:r>
              <a:rPr lang="it">
                <a:solidFill>
                  <a:schemeClr val="lt1"/>
                </a:solidFill>
              </a:rPr>
              <a:t>Gaming the Metrics: Misconduct and Manipulation in Academic Research </a:t>
            </a:r>
            <a:r>
              <a:rPr lang="it" sz="1000" u="sng">
                <a:solidFill>
                  <a:schemeClr val="hlink"/>
                </a:solidFill>
                <a:hlinkClick r:id="rId3"/>
              </a:rPr>
              <a:t>https://direct.mit.edu/books/book/4598/Gaming-the-MetricsMisconduct-and-Manipulation-in</a:t>
            </a:r>
            <a:r>
              <a:rPr lang="it" sz="1000">
                <a:solidFill>
                  <a:schemeClr val="dk2"/>
                </a:solidFill>
              </a:rPr>
              <a:t> </a:t>
            </a:r>
            <a:endParaRPr sz="1000">
              <a:solidFill>
                <a:schemeClr val="dk2"/>
              </a:solidFill>
            </a:endParaRPr>
          </a:p>
          <a:p>
            <a:pPr indent="0" lvl="0" marL="0" rtl="0" algn="l">
              <a:spcBef>
                <a:spcPts val="0"/>
              </a:spcBef>
              <a:spcAft>
                <a:spcPts val="0"/>
              </a:spcAft>
              <a:buNone/>
            </a:pPr>
            <a:r>
              <a:t/>
            </a:r>
            <a:endParaRPr sz="1000">
              <a:latin typeface="Playfair Display"/>
              <a:ea typeface="Playfair Display"/>
              <a:cs typeface="Playfair Display"/>
              <a:sym typeface="Playfair Display"/>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sp>
        <p:nvSpPr>
          <p:cNvPr id="770" name="Google Shape;770;p97"/>
          <p:cNvSpPr/>
          <p:nvPr/>
        </p:nvSpPr>
        <p:spPr>
          <a:xfrm>
            <a:off x="4542350" y="-8475"/>
            <a:ext cx="4652400" cy="51876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71" name="Google Shape;771;p97"/>
          <p:cNvPicPr preferRelativeResize="0"/>
          <p:nvPr/>
        </p:nvPicPr>
        <p:blipFill rotWithShape="1">
          <a:blip r:embed="rId3">
            <a:alphaModFix/>
          </a:blip>
          <a:srcRect b="0" l="6916" r="10054" t="0"/>
          <a:stretch/>
        </p:blipFill>
        <p:spPr>
          <a:xfrm>
            <a:off x="4033875" y="263875"/>
            <a:ext cx="5160874" cy="4422701"/>
          </a:xfrm>
          <a:prstGeom prst="rect">
            <a:avLst/>
          </a:prstGeom>
          <a:noFill/>
          <a:ln>
            <a:noFill/>
          </a:ln>
        </p:spPr>
      </p:pic>
      <p:sp>
        <p:nvSpPr>
          <p:cNvPr id="772" name="Google Shape;772;p97"/>
          <p:cNvSpPr txBox="1"/>
          <p:nvPr/>
        </p:nvSpPr>
        <p:spPr>
          <a:xfrm>
            <a:off x="167450" y="1750725"/>
            <a:ext cx="39447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Playfair Display"/>
                <a:ea typeface="Playfair Display"/>
                <a:cs typeface="Playfair Display"/>
                <a:sym typeface="Playfair Display"/>
              </a:rPr>
              <a:t>A major publisher (Elsevier)  buys a well known scientific journal: The Journal of Biological Chemistry (JBC). This is what happens:</a:t>
            </a:r>
            <a:endParaRPr>
              <a:latin typeface="Playfair Display"/>
              <a:ea typeface="Playfair Display"/>
              <a:cs typeface="Playfair Display"/>
              <a:sym typeface="Playfair Display"/>
            </a:endParaRPr>
          </a:p>
          <a:p>
            <a:pPr indent="0" lvl="0" marL="457200" rtl="0" algn="l">
              <a:spcBef>
                <a:spcPts val="0"/>
              </a:spcBef>
              <a:spcAft>
                <a:spcPts val="0"/>
              </a:spcAft>
              <a:buNone/>
            </a:pPr>
            <a:r>
              <a:t/>
            </a:r>
            <a:endParaRPr>
              <a:latin typeface="Playfair Display"/>
              <a:ea typeface="Playfair Display"/>
              <a:cs typeface="Playfair Display"/>
              <a:sym typeface="Playfair Display"/>
            </a:endParaRPr>
          </a:p>
          <a:p>
            <a:pPr indent="-317500" lvl="0" marL="457200" rtl="0" algn="l">
              <a:spcBef>
                <a:spcPts val="0"/>
              </a:spcBef>
              <a:spcAft>
                <a:spcPts val="0"/>
              </a:spcAft>
              <a:buSzPts val="1400"/>
              <a:buFont typeface="Playfair Display"/>
              <a:buChar char="-"/>
            </a:pPr>
            <a:r>
              <a:rPr lang="it">
                <a:latin typeface="Playfair Display"/>
                <a:ea typeface="Playfair Display"/>
                <a:cs typeface="Playfair Display"/>
                <a:sym typeface="Playfair Display"/>
              </a:rPr>
              <a:t>online articles reformatted and images available in low resolution only </a:t>
            </a:r>
            <a:endParaRPr>
              <a:latin typeface="Playfair Display"/>
              <a:ea typeface="Playfair Display"/>
              <a:cs typeface="Playfair Display"/>
              <a:sym typeface="Playfair Display"/>
            </a:endParaRPr>
          </a:p>
          <a:p>
            <a:pPr indent="0" lvl="0" marL="457200" rtl="0" algn="l">
              <a:spcBef>
                <a:spcPts val="0"/>
              </a:spcBef>
              <a:spcAft>
                <a:spcPts val="0"/>
              </a:spcAft>
              <a:buNone/>
            </a:pPr>
            <a:r>
              <a:t/>
            </a:r>
            <a:endParaRPr>
              <a:latin typeface="Playfair Display"/>
              <a:ea typeface="Playfair Display"/>
              <a:cs typeface="Playfair Display"/>
              <a:sym typeface="Playfair Display"/>
            </a:endParaRPr>
          </a:p>
          <a:p>
            <a:pPr indent="-317500" lvl="0" marL="457200" rtl="0" algn="l">
              <a:spcBef>
                <a:spcPts val="0"/>
              </a:spcBef>
              <a:spcAft>
                <a:spcPts val="0"/>
              </a:spcAft>
              <a:buSzPts val="1400"/>
              <a:buFont typeface="Playfair Display"/>
              <a:buChar char="-"/>
            </a:pPr>
            <a:r>
              <a:rPr lang="it">
                <a:latin typeface="Playfair Display"/>
                <a:ea typeface="Playfair Display"/>
                <a:cs typeface="Playfair Display"/>
                <a:sym typeface="Playfair Display"/>
              </a:rPr>
              <a:t>in that type of journal that means less readable, less easy to double-check images</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317500" lvl="0" marL="457200" rtl="0" algn="l">
              <a:spcBef>
                <a:spcPts val="0"/>
              </a:spcBef>
              <a:spcAft>
                <a:spcPts val="0"/>
              </a:spcAft>
              <a:buSzPts val="1400"/>
              <a:buFont typeface="Playfair Display"/>
              <a:buChar char="-"/>
            </a:pPr>
            <a:r>
              <a:rPr lang="it">
                <a:latin typeface="Playfair Display"/>
                <a:ea typeface="Playfair Display"/>
                <a:cs typeface="Playfair Display"/>
                <a:sym typeface="Playfair Display"/>
              </a:rPr>
              <a:t>resistance to correction/retraction</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773" name="Google Shape;773;p97"/>
          <p:cNvSpPr txBox="1"/>
          <p:nvPr>
            <p:ph type="title"/>
          </p:nvPr>
        </p:nvSpPr>
        <p:spPr>
          <a:xfrm>
            <a:off x="243650" y="291200"/>
            <a:ext cx="4045200" cy="14670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Not only researchers’ fault</a:t>
            </a:r>
            <a:endParaRPr/>
          </a:p>
        </p:txBody>
      </p:sp>
      <p:sp>
        <p:nvSpPr>
          <p:cNvPr id="774" name="Google Shape;774;p97"/>
          <p:cNvSpPr txBox="1"/>
          <p:nvPr/>
        </p:nvSpPr>
        <p:spPr>
          <a:xfrm>
            <a:off x="243650" y="4686575"/>
            <a:ext cx="86841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900">
                <a:solidFill>
                  <a:schemeClr val="accent1"/>
                </a:solidFill>
                <a:latin typeface="Playfair Display"/>
                <a:ea typeface="Playfair Display"/>
                <a:cs typeface="Playfair Display"/>
                <a:sym typeface="Playfair Display"/>
              </a:rPr>
              <a:t>https://forbetterscience.com/2021/10/12/how-jbc-sold-its-soul-to-the-devil/?fbclid=IwAR3OMFpos_8hDdGhmV-6tE_xzMgYrEYoPLF3sC9LOrKrJ9sDoRu6qShjS7k</a:t>
            </a:r>
            <a:endParaRPr sz="900">
              <a:solidFill>
                <a:schemeClr val="accent1"/>
              </a:solidFill>
              <a:latin typeface="Playfair Display"/>
              <a:ea typeface="Playfair Display"/>
              <a:cs typeface="Playfair Display"/>
              <a:sym typeface="Playfair Display"/>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98"/>
          <p:cNvSpPr txBox="1"/>
          <p:nvPr>
            <p:ph idx="4294967295" type="title"/>
          </p:nvPr>
        </p:nvSpPr>
        <p:spPr>
          <a:xfrm>
            <a:off x="490250" y="526350"/>
            <a:ext cx="7357200" cy="4090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sz="3600"/>
              <a:t>Yet to many still take </a:t>
            </a:r>
            <a:endParaRPr sz="3600"/>
          </a:p>
          <a:p>
            <a:pPr indent="0" lvl="0" marL="0" rtl="0" algn="l">
              <a:spcBef>
                <a:spcPts val="0"/>
              </a:spcBef>
              <a:spcAft>
                <a:spcPts val="0"/>
              </a:spcAft>
              <a:buNone/>
            </a:pPr>
            <a:r>
              <a:rPr lang="it" sz="3600"/>
              <a:t>for granted that “prestigious journal = good paper”</a:t>
            </a:r>
            <a:endParaRPr sz="3600"/>
          </a:p>
          <a:p>
            <a:pPr indent="0" lvl="0" marL="0" rtl="0" algn="l">
              <a:spcBef>
                <a:spcPts val="0"/>
              </a:spcBef>
              <a:spcAft>
                <a:spcPts val="0"/>
              </a:spcAft>
              <a:buNone/>
            </a:pPr>
            <a:r>
              <a:t/>
            </a:r>
            <a:endParaRPr sz="3600"/>
          </a:p>
          <a:p>
            <a:pPr indent="0" lvl="0" marL="0" rtl="0" algn="l">
              <a:spcBef>
                <a:spcPts val="0"/>
              </a:spcBef>
              <a:spcAft>
                <a:spcPts val="0"/>
              </a:spcAft>
              <a:buNone/>
            </a:pPr>
            <a:r>
              <a:rPr lang="it" sz="2400">
                <a:solidFill>
                  <a:srgbClr val="000000"/>
                </a:solidFill>
                <a:latin typeface="Playfair Display"/>
                <a:ea typeface="Playfair Display"/>
                <a:cs typeface="Playfair Display"/>
                <a:sym typeface="Playfair Display"/>
              </a:rPr>
              <a:t>Think on the example of hydroxychloroquine in COVID-19 research: high-profile, peer-reviewed journal articles were retracted!</a:t>
            </a:r>
            <a:endParaRPr sz="2400">
              <a:solidFill>
                <a:srgbClr val="000000"/>
              </a:solidFill>
              <a:latin typeface="Playfair Display"/>
              <a:ea typeface="Playfair Display"/>
              <a:cs typeface="Playfair Display"/>
              <a:sym typeface="Playfair Display"/>
            </a:endParaRPr>
          </a:p>
          <a:p>
            <a:pPr indent="0" lvl="0" marL="0" rtl="0" algn="l">
              <a:spcBef>
                <a:spcPts val="0"/>
              </a:spcBef>
              <a:spcAft>
                <a:spcPts val="0"/>
              </a:spcAft>
              <a:buNone/>
            </a:pPr>
            <a:r>
              <a:t/>
            </a:r>
            <a:endParaRPr sz="3600"/>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sp>
        <p:nvSpPr>
          <p:cNvPr id="784" name="Google Shape;784;p99"/>
          <p:cNvSpPr txBox="1"/>
          <p:nvPr>
            <p:ph idx="4294967295" type="title"/>
          </p:nvPr>
        </p:nvSpPr>
        <p:spPr>
          <a:xfrm>
            <a:off x="265500" y="1081675"/>
            <a:ext cx="4045200" cy="178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4800"/>
              <a:t>But….good news!</a:t>
            </a:r>
            <a:endParaRPr sz="4800"/>
          </a:p>
          <a:p>
            <a:pPr indent="0" lvl="0" marL="0" rtl="0" algn="l">
              <a:spcBef>
                <a:spcPts val="0"/>
              </a:spcBef>
              <a:spcAft>
                <a:spcPts val="0"/>
              </a:spcAft>
              <a:buNone/>
            </a:pPr>
            <a:r>
              <a:t/>
            </a:r>
            <a:endParaRPr sz="4800"/>
          </a:p>
          <a:p>
            <a:pPr indent="0" lvl="0" marL="0" rtl="0" algn="l">
              <a:spcBef>
                <a:spcPts val="0"/>
              </a:spcBef>
              <a:spcAft>
                <a:spcPts val="0"/>
              </a:spcAft>
              <a:buNone/>
            </a:pPr>
            <a:r>
              <a:rPr lang="it" sz="4800"/>
              <a:t>Things </a:t>
            </a:r>
            <a:endParaRPr sz="4800"/>
          </a:p>
          <a:p>
            <a:pPr indent="0" lvl="0" marL="0" rtl="0" algn="l">
              <a:spcBef>
                <a:spcPts val="0"/>
              </a:spcBef>
              <a:spcAft>
                <a:spcPts val="0"/>
              </a:spcAft>
              <a:buNone/>
            </a:pPr>
            <a:r>
              <a:rPr lang="it" sz="4800"/>
              <a:t>are changing!</a:t>
            </a:r>
            <a:endParaRPr sz="48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sp>
        <p:nvSpPr>
          <p:cNvPr id="789" name="Google Shape;789;p100"/>
          <p:cNvSpPr txBox="1"/>
          <p:nvPr>
            <p:ph type="title"/>
          </p:nvPr>
        </p:nvSpPr>
        <p:spPr>
          <a:xfrm>
            <a:off x="605900" y="1854400"/>
            <a:ext cx="5618700" cy="1782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sz="4800"/>
              <a:t>A change in the approach</a:t>
            </a:r>
            <a:endParaRPr sz="48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101"/>
          <p:cNvSpPr txBox="1"/>
          <p:nvPr>
            <p:ph type="title"/>
          </p:nvPr>
        </p:nvSpPr>
        <p:spPr>
          <a:xfrm>
            <a:off x="311700" y="10546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it" sz="4000"/>
              <a:t>Competition</a:t>
            </a:r>
            <a:endParaRPr sz="4000"/>
          </a:p>
        </p:txBody>
      </p:sp>
      <p:sp>
        <p:nvSpPr>
          <p:cNvPr id="795" name="Google Shape;795;p101"/>
          <p:cNvSpPr txBox="1"/>
          <p:nvPr>
            <p:ph type="title"/>
          </p:nvPr>
        </p:nvSpPr>
        <p:spPr>
          <a:xfrm>
            <a:off x="1693800" y="3646625"/>
            <a:ext cx="5756400" cy="17862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it" sz="4000"/>
              <a:t>Collaboration</a:t>
            </a:r>
            <a:r>
              <a:rPr lang="it" sz="4000">
                <a:solidFill>
                  <a:schemeClr val="dk2"/>
                </a:solidFill>
                <a:highlight>
                  <a:schemeClr val="lt1"/>
                </a:highlight>
                <a:latin typeface="Oswald"/>
                <a:ea typeface="Oswald"/>
                <a:cs typeface="Oswald"/>
                <a:sym typeface="Oswald"/>
              </a:rPr>
              <a:t> and </a:t>
            </a:r>
            <a:r>
              <a:rPr lang="it" sz="4000">
                <a:solidFill>
                  <a:schemeClr val="dk2"/>
                </a:solidFill>
                <a:latin typeface="Oswald"/>
                <a:ea typeface="Oswald"/>
                <a:cs typeface="Oswald"/>
                <a:sym typeface="Oswald"/>
              </a:rPr>
              <a:t>sharing</a:t>
            </a:r>
            <a:endParaRPr sz="4000"/>
          </a:p>
        </p:txBody>
      </p:sp>
      <p:sp>
        <p:nvSpPr>
          <p:cNvPr id="796" name="Google Shape;796;p101"/>
          <p:cNvSpPr/>
          <p:nvPr/>
        </p:nvSpPr>
        <p:spPr>
          <a:xfrm>
            <a:off x="4193400" y="2208875"/>
            <a:ext cx="757200" cy="993900"/>
          </a:xfrm>
          <a:prstGeom prst="downArrow">
            <a:avLst>
              <a:gd fmla="val 50000" name="adj1"/>
              <a:gd fmla="val 50000" name="adj2"/>
            </a:avLst>
          </a:prstGeom>
          <a:noFill/>
          <a:ln cap="flat" cmpd="sng" w="762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8"/>
          <p:cNvSpPr/>
          <p:nvPr/>
        </p:nvSpPr>
        <p:spPr>
          <a:xfrm>
            <a:off x="0" y="0"/>
            <a:ext cx="9144000" cy="5181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0" name="Google Shape;380;p48"/>
          <p:cNvPicPr preferRelativeResize="0"/>
          <p:nvPr/>
        </p:nvPicPr>
        <p:blipFill>
          <a:blip r:embed="rId3">
            <a:alphaModFix/>
          </a:blip>
          <a:stretch>
            <a:fillRect/>
          </a:stretch>
        </p:blipFill>
        <p:spPr>
          <a:xfrm>
            <a:off x="304800" y="493824"/>
            <a:ext cx="8537506" cy="415437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102"/>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Many funders are embracing OS </a:t>
            </a:r>
            <a:endParaRPr/>
          </a:p>
        </p:txBody>
      </p:sp>
      <p:sp>
        <p:nvSpPr>
          <p:cNvPr id="802" name="Google Shape;802;p102"/>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fontScale="70000" lnSpcReduction="20000"/>
          </a:bodyPr>
          <a:lstStyle/>
          <a:p>
            <a:pPr indent="-321945" lvl="0" marL="457200" rtl="0" algn="l">
              <a:spcBef>
                <a:spcPts val="0"/>
              </a:spcBef>
              <a:spcAft>
                <a:spcPts val="0"/>
              </a:spcAft>
              <a:buSzPct val="100000"/>
              <a:buChar char="-"/>
            </a:pPr>
            <a:r>
              <a:rPr lang="it"/>
              <a:t>European Commission</a:t>
            </a:r>
            <a:endParaRPr/>
          </a:p>
          <a:p>
            <a:pPr indent="-321945" lvl="0" marL="457200" rtl="0" algn="l">
              <a:spcBef>
                <a:spcPts val="0"/>
              </a:spcBef>
              <a:spcAft>
                <a:spcPts val="0"/>
              </a:spcAft>
              <a:buSzPct val="100000"/>
              <a:buChar char="-"/>
            </a:pPr>
            <a:r>
              <a:rPr lang="it"/>
              <a:t>European Research Council</a:t>
            </a:r>
            <a:endParaRPr/>
          </a:p>
          <a:p>
            <a:pPr indent="-321945" lvl="0" marL="457200" rtl="0" algn="l">
              <a:spcBef>
                <a:spcPts val="0"/>
              </a:spcBef>
              <a:spcAft>
                <a:spcPts val="0"/>
              </a:spcAft>
              <a:buSzPct val="100000"/>
              <a:buChar char="-"/>
            </a:pPr>
            <a:r>
              <a:rPr lang="it"/>
              <a:t>In Italy Mur with the National Open Science plan (about to be published)</a:t>
            </a:r>
            <a:endParaRPr/>
          </a:p>
          <a:p>
            <a:pPr indent="-321945" lvl="0" marL="457200" rtl="0" algn="l">
              <a:spcBef>
                <a:spcPts val="0"/>
              </a:spcBef>
              <a:spcAft>
                <a:spcPts val="0"/>
              </a:spcAft>
              <a:buSzPct val="100000"/>
              <a:buChar char="-"/>
            </a:pPr>
            <a:r>
              <a:rPr lang="it"/>
              <a:t>Many other across Europe and worldwide </a:t>
            </a:r>
            <a:endParaRPr/>
          </a:p>
        </p:txBody>
      </p:sp>
      <p:pic>
        <p:nvPicPr>
          <p:cNvPr id="803" name="Google Shape;803;p102"/>
          <p:cNvPicPr preferRelativeResize="0"/>
          <p:nvPr/>
        </p:nvPicPr>
        <p:blipFill>
          <a:blip r:embed="rId3">
            <a:alphaModFix/>
          </a:blip>
          <a:stretch>
            <a:fillRect/>
          </a:stretch>
        </p:blipFill>
        <p:spPr>
          <a:xfrm>
            <a:off x="4532506" y="0"/>
            <a:ext cx="3888988" cy="5143500"/>
          </a:xfrm>
          <a:prstGeom prst="rect">
            <a:avLst/>
          </a:prstGeom>
          <a:noFill/>
          <a:ln>
            <a:noFill/>
          </a:ln>
        </p:spPr>
      </p:pic>
      <p:sp>
        <p:nvSpPr>
          <p:cNvPr id="804" name="Google Shape;804;p102"/>
          <p:cNvSpPr txBox="1"/>
          <p:nvPr/>
        </p:nvSpPr>
        <p:spPr>
          <a:xfrm rot="-5400000">
            <a:off x="6792425" y="3077650"/>
            <a:ext cx="35751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100">
                <a:solidFill>
                  <a:schemeClr val="accent1"/>
                </a:solidFill>
                <a:latin typeface="Open Sans"/>
                <a:ea typeface="Open Sans"/>
                <a:cs typeface="Open Sans"/>
                <a:sym typeface="Open Sans"/>
              </a:rPr>
              <a:t>Image by </a:t>
            </a:r>
            <a:r>
              <a:rPr lang="it" sz="1100" u="sng">
                <a:solidFill>
                  <a:schemeClr val="accent1"/>
                </a:solidFill>
                <a:latin typeface="Open Sans"/>
                <a:ea typeface="Open Sans"/>
                <a:cs typeface="Open Sans"/>
                <a:sym typeface="Open Sans"/>
                <a:hlinkClick r:id="rId4">
                  <a:extLst>
                    <a:ext uri="{A12FA001-AC4F-418D-AE19-62706E023703}">
                      <ahyp:hlinkClr val="tx"/>
                    </a:ext>
                  </a:extLst>
                </a:hlinkClick>
              </a:rPr>
              <a:t>Nattanan Kanchanaprat</a:t>
            </a:r>
            <a:r>
              <a:rPr lang="it" sz="1100">
                <a:solidFill>
                  <a:schemeClr val="accent1"/>
                </a:solidFill>
                <a:latin typeface="Open Sans"/>
                <a:ea typeface="Open Sans"/>
                <a:cs typeface="Open Sans"/>
                <a:sym typeface="Open Sans"/>
              </a:rPr>
              <a:t> from </a:t>
            </a:r>
            <a:r>
              <a:rPr lang="it" sz="1100" u="sng">
                <a:solidFill>
                  <a:schemeClr val="accent1"/>
                </a:solidFill>
                <a:latin typeface="Open Sans"/>
                <a:ea typeface="Open Sans"/>
                <a:cs typeface="Open Sans"/>
                <a:sym typeface="Open Sans"/>
                <a:hlinkClick r:id="rId5">
                  <a:extLst>
                    <a:ext uri="{A12FA001-AC4F-418D-AE19-62706E023703}">
                      <ahyp:hlinkClr val="tx"/>
                    </a:ext>
                  </a:extLst>
                </a:hlinkClick>
              </a:rPr>
              <a:t>Pixabay</a:t>
            </a:r>
            <a:r>
              <a:rPr lang="it" sz="1100">
                <a:solidFill>
                  <a:schemeClr val="accent1"/>
                </a:solidFill>
                <a:highlight>
                  <a:srgbClr val="FFFFFF"/>
                </a:highlight>
                <a:latin typeface="Open Sans"/>
                <a:ea typeface="Open Sans"/>
                <a:cs typeface="Open Sans"/>
                <a:sym typeface="Open Sans"/>
              </a:rPr>
              <a:t> </a:t>
            </a:r>
            <a:endParaRPr sz="700">
              <a:solidFill>
                <a:schemeClr val="accent1"/>
              </a:solidFill>
              <a:latin typeface="Playfair Display"/>
              <a:ea typeface="Playfair Display"/>
              <a:cs typeface="Playfair Display"/>
              <a:sym typeface="Playfair Display"/>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103"/>
          <p:cNvSpPr txBox="1"/>
          <p:nvPr/>
        </p:nvSpPr>
        <p:spPr>
          <a:xfrm>
            <a:off x="281300" y="560525"/>
            <a:ext cx="8627100" cy="1385400"/>
          </a:xfrm>
          <a:prstGeom prst="rect">
            <a:avLst/>
          </a:prstGeom>
          <a:noFill/>
          <a:ln>
            <a:noFill/>
          </a:ln>
        </p:spPr>
        <p:txBody>
          <a:bodyPr anchorCtr="0" anchor="ctr" bIns="91425" lIns="91425" spcFirstLastPara="1" rIns="91425" wrap="square" tIns="91425">
            <a:spAutoFit/>
          </a:bodyPr>
          <a:lstStyle/>
          <a:p>
            <a:pPr indent="0" lvl="0" marL="0" rtl="0" algn="just">
              <a:lnSpc>
                <a:spcPct val="90000"/>
              </a:lnSpc>
              <a:spcBef>
                <a:spcPts val="0"/>
              </a:spcBef>
              <a:spcAft>
                <a:spcPts val="0"/>
              </a:spcAft>
              <a:buClr>
                <a:schemeClr val="dk2"/>
              </a:buClr>
              <a:buSzPts val="1100"/>
              <a:buFont typeface="Arial"/>
              <a:buNone/>
            </a:pPr>
            <a:r>
              <a:rPr lang="it" sz="3000">
                <a:solidFill>
                  <a:schemeClr val="dk2"/>
                </a:solidFill>
                <a:highlight>
                  <a:schemeClr val="dk1"/>
                </a:highlight>
                <a:latin typeface="Oswald"/>
                <a:ea typeface="Oswald"/>
                <a:cs typeface="Oswald"/>
                <a:sym typeface="Oswald"/>
              </a:rPr>
              <a:t>In Horizon Europe the project proposal is evaluated under the </a:t>
            </a:r>
            <a:endParaRPr sz="3000">
              <a:solidFill>
                <a:schemeClr val="dk2"/>
              </a:solidFill>
              <a:highlight>
                <a:schemeClr val="dk1"/>
              </a:highlight>
              <a:latin typeface="Oswald"/>
              <a:ea typeface="Oswald"/>
              <a:cs typeface="Oswald"/>
              <a:sym typeface="Oswald"/>
            </a:endParaRPr>
          </a:p>
          <a:p>
            <a:pPr indent="0" lvl="0" marL="0" rtl="0" algn="just">
              <a:lnSpc>
                <a:spcPct val="90000"/>
              </a:lnSpc>
              <a:spcBef>
                <a:spcPts val="0"/>
              </a:spcBef>
              <a:spcAft>
                <a:spcPts val="0"/>
              </a:spcAft>
              <a:buClr>
                <a:schemeClr val="dk2"/>
              </a:buClr>
              <a:buSzPts val="1100"/>
              <a:buFont typeface="Arial"/>
              <a:buNone/>
            </a:pPr>
            <a:r>
              <a:rPr lang="it" sz="3000">
                <a:solidFill>
                  <a:schemeClr val="dk2"/>
                </a:solidFill>
                <a:highlight>
                  <a:schemeClr val="dk1"/>
                </a:highlight>
                <a:latin typeface="Oswald"/>
                <a:ea typeface="Oswald"/>
                <a:cs typeface="Oswald"/>
                <a:sym typeface="Oswald"/>
              </a:rPr>
              <a:t>Open Science Perspective</a:t>
            </a:r>
            <a:endParaRPr sz="1800">
              <a:solidFill>
                <a:schemeClr val="dk2"/>
              </a:solidFill>
              <a:latin typeface="Playfair Display"/>
              <a:ea typeface="Playfair Display"/>
              <a:cs typeface="Playfair Display"/>
              <a:sym typeface="Playfair Display"/>
            </a:endParaRPr>
          </a:p>
          <a:p>
            <a:pPr indent="0" lvl="0" marL="0" rtl="0" algn="l">
              <a:spcBef>
                <a:spcPts val="0"/>
              </a:spcBef>
              <a:spcAft>
                <a:spcPts val="0"/>
              </a:spcAft>
              <a:buNone/>
            </a:pPr>
            <a:r>
              <a:t/>
            </a:r>
            <a:endParaRPr sz="1800">
              <a:solidFill>
                <a:schemeClr val="dk2"/>
              </a:solidFill>
              <a:latin typeface="Playfair Display"/>
              <a:ea typeface="Playfair Display"/>
              <a:cs typeface="Playfair Display"/>
              <a:sym typeface="Playfair Display"/>
            </a:endParaRPr>
          </a:p>
        </p:txBody>
      </p:sp>
      <p:pic>
        <p:nvPicPr>
          <p:cNvPr id="810" name="Google Shape;810;p103"/>
          <p:cNvPicPr preferRelativeResize="0"/>
          <p:nvPr/>
        </p:nvPicPr>
        <p:blipFill>
          <a:blip r:embed="rId3">
            <a:alphaModFix/>
          </a:blip>
          <a:stretch>
            <a:fillRect/>
          </a:stretch>
        </p:blipFill>
        <p:spPr>
          <a:xfrm>
            <a:off x="990600" y="1703975"/>
            <a:ext cx="7371524" cy="1167075"/>
          </a:xfrm>
          <a:prstGeom prst="rect">
            <a:avLst/>
          </a:prstGeom>
          <a:noFill/>
          <a:ln>
            <a:noFill/>
          </a:ln>
        </p:spPr>
      </p:pic>
      <p:pic>
        <p:nvPicPr>
          <p:cNvPr id="811" name="Google Shape;811;p103"/>
          <p:cNvPicPr preferRelativeResize="0"/>
          <p:nvPr/>
        </p:nvPicPr>
        <p:blipFill>
          <a:blip r:embed="rId4">
            <a:alphaModFix/>
          </a:blip>
          <a:stretch>
            <a:fillRect/>
          </a:stretch>
        </p:blipFill>
        <p:spPr>
          <a:xfrm>
            <a:off x="152400" y="2751725"/>
            <a:ext cx="7817975" cy="1167075"/>
          </a:xfrm>
          <a:prstGeom prst="rect">
            <a:avLst/>
          </a:prstGeom>
          <a:noFill/>
          <a:ln>
            <a:noFill/>
          </a:ln>
        </p:spPr>
      </p:pic>
      <p:pic>
        <p:nvPicPr>
          <p:cNvPr id="812" name="Google Shape;812;p103"/>
          <p:cNvPicPr preferRelativeResize="0"/>
          <p:nvPr/>
        </p:nvPicPr>
        <p:blipFill>
          <a:blip r:embed="rId5">
            <a:alphaModFix/>
          </a:blip>
          <a:stretch>
            <a:fillRect/>
          </a:stretch>
        </p:blipFill>
        <p:spPr>
          <a:xfrm>
            <a:off x="990600" y="3789950"/>
            <a:ext cx="6462834" cy="116707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p104"/>
          <p:cNvSpPr txBox="1"/>
          <p:nvPr>
            <p:ph idx="1" type="body"/>
          </p:nvPr>
        </p:nvSpPr>
        <p:spPr>
          <a:xfrm>
            <a:off x="77650" y="52500"/>
            <a:ext cx="5998800" cy="605100"/>
          </a:xfrm>
          <a:prstGeom prst="rect">
            <a:avLst/>
          </a:prstGeom>
        </p:spPr>
        <p:txBody>
          <a:bodyPr anchorCtr="0" anchor="ctr" bIns="91425" lIns="91425" spcFirstLastPara="1" rIns="91425" wrap="square" tIns="91425">
            <a:normAutofit lnSpcReduction="10000"/>
          </a:bodyPr>
          <a:lstStyle/>
          <a:p>
            <a:pPr indent="0" lvl="0" marL="0" marR="0" rtl="0" algn="l">
              <a:lnSpc>
                <a:spcPct val="100000"/>
              </a:lnSpc>
              <a:spcBef>
                <a:spcPts val="0"/>
              </a:spcBef>
              <a:spcAft>
                <a:spcPts val="0"/>
              </a:spcAft>
              <a:buNone/>
            </a:pPr>
            <a:r>
              <a:rPr lang="it" sz="3000">
                <a:latin typeface="Oswald"/>
                <a:ea typeface="Oswald"/>
                <a:cs typeface="Oswald"/>
                <a:sym typeface="Oswald"/>
              </a:rPr>
              <a:t>Open Science practices in Horizon Europe</a:t>
            </a:r>
            <a:endParaRPr sz="3000">
              <a:latin typeface="Oswald"/>
              <a:ea typeface="Oswald"/>
              <a:cs typeface="Oswald"/>
              <a:sym typeface="Oswald"/>
            </a:endParaRPr>
          </a:p>
        </p:txBody>
      </p:sp>
      <p:sp>
        <p:nvSpPr>
          <p:cNvPr id="818" name="Google Shape;818;p104"/>
          <p:cNvSpPr txBox="1"/>
          <p:nvPr/>
        </p:nvSpPr>
        <p:spPr>
          <a:xfrm>
            <a:off x="456525" y="733800"/>
            <a:ext cx="8977200" cy="458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b="1" lang="it" sz="2000">
                <a:solidFill>
                  <a:schemeClr val="dk2"/>
                </a:solidFill>
                <a:latin typeface="Playfair Display"/>
                <a:ea typeface="Playfair Display"/>
                <a:cs typeface="Playfair Display"/>
                <a:sym typeface="Playfair Display"/>
              </a:rPr>
              <a:t>early and open sharing </a:t>
            </a:r>
            <a:r>
              <a:rPr lang="it" sz="2000">
                <a:solidFill>
                  <a:schemeClr val="dk2"/>
                </a:solidFill>
                <a:latin typeface="Playfair Display"/>
                <a:ea typeface="Playfair Display"/>
                <a:cs typeface="Playfair Display"/>
                <a:sym typeface="Playfair Display"/>
              </a:rPr>
              <a:t>of research (i.e. preregistration, registered reports, pre-prints, or crowd-sourcing)</a:t>
            </a:r>
            <a:endParaRPr sz="2000">
              <a:solidFill>
                <a:schemeClr val="dk2"/>
              </a:solidFill>
              <a:latin typeface="Playfair Display"/>
              <a:ea typeface="Playfair Display"/>
              <a:cs typeface="Playfair Display"/>
              <a:sym typeface="Playfair Display"/>
            </a:endParaRPr>
          </a:p>
          <a:p>
            <a:pPr indent="0" lvl="0" marL="0" rtl="0" algn="l">
              <a:lnSpc>
                <a:spcPct val="115000"/>
              </a:lnSpc>
              <a:spcBef>
                <a:spcPts val="1000"/>
              </a:spcBef>
              <a:spcAft>
                <a:spcPts val="0"/>
              </a:spcAft>
              <a:buNone/>
            </a:pPr>
            <a:r>
              <a:rPr b="1" lang="it" sz="2000">
                <a:solidFill>
                  <a:schemeClr val="dk2"/>
                </a:solidFill>
                <a:latin typeface="Playfair Display"/>
                <a:ea typeface="Playfair Display"/>
                <a:cs typeface="Playfair Display"/>
                <a:sym typeface="Playfair Display"/>
              </a:rPr>
              <a:t>research output management </a:t>
            </a:r>
            <a:r>
              <a:rPr lang="it" sz="2000">
                <a:solidFill>
                  <a:schemeClr val="dk2"/>
                </a:solidFill>
                <a:latin typeface="Playfair Display"/>
                <a:ea typeface="Playfair Display"/>
                <a:cs typeface="Playfair Display"/>
                <a:sym typeface="Playfair Display"/>
              </a:rPr>
              <a:t>including research data management</a:t>
            </a:r>
            <a:endParaRPr sz="2000">
              <a:solidFill>
                <a:schemeClr val="dk2"/>
              </a:solidFill>
              <a:latin typeface="Playfair Display"/>
              <a:ea typeface="Playfair Display"/>
              <a:cs typeface="Playfair Display"/>
              <a:sym typeface="Playfair Display"/>
            </a:endParaRPr>
          </a:p>
          <a:p>
            <a:pPr indent="0" lvl="0" marL="0" rtl="0" algn="l">
              <a:lnSpc>
                <a:spcPct val="115000"/>
              </a:lnSpc>
              <a:spcBef>
                <a:spcPts val="1000"/>
              </a:spcBef>
              <a:spcAft>
                <a:spcPts val="0"/>
              </a:spcAft>
              <a:buNone/>
            </a:pPr>
            <a:r>
              <a:rPr lang="it" sz="2000">
                <a:solidFill>
                  <a:schemeClr val="dk2"/>
                </a:solidFill>
                <a:latin typeface="Playfair Display"/>
                <a:ea typeface="Playfair Display"/>
                <a:cs typeface="Playfair Display"/>
                <a:sym typeface="Playfair Display"/>
              </a:rPr>
              <a:t>measures to ensure </a:t>
            </a:r>
            <a:r>
              <a:rPr b="1" lang="it" sz="2000">
                <a:solidFill>
                  <a:schemeClr val="dk2"/>
                </a:solidFill>
                <a:latin typeface="Playfair Display"/>
                <a:ea typeface="Playfair Display"/>
                <a:cs typeface="Playfair Display"/>
                <a:sym typeface="Playfair Display"/>
              </a:rPr>
              <a:t>reproducibility</a:t>
            </a:r>
            <a:r>
              <a:rPr lang="it" sz="2000">
                <a:solidFill>
                  <a:schemeClr val="dk2"/>
                </a:solidFill>
                <a:latin typeface="Playfair Display"/>
                <a:ea typeface="Playfair Display"/>
                <a:cs typeface="Playfair Display"/>
                <a:sym typeface="Playfair Display"/>
              </a:rPr>
              <a:t> of research outputs</a:t>
            </a:r>
            <a:endParaRPr sz="2000">
              <a:solidFill>
                <a:schemeClr val="dk2"/>
              </a:solidFill>
              <a:latin typeface="Playfair Display"/>
              <a:ea typeface="Playfair Display"/>
              <a:cs typeface="Playfair Display"/>
              <a:sym typeface="Playfair Display"/>
            </a:endParaRPr>
          </a:p>
          <a:p>
            <a:pPr indent="0" lvl="0" marL="0" rtl="0" algn="l">
              <a:lnSpc>
                <a:spcPct val="115000"/>
              </a:lnSpc>
              <a:spcBef>
                <a:spcPts val="1000"/>
              </a:spcBef>
              <a:spcAft>
                <a:spcPts val="0"/>
              </a:spcAft>
              <a:buNone/>
            </a:pPr>
            <a:r>
              <a:rPr b="1" lang="it" sz="2000">
                <a:solidFill>
                  <a:schemeClr val="dk2"/>
                </a:solidFill>
                <a:latin typeface="Playfair Display"/>
                <a:ea typeface="Playfair Display"/>
                <a:cs typeface="Playfair Display"/>
                <a:sym typeface="Playfair Display"/>
              </a:rPr>
              <a:t>open access </a:t>
            </a:r>
            <a:r>
              <a:rPr lang="it" sz="2000">
                <a:solidFill>
                  <a:schemeClr val="dk2"/>
                </a:solidFill>
                <a:latin typeface="Playfair Display"/>
                <a:ea typeface="Playfair Display"/>
                <a:cs typeface="Playfair Display"/>
                <a:sym typeface="Playfair Display"/>
              </a:rPr>
              <a:t>to research outputs (e.g. publications, data, software, models, algorithms, and workflows) through deposition in trusted repositories</a:t>
            </a:r>
            <a:endParaRPr sz="2000">
              <a:solidFill>
                <a:schemeClr val="dk2"/>
              </a:solidFill>
              <a:latin typeface="Playfair Display"/>
              <a:ea typeface="Playfair Display"/>
              <a:cs typeface="Playfair Display"/>
              <a:sym typeface="Playfair Display"/>
            </a:endParaRPr>
          </a:p>
          <a:p>
            <a:pPr indent="0" lvl="0" marL="0" rtl="0" algn="l">
              <a:lnSpc>
                <a:spcPct val="115000"/>
              </a:lnSpc>
              <a:spcBef>
                <a:spcPts val="1000"/>
              </a:spcBef>
              <a:spcAft>
                <a:spcPts val="0"/>
              </a:spcAft>
              <a:buNone/>
            </a:pPr>
            <a:r>
              <a:rPr lang="it" sz="2000">
                <a:solidFill>
                  <a:schemeClr val="dk2"/>
                </a:solidFill>
                <a:latin typeface="Playfair Display"/>
                <a:ea typeface="Playfair Display"/>
                <a:cs typeface="Playfair Display"/>
                <a:sym typeface="Playfair Display"/>
              </a:rPr>
              <a:t>participation in </a:t>
            </a:r>
            <a:r>
              <a:rPr b="1" lang="it" sz="2000">
                <a:solidFill>
                  <a:schemeClr val="dk2"/>
                </a:solidFill>
                <a:latin typeface="Playfair Display"/>
                <a:ea typeface="Playfair Display"/>
                <a:cs typeface="Playfair Display"/>
                <a:sym typeface="Playfair Display"/>
              </a:rPr>
              <a:t>open peer-review</a:t>
            </a:r>
            <a:endParaRPr b="1" sz="2000">
              <a:solidFill>
                <a:schemeClr val="dk2"/>
              </a:solidFill>
              <a:latin typeface="Playfair Display"/>
              <a:ea typeface="Playfair Display"/>
              <a:cs typeface="Playfair Display"/>
              <a:sym typeface="Playfair Display"/>
            </a:endParaRPr>
          </a:p>
          <a:p>
            <a:pPr indent="0" lvl="0" marL="0" rtl="0" algn="l">
              <a:lnSpc>
                <a:spcPct val="115000"/>
              </a:lnSpc>
              <a:spcBef>
                <a:spcPts val="1000"/>
              </a:spcBef>
              <a:spcAft>
                <a:spcPts val="0"/>
              </a:spcAft>
              <a:buNone/>
            </a:pPr>
            <a:r>
              <a:rPr b="1" lang="it" sz="2000">
                <a:solidFill>
                  <a:schemeClr val="dk2"/>
                </a:solidFill>
                <a:latin typeface="Playfair Display"/>
                <a:ea typeface="Playfair Display"/>
                <a:cs typeface="Playfair Display"/>
                <a:sym typeface="Playfair Display"/>
              </a:rPr>
              <a:t>involving all relevant knowledge actors </a:t>
            </a:r>
            <a:r>
              <a:rPr lang="it" sz="2000">
                <a:solidFill>
                  <a:schemeClr val="dk2"/>
                </a:solidFill>
                <a:latin typeface="Playfair Display"/>
                <a:ea typeface="Playfair Display"/>
                <a:cs typeface="Playfair Display"/>
                <a:sym typeface="Playfair Display"/>
              </a:rPr>
              <a:t>including citizens, civil society and end users in the co-creation of R</a:t>
            </a:r>
            <a:r>
              <a:rPr lang="it" sz="2000">
                <a:solidFill>
                  <a:schemeClr val="dk2"/>
                </a:solidFill>
              </a:rPr>
              <a:t>&amp;</a:t>
            </a:r>
            <a:r>
              <a:rPr lang="it" sz="2000">
                <a:solidFill>
                  <a:schemeClr val="dk2"/>
                </a:solidFill>
                <a:latin typeface="Playfair Display"/>
                <a:ea typeface="Playfair Display"/>
                <a:cs typeface="Playfair Display"/>
                <a:sym typeface="Playfair Display"/>
              </a:rPr>
              <a:t>I agendas and contents (such as citizen science)</a:t>
            </a:r>
            <a:endParaRPr sz="2000">
              <a:solidFill>
                <a:schemeClr val="dk2"/>
              </a:solidFill>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pic>
        <p:nvPicPr>
          <p:cNvPr id="819" name="Google Shape;819;p104"/>
          <p:cNvPicPr preferRelativeResize="0"/>
          <p:nvPr/>
        </p:nvPicPr>
        <p:blipFill>
          <a:blip r:embed="rId3">
            <a:alphaModFix/>
          </a:blip>
          <a:stretch>
            <a:fillRect/>
          </a:stretch>
        </p:blipFill>
        <p:spPr>
          <a:xfrm>
            <a:off x="163375" y="918175"/>
            <a:ext cx="295275" cy="295275"/>
          </a:xfrm>
          <a:prstGeom prst="rect">
            <a:avLst/>
          </a:prstGeom>
          <a:noFill/>
          <a:ln>
            <a:noFill/>
          </a:ln>
        </p:spPr>
      </p:pic>
      <p:pic>
        <p:nvPicPr>
          <p:cNvPr id="820" name="Google Shape;820;p104"/>
          <p:cNvPicPr preferRelativeResize="0"/>
          <p:nvPr/>
        </p:nvPicPr>
        <p:blipFill>
          <a:blip r:embed="rId4">
            <a:alphaModFix/>
          </a:blip>
          <a:stretch>
            <a:fillRect/>
          </a:stretch>
        </p:blipFill>
        <p:spPr>
          <a:xfrm>
            <a:off x="163375" y="1635425"/>
            <a:ext cx="295275" cy="304800"/>
          </a:xfrm>
          <a:prstGeom prst="rect">
            <a:avLst/>
          </a:prstGeom>
          <a:noFill/>
          <a:ln>
            <a:noFill/>
          </a:ln>
        </p:spPr>
      </p:pic>
      <p:pic>
        <p:nvPicPr>
          <p:cNvPr id="821" name="Google Shape;821;p104"/>
          <p:cNvPicPr preferRelativeResize="0"/>
          <p:nvPr/>
        </p:nvPicPr>
        <p:blipFill>
          <a:blip r:embed="rId5">
            <a:alphaModFix/>
          </a:blip>
          <a:stretch>
            <a:fillRect/>
          </a:stretch>
        </p:blipFill>
        <p:spPr>
          <a:xfrm>
            <a:off x="163375" y="2205000"/>
            <a:ext cx="295275" cy="304800"/>
          </a:xfrm>
          <a:prstGeom prst="rect">
            <a:avLst/>
          </a:prstGeom>
          <a:noFill/>
          <a:ln>
            <a:noFill/>
          </a:ln>
        </p:spPr>
      </p:pic>
      <p:pic>
        <p:nvPicPr>
          <p:cNvPr id="822" name="Google Shape;822;p104"/>
          <p:cNvPicPr preferRelativeResize="0"/>
          <p:nvPr/>
        </p:nvPicPr>
        <p:blipFill>
          <a:blip r:embed="rId6">
            <a:alphaModFix/>
          </a:blip>
          <a:stretch>
            <a:fillRect/>
          </a:stretch>
        </p:blipFill>
        <p:spPr>
          <a:xfrm>
            <a:off x="163375" y="2763238"/>
            <a:ext cx="295275" cy="295275"/>
          </a:xfrm>
          <a:prstGeom prst="rect">
            <a:avLst/>
          </a:prstGeom>
          <a:noFill/>
          <a:ln>
            <a:noFill/>
          </a:ln>
        </p:spPr>
      </p:pic>
      <p:pic>
        <p:nvPicPr>
          <p:cNvPr id="823" name="Google Shape;823;p104"/>
          <p:cNvPicPr preferRelativeResize="0"/>
          <p:nvPr/>
        </p:nvPicPr>
        <p:blipFill>
          <a:blip r:embed="rId7">
            <a:alphaModFix/>
          </a:blip>
          <a:stretch>
            <a:fillRect/>
          </a:stretch>
        </p:blipFill>
        <p:spPr>
          <a:xfrm>
            <a:off x="163375" y="3458763"/>
            <a:ext cx="295275" cy="295275"/>
          </a:xfrm>
          <a:prstGeom prst="rect">
            <a:avLst/>
          </a:prstGeom>
          <a:noFill/>
          <a:ln>
            <a:noFill/>
          </a:ln>
        </p:spPr>
      </p:pic>
      <p:pic>
        <p:nvPicPr>
          <p:cNvPr id="824" name="Google Shape;824;p104"/>
          <p:cNvPicPr preferRelativeResize="0"/>
          <p:nvPr/>
        </p:nvPicPr>
        <p:blipFill>
          <a:blip r:embed="rId8">
            <a:alphaModFix/>
          </a:blip>
          <a:stretch>
            <a:fillRect/>
          </a:stretch>
        </p:blipFill>
        <p:spPr>
          <a:xfrm>
            <a:off x="163375" y="3991650"/>
            <a:ext cx="295275" cy="29527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sp>
        <p:nvSpPr>
          <p:cNvPr id="829" name="Google Shape;829;p105"/>
          <p:cNvSpPr txBox="1"/>
          <p:nvPr>
            <p:ph idx="1" type="body"/>
          </p:nvPr>
        </p:nvSpPr>
        <p:spPr>
          <a:xfrm>
            <a:off x="256575" y="281100"/>
            <a:ext cx="7807800" cy="605100"/>
          </a:xfrm>
          <a:prstGeom prst="rect">
            <a:avLst/>
          </a:prstGeom>
        </p:spPr>
        <p:txBody>
          <a:bodyPr anchorCtr="0" anchor="ctr" bIns="91425" lIns="91425" spcFirstLastPara="1" rIns="91425" wrap="square" tIns="91425">
            <a:normAutofit fontScale="92500" lnSpcReduction="10000"/>
          </a:bodyPr>
          <a:lstStyle/>
          <a:p>
            <a:pPr indent="0" lvl="0" marL="0" marR="0" rtl="0" algn="l">
              <a:lnSpc>
                <a:spcPct val="100000"/>
              </a:lnSpc>
              <a:spcBef>
                <a:spcPts val="0"/>
              </a:spcBef>
              <a:spcAft>
                <a:spcPts val="0"/>
              </a:spcAft>
              <a:buNone/>
            </a:pPr>
            <a:r>
              <a:rPr lang="it" sz="3000">
                <a:latin typeface="Oswald"/>
                <a:ea typeface="Oswald"/>
                <a:cs typeface="Oswald"/>
                <a:sym typeface="Oswald"/>
              </a:rPr>
              <a:t>Open Access to scientific publications in HE - 1</a:t>
            </a:r>
            <a:endParaRPr sz="3000">
              <a:latin typeface="Oswald"/>
              <a:ea typeface="Oswald"/>
              <a:cs typeface="Oswald"/>
              <a:sym typeface="Oswald"/>
            </a:endParaRPr>
          </a:p>
        </p:txBody>
      </p:sp>
      <p:sp>
        <p:nvSpPr>
          <p:cNvPr id="830" name="Google Shape;830;p105"/>
          <p:cNvSpPr txBox="1"/>
          <p:nvPr/>
        </p:nvSpPr>
        <p:spPr>
          <a:xfrm>
            <a:off x="256575" y="886200"/>
            <a:ext cx="8652900" cy="4350900"/>
          </a:xfrm>
          <a:prstGeom prst="rect">
            <a:avLst/>
          </a:prstGeom>
          <a:noFill/>
          <a:ln>
            <a:noFill/>
          </a:ln>
        </p:spPr>
        <p:txBody>
          <a:bodyPr anchorCtr="0" anchor="t" bIns="91425" lIns="91425" spcFirstLastPara="1" rIns="91425" wrap="square" tIns="91425">
            <a:spAutoFit/>
          </a:bodyPr>
          <a:lstStyle/>
          <a:p>
            <a:pPr indent="0" lvl="0" marL="0" rtl="0" algn="just">
              <a:lnSpc>
                <a:spcPct val="80000"/>
              </a:lnSpc>
              <a:spcBef>
                <a:spcPts val="1000"/>
              </a:spcBef>
              <a:spcAft>
                <a:spcPts val="0"/>
              </a:spcAft>
              <a:buClr>
                <a:schemeClr val="dk2"/>
              </a:buClr>
              <a:buSzPts val="1100"/>
              <a:buFont typeface="Arial"/>
              <a:buNone/>
            </a:pPr>
            <a:r>
              <a:rPr lang="it" sz="2000">
                <a:solidFill>
                  <a:schemeClr val="dk2"/>
                </a:solidFill>
                <a:latin typeface="Playfair Display"/>
                <a:ea typeface="Playfair Display"/>
                <a:cs typeface="Playfair Display"/>
                <a:sym typeface="Playfair Display"/>
              </a:rPr>
              <a:t>Beneficiaries must </a:t>
            </a:r>
            <a:r>
              <a:rPr lang="it" sz="2000">
                <a:solidFill>
                  <a:schemeClr val="dk2"/>
                </a:solidFill>
                <a:highlight>
                  <a:schemeClr val="dk1"/>
                </a:highlight>
                <a:latin typeface="Playfair Display"/>
                <a:ea typeface="Playfair Display"/>
                <a:cs typeface="Playfair Display"/>
                <a:sym typeface="Playfair Display"/>
              </a:rPr>
              <a:t>ensure</a:t>
            </a:r>
            <a:r>
              <a:rPr lang="it" sz="2000">
                <a:solidFill>
                  <a:schemeClr val="dk2"/>
                </a:solidFill>
                <a:latin typeface="Playfair Display"/>
                <a:ea typeface="Playfair Display"/>
                <a:cs typeface="Playfair Display"/>
                <a:sym typeface="Playfair Display"/>
              </a:rPr>
              <a:t> </a:t>
            </a:r>
            <a:r>
              <a:rPr b="1" lang="it" sz="2000">
                <a:solidFill>
                  <a:schemeClr val="dk2"/>
                </a:solidFill>
                <a:latin typeface="Playfair Display"/>
                <a:ea typeface="Playfair Display"/>
                <a:cs typeface="Playfair Display"/>
                <a:sym typeface="Playfair Display"/>
              </a:rPr>
              <a:t>OA to peer-reviewed scientific publications </a:t>
            </a:r>
            <a:r>
              <a:rPr lang="it" sz="2000">
                <a:solidFill>
                  <a:schemeClr val="dk2"/>
                </a:solidFill>
                <a:latin typeface="Playfair Display"/>
                <a:ea typeface="Playfair Display"/>
                <a:cs typeface="Playfair Display"/>
                <a:sym typeface="Playfair Display"/>
              </a:rPr>
              <a:t>relating to their results. In particular, </a:t>
            </a:r>
            <a:r>
              <a:rPr b="1" lang="it" sz="2000">
                <a:solidFill>
                  <a:schemeClr val="dk2"/>
                </a:solidFill>
                <a:latin typeface="Playfair Display"/>
                <a:ea typeface="Playfair Display"/>
                <a:cs typeface="Playfair Display"/>
                <a:sym typeface="Playfair Display"/>
              </a:rPr>
              <a:t>they must ensure</a:t>
            </a:r>
            <a:r>
              <a:rPr lang="it" sz="2000">
                <a:solidFill>
                  <a:schemeClr val="dk2"/>
                </a:solidFill>
                <a:latin typeface="Playfair Display"/>
                <a:ea typeface="Playfair Display"/>
                <a:cs typeface="Playfair Display"/>
                <a:sym typeface="Playfair Display"/>
              </a:rPr>
              <a:t>:</a:t>
            </a:r>
            <a:endParaRPr sz="2000">
              <a:solidFill>
                <a:schemeClr val="dk2"/>
              </a:solidFill>
              <a:latin typeface="Playfair Display"/>
              <a:ea typeface="Playfair Display"/>
              <a:cs typeface="Playfair Display"/>
              <a:sym typeface="Playfair Display"/>
            </a:endParaRPr>
          </a:p>
          <a:p>
            <a:pPr indent="-355600" lvl="0" marL="457200" rtl="0" algn="just">
              <a:lnSpc>
                <a:spcPct val="80000"/>
              </a:lnSpc>
              <a:spcBef>
                <a:spcPts val="1000"/>
              </a:spcBef>
              <a:spcAft>
                <a:spcPts val="0"/>
              </a:spcAft>
              <a:buClr>
                <a:schemeClr val="dk2"/>
              </a:buClr>
              <a:buSzPts val="2000"/>
              <a:buFont typeface="Playfair Display"/>
              <a:buChar char="●"/>
            </a:pPr>
            <a:r>
              <a:rPr lang="it" sz="2000">
                <a:solidFill>
                  <a:schemeClr val="dk2"/>
                </a:solidFill>
                <a:latin typeface="Playfair Display"/>
                <a:ea typeface="Playfair Display"/>
                <a:cs typeface="Playfair Display"/>
                <a:sym typeface="Playfair Display"/>
              </a:rPr>
              <a:t>at the latest upon publication, </a:t>
            </a:r>
            <a:r>
              <a:rPr b="1" lang="it" sz="2000">
                <a:solidFill>
                  <a:schemeClr val="dk2"/>
                </a:solidFill>
                <a:latin typeface="Playfair Display"/>
                <a:ea typeface="Playfair Display"/>
                <a:cs typeface="Playfair Display"/>
                <a:sym typeface="Playfair Display"/>
              </a:rPr>
              <a:t>deposition</a:t>
            </a:r>
            <a:r>
              <a:rPr lang="it" sz="2000">
                <a:solidFill>
                  <a:schemeClr val="dk2"/>
                </a:solidFill>
                <a:latin typeface="Playfair Display"/>
                <a:ea typeface="Playfair Display"/>
                <a:cs typeface="Playfair Display"/>
                <a:sym typeface="Playfair Display"/>
              </a:rPr>
              <a:t> of the AAM or VoR in a </a:t>
            </a:r>
            <a:r>
              <a:rPr lang="it" sz="2000">
                <a:solidFill>
                  <a:schemeClr val="dk2"/>
                </a:solidFill>
                <a:highlight>
                  <a:schemeClr val="dk1"/>
                </a:highlight>
                <a:latin typeface="Playfair Display"/>
                <a:ea typeface="Playfair Display"/>
                <a:cs typeface="Playfair Display"/>
                <a:sym typeface="Playfair Display"/>
              </a:rPr>
              <a:t>trusted repository </a:t>
            </a:r>
            <a:r>
              <a:rPr lang="it" sz="2000">
                <a:solidFill>
                  <a:schemeClr val="dk2"/>
                </a:solidFill>
                <a:latin typeface="Playfair Display"/>
                <a:ea typeface="Playfair Display"/>
                <a:cs typeface="Playfair Display"/>
                <a:sym typeface="Playfair Display"/>
              </a:rPr>
              <a:t>+ </a:t>
            </a:r>
            <a:r>
              <a:rPr b="1" lang="it" sz="2000">
                <a:solidFill>
                  <a:schemeClr val="dk2"/>
                </a:solidFill>
                <a:latin typeface="Playfair Display"/>
                <a:ea typeface="Playfair Display"/>
                <a:cs typeface="Playfair Display"/>
                <a:sym typeface="Playfair Display"/>
              </a:rPr>
              <a:t>immediate open access via the repository</a:t>
            </a:r>
            <a:r>
              <a:rPr lang="it" sz="2000">
                <a:solidFill>
                  <a:schemeClr val="dk2"/>
                </a:solidFill>
                <a:latin typeface="Playfair Display"/>
                <a:ea typeface="Playfair Display"/>
                <a:cs typeface="Playfair Display"/>
                <a:sym typeface="Playfair Display"/>
              </a:rPr>
              <a:t> under </a:t>
            </a:r>
            <a:r>
              <a:rPr b="1" lang="it" sz="2000">
                <a:solidFill>
                  <a:schemeClr val="dk2"/>
                </a:solidFill>
                <a:latin typeface="Playfair Display"/>
                <a:ea typeface="Playfair Display"/>
                <a:cs typeface="Playfair Display"/>
                <a:sym typeface="Playfair Display"/>
              </a:rPr>
              <a:t>CC BY</a:t>
            </a:r>
            <a:r>
              <a:rPr lang="it" sz="2000">
                <a:solidFill>
                  <a:schemeClr val="dk2"/>
                </a:solidFill>
                <a:latin typeface="Playfair Display"/>
                <a:ea typeface="Playfair Display"/>
                <a:cs typeface="Playfair Display"/>
                <a:sym typeface="Playfair Display"/>
              </a:rPr>
              <a:t> or  equivalent (CC BY-NC/CC BY-ND are allowed for long-text formats)</a:t>
            </a:r>
            <a:endParaRPr sz="2000">
              <a:solidFill>
                <a:schemeClr val="dk2"/>
              </a:solidFill>
              <a:latin typeface="Playfair Display"/>
              <a:ea typeface="Playfair Display"/>
              <a:cs typeface="Playfair Display"/>
              <a:sym typeface="Playfair Display"/>
            </a:endParaRPr>
          </a:p>
          <a:p>
            <a:pPr indent="-355600" lvl="0" marL="457200" rtl="0" algn="just">
              <a:lnSpc>
                <a:spcPct val="80000"/>
              </a:lnSpc>
              <a:spcBef>
                <a:spcPts val="0"/>
              </a:spcBef>
              <a:spcAft>
                <a:spcPts val="0"/>
              </a:spcAft>
              <a:buClr>
                <a:schemeClr val="dk2"/>
              </a:buClr>
              <a:buSzPts val="2000"/>
              <a:buFont typeface="Playfair Display"/>
              <a:buChar char="●"/>
            </a:pPr>
            <a:r>
              <a:rPr b="1" lang="it" sz="2000">
                <a:solidFill>
                  <a:schemeClr val="dk2"/>
                </a:solidFill>
                <a:latin typeface="Playfair Display"/>
                <a:ea typeface="Playfair Display"/>
                <a:cs typeface="Playfair Display"/>
                <a:sym typeface="Playfair Display"/>
              </a:rPr>
              <a:t>information</a:t>
            </a:r>
            <a:r>
              <a:rPr lang="it" sz="2000">
                <a:solidFill>
                  <a:schemeClr val="dk2"/>
                </a:solidFill>
                <a:latin typeface="Playfair Display"/>
                <a:ea typeface="Playfair Display"/>
                <a:cs typeface="Playfair Display"/>
                <a:sym typeface="Playfair Display"/>
              </a:rPr>
              <a:t> via the repository about any research output/tools/instruments needed to </a:t>
            </a:r>
            <a:r>
              <a:rPr b="1" lang="it" sz="2000">
                <a:solidFill>
                  <a:schemeClr val="dk2"/>
                </a:solidFill>
                <a:latin typeface="Playfair Display"/>
                <a:ea typeface="Playfair Display"/>
                <a:cs typeface="Playfair Display"/>
                <a:sym typeface="Playfair Display"/>
              </a:rPr>
              <a:t>validate the conclusions of the scientific publication</a:t>
            </a:r>
            <a:endParaRPr b="1" sz="2000">
              <a:solidFill>
                <a:schemeClr val="dk2"/>
              </a:solidFill>
              <a:latin typeface="Playfair Display"/>
              <a:ea typeface="Playfair Display"/>
              <a:cs typeface="Playfair Display"/>
              <a:sym typeface="Playfair Display"/>
            </a:endParaRPr>
          </a:p>
          <a:p>
            <a:pPr indent="0" lvl="0" marL="0" rtl="0" algn="just">
              <a:lnSpc>
                <a:spcPct val="80000"/>
              </a:lnSpc>
              <a:spcBef>
                <a:spcPts val="1000"/>
              </a:spcBef>
              <a:spcAft>
                <a:spcPts val="0"/>
              </a:spcAft>
              <a:buClr>
                <a:schemeClr val="dk2"/>
              </a:buClr>
              <a:buSzPts val="1100"/>
              <a:buFont typeface="Arial"/>
              <a:buNone/>
            </a:pPr>
            <a:r>
              <a:rPr b="1" lang="it" sz="2000">
                <a:solidFill>
                  <a:schemeClr val="dk2"/>
                </a:solidFill>
                <a:latin typeface="Playfair Display"/>
                <a:ea typeface="Playfair Display"/>
                <a:cs typeface="Playfair Display"/>
                <a:sym typeface="Playfair Display"/>
              </a:rPr>
              <a:t>Metadata must be open </a:t>
            </a:r>
            <a:r>
              <a:rPr lang="it" sz="2000">
                <a:solidFill>
                  <a:schemeClr val="dk2"/>
                </a:solidFill>
                <a:latin typeface="Playfair Display"/>
                <a:ea typeface="Playfair Display"/>
                <a:cs typeface="Playfair Display"/>
                <a:sym typeface="Playfair Display"/>
              </a:rPr>
              <a:t>under CC 0 or equivalent, </a:t>
            </a:r>
            <a:r>
              <a:rPr b="1" lang="it" sz="2000">
                <a:solidFill>
                  <a:schemeClr val="dk2"/>
                </a:solidFill>
                <a:latin typeface="Playfair Display"/>
                <a:ea typeface="Playfair Display"/>
                <a:cs typeface="Playfair Display"/>
                <a:sym typeface="Playfair Display"/>
              </a:rPr>
              <a:t>in line with the FAIR principles </a:t>
            </a:r>
            <a:r>
              <a:rPr lang="it" sz="2000">
                <a:solidFill>
                  <a:schemeClr val="dk2"/>
                </a:solidFill>
                <a:latin typeface="Playfair Display"/>
                <a:ea typeface="Playfair Display"/>
                <a:cs typeface="Playfair Display"/>
                <a:sym typeface="Playfair Display"/>
              </a:rPr>
              <a:t>and provide information about the licensing terms and persistent identifiers, amongst others.</a:t>
            </a:r>
            <a:endParaRPr sz="2000">
              <a:solidFill>
                <a:schemeClr val="dk2"/>
              </a:solidFill>
              <a:latin typeface="Playfair Display"/>
              <a:ea typeface="Playfair Display"/>
              <a:cs typeface="Playfair Display"/>
              <a:sym typeface="Playfair Display"/>
            </a:endParaRPr>
          </a:p>
          <a:p>
            <a:pPr indent="0" lvl="0" marL="0" rtl="0" algn="l">
              <a:spcBef>
                <a:spcPts val="0"/>
              </a:spcBef>
              <a:spcAft>
                <a:spcPts val="0"/>
              </a:spcAft>
              <a:buNone/>
            </a:pPr>
            <a:r>
              <a:t/>
            </a:r>
            <a:endParaRPr>
              <a:solidFill>
                <a:schemeClr val="dk2"/>
              </a:solidFill>
              <a:latin typeface="Playfair Display"/>
              <a:ea typeface="Playfair Display"/>
              <a:cs typeface="Playfair Display"/>
              <a:sym typeface="Playfair Display"/>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sp>
        <p:nvSpPr>
          <p:cNvPr id="835" name="Google Shape;835;p106"/>
          <p:cNvSpPr txBox="1"/>
          <p:nvPr>
            <p:ph idx="1" type="body"/>
          </p:nvPr>
        </p:nvSpPr>
        <p:spPr>
          <a:xfrm>
            <a:off x="256575" y="509700"/>
            <a:ext cx="7807800" cy="605100"/>
          </a:xfrm>
          <a:prstGeom prst="rect">
            <a:avLst/>
          </a:prstGeom>
        </p:spPr>
        <p:txBody>
          <a:bodyPr anchorCtr="0" anchor="ctr" bIns="91425" lIns="91425" spcFirstLastPara="1" rIns="91425" wrap="square" tIns="91425">
            <a:normAutofit lnSpcReduction="10000"/>
          </a:bodyPr>
          <a:lstStyle/>
          <a:p>
            <a:pPr indent="0" lvl="0" marL="0" marR="0" rtl="0" algn="l">
              <a:lnSpc>
                <a:spcPct val="100000"/>
              </a:lnSpc>
              <a:spcBef>
                <a:spcPts val="0"/>
              </a:spcBef>
              <a:spcAft>
                <a:spcPts val="0"/>
              </a:spcAft>
              <a:buNone/>
            </a:pPr>
            <a:r>
              <a:rPr lang="it" sz="3000">
                <a:latin typeface="Oswald"/>
                <a:ea typeface="Oswald"/>
                <a:cs typeface="Oswald"/>
                <a:sym typeface="Oswald"/>
              </a:rPr>
              <a:t>Trusted repository</a:t>
            </a:r>
            <a:endParaRPr sz="3000">
              <a:latin typeface="Oswald"/>
              <a:ea typeface="Oswald"/>
              <a:cs typeface="Oswald"/>
              <a:sym typeface="Oswald"/>
            </a:endParaRPr>
          </a:p>
        </p:txBody>
      </p:sp>
      <p:sp>
        <p:nvSpPr>
          <p:cNvPr id="836" name="Google Shape;836;p106"/>
          <p:cNvSpPr txBox="1"/>
          <p:nvPr/>
        </p:nvSpPr>
        <p:spPr>
          <a:xfrm>
            <a:off x="256575" y="1343400"/>
            <a:ext cx="8652900" cy="3703800"/>
          </a:xfrm>
          <a:prstGeom prst="rect">
            <a:avLst/>
          </a:prstGeom>
          <a:noFill/>
          <a:ln>
            <a:noFill/>
          </a:ln>
        </p:spPr>
        <p:txBody>
          <a:bodyPr anchorCtr="0" anchor="t" bIns="91425" lIns="91425" spcFirstLastPara="1" rIns="91425" wrap="square" tIns="91425">
            <a:spAutoFit/>
          </a:bodyPr>
          <a:lstStyle/>
          <a:p>
            <a:pPr indent="-342900" lvl="0" marL="457200" rtl="0" algn="just">
              <a:lnSpc>
                <a:spcPct val="115000"/>
              </a:lnSpc>
              <a:spcBef>
                <a:spcPts val="1000"/>
              </a:spcBef>
              <a:spcAft>
                <a:spcPts val="0"/>
              </a:spcAft>
              <a:buClr>
                <a:schemeClr val="dk2"/>
              </a:buClr>
              <a:buSzPts val="1800"/>
              <a:buFont typeface="Playfair Display"/>
              <a:buChar char="●"/>
            </a:pPr>
            <a:r>
              <a:rPr lang="it" sz="1800">
                <a:solidFill>
                  <a:schemeClr val="dk2"/>
                </a:solidFill>
                <a:latin typeface="Playfair Display"/>
                <a:ea typeface="Playfair Display"/>
                <a:cs typeface="Playfair Display"/>
                <a:sym typeface="Playfair Display"/>
              </a:rPr>
              <a:t>Certified repositories (e.g. CoreTrustSeal, nestor Seal DIN31644, ISO16363) or </a:t>
            </a:r>
            <a:r>
              <a:rPr b="1" lang="it" sz="1800">
                <a:solidFill>
                  <a:schemeClr val="dk2"/>
                </a:solidFill>
                <a:latin typeface="Playfair Display"/>
                <a:ea typeface="Playfair Display"/>
                <a:cs typeface="Playfair Display"/>
                <a:sym typeface="Playfair Display"/>
              </a:rPr>
              <a:t>disciplinary and domain</a:t>
            </a:r>
            <a:r>
              <a:rPr lang="it" sz="1800">
                <a:solidFill>
                  <a:schemeClr val="dk2"/>
                </a:solidFill>
                <a:latin typeface="Playfair Display"/>
                <a:ea typeface="Playfair Display"/>
                <a:cs typeface="Playfair Display"/>
                <a:sym typeface="Playfair Display"/>
              </a:rPr>
              <a:t> repositories commonly used and endorsed by the research communities and internationally recognised. </a:t>
            </a:r>
            <a:endParaRPr sz="1800">
              <a:solidFill>
                <a:schemeClr val="dk2"/>
              </a:solidFill>
              <a:latin typeface="Playfair Display"/>
              <a:ea typeface="Playfair Display"/>
              <a:cs typeface="Playfair Display"/>
              <a:sym typeface="Playfair Display"/>
            </a:endParaRPr>
          </a:p>
          <a:p>
            <a:pPr indent="-342900" lvl="0" marL="457200" rtl="0" algn="just">
              <a:lnSpc>
                <a:spcPct val="115000"/>
              </a:lnSpc>
              <a:spcBef>
                <a:spcPts val="0"/>
              </a:spcBef>
              <a:spcAft>
                <a:spcPts val="0"/>
              </a:spcAft>
              <a:buClr>
                <a:schemeClr val="dk2"/>
              </a:buClr>
              <a:buSzPts val="1800"/>
              <a:buFont typeface="Playfair Display"/>
              <a:buChar char="●"/>
            </a:pPr>
            <a:r>
              <a:rPr b="1" lang="it" sz="1800">
                <a:solidFill>
                  <a:schemeClr val="dk2"/>
                </a:solidFill>
                <a:latin typeface="Playfair Display"/>
                <a:ea typeface="Playfair Display"/>
                <a:cs typeface="Playfair Display"/>
                <a:sym typeface="Playfair Display"/>
              </a:rPr>
              <a:t>General-purpose or institutional</a:t>
            </a:r>
            <a:r>
              <a:rPr lang="it" sz="1800">
                <a:solidFill>
                  <a:schemeClr val="dk2"/>
                </a:solidFill>
                <a:latin typeface="Playfair Display"/>
                <a:ea typeface="Playfair Display"/>
                <a:cs typeface="Playfair Display"/>
                <a:sym typeface="Playfair Display"/>
              </a:rPr>
              <a:t> repositories that:</a:t>
            </a:r>
            <a:endParaRPr sz="1800">
              <a:solidFill>
                <a:schemeClr val="dk2"/>
              </a:solidFill>
              <a:latin typeface="Playfair Display"/>
              <a:ea typeface="Playfair Display"/>
              <a:cs typeface="Playfair Display"/>
              <a:sym typeface="Playfair Display"/>
            </a:endParaRPr>
          </a:p>
          <a:p>
            <a:pPr indent="-342900" lvl="1" marL="914400" rtl="0" algn="just">
              <a:lnSpc>
                <a:spcPct val="115000"/>
              </a:lnSpc>
              <a:spcBef>
                <a:spcPts val="0"/>
              </a:spcBef>
              <a:spcAft>
                <a:spcPts val="0"/>
              </a:spcAft>
              <a:buClr>
                <a:schemeClr val="dk2"/>
              </a:buClr>
              <a:buSzPts val="1800"/>
              <a:buFont typeface="Playfair Display"/>
              <a:buChar char="○"/>
            </a:pPr>
            <a:r>
              <a:rPr lang="it" sz="1800">
                <a:solidFill>
                  <a:schemeClr val="dk2"/>
                </a:solidFill>
                <a:latin typeface="Playfair Display"/>
                <a:ea typeface="Playfair Display"/>
                <a:cs typeface="Playfair Display"/>
                <a:sym typeface="Playfair Display"/>
              </a:rPr>
              <a:t>assign </a:t>
            </a:r>
            <a:r>
              <a:rPr lang="it" sz="1800">
                <a:solidFill>
                  <a:schemeClr val="dk2"/>
                </a:solidFill>
                <a:highlight>
                  <a:schemeClr val="dk1"/>
                </a:highlight>
                <a:latin typeface="Playfair Display"/>
                <a:ea typeface="Playfair Display"/>
                <a:cs typeface="Playfair Display"/>
                <a:sym typeface="Playfair Display"/>
              </a:rPr>
              <a:t>persistent unique identifiers</a:t>
            </a:r>
            <a:r>
              <a:rPr lang="it" sz="1800">
                <a:solidFill>
                  <a:schemeClr val="dk2"/>
                </a:solidFill>
                <a:latin typeface="Playfair Display"/>
                <a:ea typeface="Playfair Display"/>
                <a:cs typeface="Playfair Display"/>
                <a:sym typeface="Playfair Display"/>
              </a:rPr>
              <a:t> to contents </a:t>
            </a:r>
            <a:endParaRPr sz="1800">
              <a:solidFill>
                <a:schemeClr val="dk2"/>
              </a:solidFill>
              <a:latin typeface="Playfair Display"/>
              <a:ea typeface="Playfair Display"/>
              <a:cs typeface="Playfair Display"/>
              <a:sym typeface="Playfair Display"/>
            </a:endParaRPr>
          </a:p>
          <a:p>
            <a:pPr indent="-342900" lvl="1" marL="914400" rtl="0" algn="just">
              <a:lnSpc>
                <a:spcPct val="115000"/>
              </a:lnSpc>
              <a:spcBef>
                <a:spcPts val="0"/>
              </a:spcBef>
              <a:spcAft>
                <a:spcPts val="0"/>
              </a:spcAft>
              <a:buClr>
                <a:schemeClr val="dk2"/>
              </a:buClr>
              <a:buSzPts val="1800"/>
              <a:buFont typeface="Playfair Display"/>
              <a:buChar char="○"/>
            </a:pPr>
            <a:r>
              <a:rPr lang="it" sz="1800">
                <a:solidFill>
                  <a:schemeClr val="dk2"/>
                </a:solidFill>
                <a:latin typeface="Playfair Display"/>
                <a:ea typeface="Playfair Display"/>
                <a:cs typeface="Playfair Display"/>
                <a:sym typeface="Playfair Display"/>
              </a:rPr>
              <a:t>contents are accompanied by </a:t>
            </a:r>
            <a:r>
              <a:rPr lang="it" sz="1800">
                <a:solidFill>
                  <a:schemeClr val="dk2"/>
                </a:solidFill>
                <a:highlight>
                  <a:schemeClr val="dk1"/>
                </a:highlight>
                <a:latin typeface="Playfair Display"/>
                <a:ea typeface="Playfair Display"/>
                <a:cs typeface="Playfair Display"/>
                <a:sym typeface="Playfair Display"/>
              </a:rPr>
              <a:t>quality metadata</a:t>
            </a:r>
            <a:r>
              <a:rPr lang="it" sz="1800">
                <a:solidFill>
                  <a:schemeClr val="dk2"/>
                </a:solidFill>
                <a:latin typeface="Playfair Display"/>
                <a:ea typeface="Playfair Display"/>
                <a:cs typeface="Playfair Display"/>
                <a:sym typeface="Playfair Display"/>
              </a:rPr>
              <a:t> to enable discovery, reuse and citation (ie provide information about provenance and licensing; metadata are machine- actionable and standardized).</a:t>
            </a:r>
            <a:endParaRPr sz="1800">
              <a:solidFill>
                <a:schemeClr val="dk2"/>
              </a:solidFill>
              <a:latin typeface="Playfair Display"/>
              <a:ea typeface="Playfair Display"/>
              <a:cs typeface="Playfair Display"/>
              <a:sym typeface="Playfair Display"/>
            </a:endParaRPr>
          </a:p>
          <a:p>
            <a:pPr indent="-342900" lvl="1" marL="914400" rtl="0" algn="just">
              <a:lnSpc>
                <a:spcPct val="115000"/>
              </a:lnSpc>
              <a:spcBef>
                <a:spcPts val="0"/>
              </a:spcBef>
              <a:spcAft>
                <a:spcPts val="0"/>
              </a:spcAft>
              <a:buClr>
                <a:schemeClr val="dk2"/>
              </a:buClr>
              <a:buSzPts val="1800"/>
              <a:buFont typeface="Playfair Display"/>
              <a:buChar char="○"/>
            </a:pPr>
            <a:r>
              <a:rPr lang="it" sz="1800">
                <a:solidFill>
                  <a:schemeClr val="dk2"/>
                </a:solidFill>
                <a:latin typeface="Playfair Display"/>
                <a:ea typeface="Playfair Display"/>
                <a:cs typeface="Playfair Display"/>
                <a:sym typeface="Playfair Display"/>
              </a:rPr>
              <a:t>facilitate </a:t>
            </a:r>
            <a:r>
              <a:rPr lang="it" sz="1800">
                <a:solidFill>
                  <a:schemeClr val="dk2"/>
                </a:solidFill>
                <a:highlight>
                  <a:schemeClr val="dk1"/>
                </a:highlight>
                <a:latin typeface="Playfair Display"/>
                <a:ea typeface="Playfair Display"/>
                <a:cs typeface="Playfair Display"/>
                <a:sym typeface="Playfair Display"/>
              </a:rPr>
              <a:t>mid- and long-term preservation</a:t>
            </a:r>
            <a:r>
              <a:rPr lang="it" sz="1800">
                <a:solidFill>
                  <a:schemeClr val="dk2"/>
                </a:solidFill>
                <a:latin typeface="Playfair Display"/>
                <a:ea typeface="Playfair Display"/>
                <a:cs typeface="Playfair Display"/>
                <a:sym typeface="Playfair Display"/>
              </a:rPr>
              <a:t> of the deposited material. </a:t>
            </a:r>
            <a:endParaRPr sz="1800">
              <a:solidFill>
                <a:schemeClr val="dk2"/>
              </a:solidFill>
              <a:latin typeface="Playfair Display"/>
              <a:ea typeface="Playfair Display"/>
              <a:cs typeface="Playfair Display"/>
              <a:sym typeface="Playfair Display"/>
            </a:endParaRPr>
          </a:p>
          <a:p>
            <a:pPr indent="0" lvl="0" marL="0" rtl="0" algn="just">
              <a:lnSpc>
                <a:spcPct val="80000"/>
              </a:lnSpc>
              <a:spcBef>
                <a:spcPts val="1000"/>
              </a:spcBef>
              <a:spcAft>
                <a:spcPts val="0"/>
              </a:spcAft>
              <a:buNone/>
            </a:pPr>
            <a:r>
              <a:t/>
            </a:r>
            <a:endParaRPr sz="2000">
              <a:solidFill>
                <a:schemeClr val="dk2"/>
              </a:solidFill>
              <a:latin typeface="Playfair Display"/>
              <a:ea typeface="Playfair Display"/>
              <a:cs typeface="Playfair Display"/>
              <a:sym typeface="Playfair Display"/>
            </a:endParaRPr>
          </a:p>
          <a:p>
            <a:pPr indent="0" lvl="0" marL="0" rtl="0" algn="l">
              <a:spcBef>
                <a:spcPts val="0"/>
              </a:spcBef>
              <a:spcAft>
                <a:spcPts val="0"/>
              </a:spcAft>
              <a:buNone/>
            </a:pPr>
            <a:r>
              <a:t/>
            </a:r>
            <a:endParaRPr>
              <a:solidFill>
                <a:schemeClr val="dk2"/>
              </a:solidFill>
              <a:latin typeface="Playfair Display"/>
              <a:ea typeface="Playfair Display"/>
              <a:cs typeface="Playfair Display"/>
              <a:sym typeface="Playfair Display"/>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107"/>
          <p:cNvSpPr txBox="1"/>
          <p:nvPr>
            <p:ph idx="1" type="body"/>
          </p:nvPr>
        </p:nvSpPr>
        <p:spPr>
          <a:xfrm>
            <a:off x="256575" y="585900"/>
            <a:ext cx="7807800" cy="605100"/>
          </a:xfrm>
          <a:prstGeom prst="rect">
            <a:avLst/>
          </a:prstGeom>
        </p:spPr>
        <p:txBody>
          <a:bodyPr anchorCtr="0" anchor="ctr" bIns="91425" lIns="91425" spcFirstLastPara="1" rIns="91425" wrap="square" tIns="91425">
            <a:normAutofit lnSpcReduction="10000"/>
          </a:bodyPr>
          <a:lstStyle/>
          <a:p>
            <a:pPr indent="0" lvl="0" marL="0" marR="0" rtl="0" algn="l">
              <a:lnSpc>
                <a:spcPct val="100000"/>
              </a:lnSpc>
              <a:spcBef>
                <a:spcPts val="0"/>
              </a:spcBef>
              <a:spcAft>
                <a:spcPts val="0"/>
              </a:spcAft>
              <a:buNone/>
            </a:pPr>
            <a:r>
              <a:rPr lang="it" sz="3000">
                <a:latin typeface="Oswald"/>
                <a:ea typeface="Oswald"/>
                <a:cs typeface="Oswald"/>
                <a:sym typeface="Oswald"/>
              </a:rPr>
              <a:t>Open Access to scientific publications in HE - 2</a:t>
            </a:r>
            <a:endParaRPr sz="3000">
              <a:latin typeface="Oswald"/>
              <a:ea typeface="Oswald"/>
              <a:cs typeface="Oswald"/>
              <a:sym typeface="Oswald"/>
            </a:endParaRPr>
          </a:p>
        </p:txBody>
      </p:sp>
      <p:sp>
        <p:nvSpPr>
          <p:cNvPr id="842" name="Google Shape;842;p107"/>
          <p:cNvSpPr txBox="1"/>
          <p:nvPr/>
        </p:nvSpPr>
        <p:spPr>
          <a:xfrm>
            <a:off x="256575" y="1495800"/>
            <a:ext cx="8652900" cy="3385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it" sz="2400">
                <a:solidFill>
                  <a:schemeClr val="dk2"/>
                </a:solidFill>
                <a:latin typeface="Playfair Display"/>
                <a:ea typeface="Playfair Display"/>
                <a:cs typeface="Playfair Display"/>
                <a:sym typeface="Playfair Display"/>
              </a:rPr>
              <a:t>•Beneficiaries (or authors) must retain sufficient intellectual </a:t>
            </a:r>
            <a:r>
              <a:rPr lang="it" sz="2400">
                <a:solidFill>
                  <a:schemeClr val="dk2"/>
                </a:solidFill>
                <a:highlight>
                  <a:schemeClr val="dk1"/>
                </a:highlight>
                <a:latin typeface="Playfair Display"/>
                <a:ea typeface="Playfair Display"/>
                <a:cs typeface="Playfair Display"/>
                <a:sym typeface="Playfair Display"/>
              </a:rPr>
              <a:t>property rights</a:t>
            </a:r>
            <a:r>
              <a:rPr lang="it" sz="2400">
                <a:solidFill>
                  <a:schemeClr val="dk2"/>
                </a:solidFill>
                <a:latin typeface="Playfair Display"/>
                <a:ea typeface="Playfair Display"/>
                <a:cs typeface="Playfair Display"/>
                <a:sym typeface="Playfair Display"/>
              </a:rPr>
              <a:t> to comply with the OA requirements</a:t>
            </a:r>
            <a:endParaRPr sz="2400">
              <a:solidFill>
                <a:schemeClr val="dk2"/>
              </a:solidFill>
              <a:latin typeface="Playfair Display"/>
              <a:ea typeface="Playfair Display"/>
              <a:cs typeface="Playfair Display"/>
              <a:sym typeface="Playfair Display"/>
            </a:endParaRPr>
          </a:p>
          <a:p>
            <a:pPr indent="0" lvl="0" marL="0" rtl="0" algn="l">
              <a:lnSpc>
                <a:spcPct val="115000"/>
              </a:lnSpc>
              <a:spcBef>
                <a:spcPts val="0"/>
              </a:spcBef>
              <a:spcAft>
                <a:spcPts val="0"/>
              </a:spcAft>
              <a:buNone/>
            </a:pPr>
            <a:r>
              <a:t/>
            </a:r>
            <a:endParaRPr sz="2400">
              <a:solidFill>
                <a:schemeClr val="dk2"/>
              </a:solidFill>
              <a:latin typeface="Playfair Display"/>
              <a:ea typeface="Playfair Display"/>
              <a:cs typeface="Playfair Display"/>
              <a:sym typeface="Playfair Display"/>
            </a:endParaRPr>
          </a:p>
          <a:p>
            <a:pPr indent="0" lvl="0" marL="0" rtl="0" algn="l">
              <a:lnSpc>
                <a:spcPct val="115000"/>
              </a:lnSpc>
              <a:spcBef>
                <a:spcPts val="0"/>
              </a:spcBef>
              <a:spcAft>
                <a:spcPts val="0"/>
              </a:spcAft>
              <a:buNone/>
            </a:pPr>
            <a:r>
              <a:rPr lang="it" sz="2400">
                <a:solidFill>
                  <a:schemeClr val="dk2"/>
                </a:solidFill>
                <a:latin typeface="Playfair Display"/>
                <a:ea typeface="Playfair Display"/>
                <a:cs typeface="Playfair Display"/>
                <a:sym typeface="Playfair Display"/>
              </a:rPr>
              <a:t>•Publication in venue of choosing but publication fees are reimbursable only if publishing venue is full open access (</a:t>
            </a:r>
            <a:r>
              <a:rPr lang="it" sz="2400">
                <a:solidFill>
                  <a:schemeClr val="dk2"/>
                </a:solidFill>
                <a:highlight>
                  <a:schemeClr val="dk1"/>
                </a:highlight>
                <a:latin typeface="Playfair Display"/>
                <a:ea typeface="Playfair Display"/>
                <a:cs typeface="Playfair Display"/>
                <a:sym typeface="Playfair Display"/>
              </a:rPr>
              <a:t>publication fees in hybrids not reimbursed</a:t>
            </a:r>
            <a:r>
              <a:rPr lang="it" sz="2400">
                <a:solidFill>
                  <a:schemeClr val="dk2"/>
                </a:solidFill>
                <a:latin typeface="Playfair Display"/>
                <a:ea typeface="Playfair Display"/>
                <a:cs typeface="Playfair Display"/>
                <a:sym typeface="Playfair Display"/>
              </a:rPr>
              <a:t>)</a:t>
            </a:r>
            <a:endParaRPr sz="2400">
              <a:solidFill>
                <a:schemeClr val="dk2"/>
              </a:solidFill>
              <a:latin typeface="Playfair Display"/>
              <a:ea typeface="Playfair Display"/>
              <a:cs typeface="Playfair Display"/>
              <a:sym typeface="Playfair Display"/>
            </a:endParaRPr>
          </a:p>
          <a:p>
            <a:pPr indent="0" lvl="0" marL="0" rtl="0" algn="just">
              <a:lnSpc>
                <a:spcPct val="80000"/>
              </a:lnSpc>
              <a:spcBef>
                <a:spcPts val="1000"/>
              </a:spcBef>
              <a:spcAft>
                <a:spcPts val="0"/>
              </a:spcAft>
              <a:buNone/>
            </a:pPr>
            <a:r>
              <a:t/>
            </a:r>
            <a:endParaRPr sz="2000">
              <a:solidFill>
                <a:schemeClr val="dk2"/>
              </a:solidFill>
              <a:latin typeface="Playfair Display"/>
              <a:ea typeface="Playfair Display"/>
              <a:cs typeface="Playfair Display"/>
              <a:sym typeface="Playfair Display"/>
            </a:endParaRPr>
          </a:p>
          <a:p>
            <a:pPr indent="0" lvl="0" marL="0" rtl="0" algn="l">
              <a:spcBef>
                <a:spcPts val="0"/>
              </a:spcBef>
              <a:spcAft>
                <a:spcPts val="0"/>
              </a:spcAft>
              <a:buNone/>
            </a:pPr>
            <a:r>
              <a:t/>
            </a:r>
            <a:endParaRPr>
              <a:solidFill>
                <a:schemeClr val="dk2"/>
              </a:solidFill>
              <a:latin typeface="Playfair Display"/>
              <a:ea typeface="Playfair Display"/>
              <a:cs typeface="Playfair Display"/>
              <a:sym typeface="Playfair Display"/>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pic>
        <p:nvPicPr>
          <p:cNvPr id="847" name="Google Shape;847;p108"/>
          <p:cNvPicPr preferRelativeResize="0"/>
          <p:nvPr/>
        </p:nvPicPr>
        <p:blipFill>
          <a:blip r:embed="rId3">
            <a:alphaModFix/>
          </a:blip>
          <a:stretch>
            <a:fillRect/>
          </a:stretch>
        </p:blipFill>
        <p:spPr>
          <a:xfrm>
            <a:off x="152400" y="152400"/>
            <a:ext cx="6858000" cy="3857625"/>
          </a:xfrm>
          <a:prstGeom prst="rect">
            <a:avLst/>
          </a:prstGeom>
          <a:noFill/>
          <a:ln>
            <a:noFill/>
          </a:ln>
        </p:spPr>
      </p:pic>
      <p:pic>
        <p:nvPicPr>
          <p:cNvPr id="848" name="Google Shape;848;p108"/>
          <p:cNvPicPr preferRelativeResize="0"/>
          <p:nvPr/>
        </p:nvPicPr>
        <p:blipFill>
          <a:blip r:embed="rId4">
            <a:alphaModFix/>
          </a:blip>
          <a:stretch>
            <a:fillRect/>
          </a:stretch>
        </p:blipFill>
        <p:spPr>
          <a:xfrm>
            <a:off x="0" y="0"/>
            <a:ext cx="9144000" cy="51435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pic>
        <p:nvPicPr>
          <p:cNvPr id="853" name="Google Shape;853;p109"/>
          <p:cNvPicPr preferRelativeResize="0"/>
          <p:nvPr/>
        </p:nvPicPr>
        <p:blipFill>
          <a:blip r:embed="rId3">
            <a:alphaModFix/>
          </a:blip>
          <a:stretch>
            <a:fillRect/>
          </a:stretch>
        </p:blipFill>
        <p:spPr>
          <a:xfrm>
            <a:off x="1292875" y="2443350"/>
            <a:ext cx="6059475" cy="3915500"/>
          </a:xfrm>
          <a:prstGeom prst="rect">
            <a:avLst/>
          </a:prstGeom>
          <a:noFill/>
          <a:ln>
            <a:noFill/>
          </a:ln>
        </p:spPr>
      </p:pic>
      <p:sp>
        <p:nvSpPr>
          <p:cNvPr id="854" name="Google Shape;854;p109"/>
          <p:cNvSpPr txBox="1"/>
          <p:nvPr/>
        </p:nvSpPr>
        <p:spPr>
          <a:xfrm>
            <a:off x="394450" y="420625"/>
            <a:ext cx="8235900" cy="24018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lang="it" sz="2700">
                <a:solidFill>
                  <a:schemeClr val="dk2"/>
                </a:solidFill>
                <a:highlight>
                  <a:schemeClr val="dk1"/>
                </a:highlight>
                <a:latin typeface="Oswald"/>
                <a:ea typeface="Oswald"/>
                <a:cs typeface="Oswald"/>
                <a:sym typeface="Oswald"/>
              </a:rPr>
              <a:t>Open Research Europe (ORE)</a:t>
            </a:r>
            <a:endParaRPr sz="5350">
              <a:solidFill>
                <a:srgbClr val="004493"/>
              </a:solidFill>
            </a:endParaRPr>
          </a:p>
          <a:p>
            <a:pPr indent="0" lvl="0" marL="0" rtl="0" algn="l">
              <a:lnSpc>
                <a:spcPct val="115000"/>
              </a:lnSpc>
              <a:spcBef>
                <a:spcPts val="1600"/>
              </a:spcBef>
              <a:spcAft>
                <a:spcPts val="0"/>
              </a:spcAft>
              <a:buNone/>
            </a:pPr>
            <a:r>
              <a:rPr b="1" lang="it" sz="1200">
                <a:solidFill>
                  <a:schemeClr val="dk2"/>
                </a:solidFill>
                <a:latin typeface="Playfair Display"/>
                <a:ea typeface="Playfair Display"/>
                <a:cs typeface="Playfair Display"/>
                <a:sym typeface="Playfair Display"/>
              </a:rPr>
              <a:t>Public Procurement </a:t>
            </a:r>
            <a:r>
              <a:rPr lang="it" sz="1200">
                <a:solidFill>
                  <a:schemeClr val="dk2"/>
                </a:solidFill>
                <a:latin typeface="Playfair Display"/>
                <a:ea typeface="Playfair Display"/>
                <a:cs typeface="Playfair Display"/>
                <a:sym typeface="Playfair Display"/>
              </a:rPr>
              <a:t>– 5.8 Million EUR contract signed in March 2020 with F1000 Research for 4 years</a:t>
            </a:r>
            <a:br>
              <a:rPr lang="it" sz="1200">
                <a:solidFill>
                  <a:schemeClr val="dk2"/>
                </a:solidFill>
                <a:latin typeface="Playfair Display"/>
                <a:ea typeface="Playfair Display"/>
                <a:cs typeface="Playfair Display"/>
                <a:sym typeface="Playfair Display"/>
              </a:rPr>
            </a:br>
            <a:r>
              <a:rPr b="1" lang="it" sz="1200">
                <a:solidFill>
                  <a:schemeClr val="dk2"/>
                </a:solidFill>
                <a:latin typeface="Playfair Display"/>
                <a:ea typeface="Playfair Display"/>
                <a:cs typeface="Playfair Display"/>
                <a:sym typeface="Playfair Display"/>
              </a:rPr>
              <a:t>Global Young Academy, LIBER</a:t>
            </a:r>
            <a:r>
              <a:rPr lang="it" sz="1200">
                <a:solidFill>
                  <a:schemeClr val="dk2"/>
                </a:solidFill>
                <a:latin typeface="Playfair Display"/>
                <a:ea typeface="Playfair Display"/>
                <a:cs typeface="Playfair Display"/>
                <a:sym typeface="Playfair Display"/>
              </a:rPr>
              <a:t> and </a:t>
            </a:r>
            <a:r>
              <a:rPr b="1" lang="it" sz="1200">
                <a:solidFill>
                  <a:schemeClr val="dk2"/>
                </a:solidFill>
                <a:latin typeface="Playfair Display"/>
                <a:ea typeface="Playfair Display"/>
                <a:cs typeface="Playfair Display"/>
                <a:sym typeface="Playfair Display"/>
              </a:rPr>
              <a:t>Eurodoc</a:t>
            </a:r>
            <a:r>
              <a:rPr lang="it" sz="1200">
                <a:solidFill>
                  <a:schemeClr val="dk2"/>
                </a:solidFill>
                <a:latin typeface="Playfair Display"/>
                <a:ea typeface="Playfair Display"/>
                <a:cs typeface="Playfair Display"/>
                <a:sym typeface="Playfair Display"/>
              </a:rPr>
              <a:t> as collaborators/subcontractors for communication and sustainability</a:t>
            </a:r>
            <a:br>
              <a:rPr lang="it" sz="1200">
                <a:solidFill>
                  <a:schemeClr val="dk2"/>
                </a:solidFill>
                <a:latin typeface="Playfair Display"/>
                <a:ea typeface="Playfair Display"/>
                <a:cs typeface="Playfair Display"/>
                <a:sym typeface="Playfair Display"/>
              </a:rPr>
            </a:br>
            <a:r>
              <a:rPr b="1" lang="it" sz="1200">
                <a:solidFill>
                  <a:schemeClr val="dk2"/>
                </a:solidFill>
                <a:latin typeface="Playfair Display"/>
                <a:ea typeface="Playfair Display"/>
                <a:cs typeface="Playfair Display"/>
                <a:sym typeface="Playfair Display"/>
              </a:rPr>
              <a:t>OpenAIRE </a:t>
            </a:r>
            <a:r>
              <a:rPr lang="it" sz="1200">
                <a:solidFill>
                  <a:schemeClr val="dk2"/>
                </a:solidFill>
                <a:latin typeface="Playfair Display"/>
                <a:ea typeface="Playfair Display"/>
                <a:cs typeface="Playfair Display"/>
                <a:sym typeface="Playfair Display"/>
              </a:rPr>
              <a:t>are a partner to help with syndication and communication of ORE</a:t>
            </a:r>
            <a:br>
              <a:rPr lang="it" sz="1200">
                <a:solidFill>
                  <a:schemeClr val="dk2"/>
                </a:solidFill>
                <a:latin typeface="Playfair Display"/>
                <a:ea typeface="Playfair Display"/>
                <a:cs typeface="Playfair Display"/>
                <a:sym typeface="Playfair Display"/>
              </a:rPr>
            </a:br>
            <a:br>
              <a:rPr lang="it" sz="1200">
                <a:solidFill>
                  <a:schemeClr val="dk2"/>
                </a:solidFill>
                <a:latin typeface="Playfair Display"/>
                <a:ea typeface="Playfair Display"/>
                <a:cs typeface="Playfair Display"/>
                <a:sym typeface="Playfair Display"/>
              </a:rPr>
            </a:br>
            <a:r>
              <a:rPr b="1" lang="it" sz="1200">
                <a:solidFill>
                  <a:schemeClr val="dk2"/>
                </a:solidFill>
                <a:latin typeface="Playfair Display"/>
                <a:ea typeface="Playfair Display"/>
                <a:cs typeface="Playfair Display"/>
                <a:sym typeface="Playfair Display"/>
              </a:rPr>
              <a:t>https://open-research-europe.ec.europa.eu</a:t>
            </a:r>
            <a:endParaRPr sz="2650">
              <a:solidFill>
                <a:srgbClr val="004493"/>
              </a:solidFill>
            </a:endParaRPr>
          </a:p>
          <a:p>
            <a:pPr indent="0" lvl="0" marL="0" rtl="0" algn="l">
              <a:lnSpc>
                <a:spcPct val="90000"/>
              </a:lnSpc>
              <a:spcBef>
                <a:spcPts val="2400"/>
              </a:spcBef>
              <a:spcAft>
                <a:spcPts val="5600"/>
              </a:spcAft>
              <a:buNone/>
            </a:pPr>
            <a:r>
              <a:t/>
            </a:r>
            <a:endParaRPr b="1" sz="1200">
              <a:solidFill>
                <a:schemeClr val="dk2"/>
              </a:solidFill>
              <a:latin typeface="Playfair Display"/>
              <a:ea typeface="Playfair Display"/>
              <a:cs typeface="Playfair Display"/>
              <a:sym typeface="Playfair Display"/>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110"/>
          <p:cNvSpPr txBox="1"/>
          <p:nvPr/>
        </p:nvSpPr>
        <p:spPr>
          <a:xfrm>
            <a:off x="339350" y="439000"/>
            <a:ext cx="8478000" cy="42186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lang="it" sz="2700">
                <a:solidFill>
                  <a:schemeClr val="dk2"/>
                </a:solidFill>
                <a:highlight>
                  <a:schemeClr val="dk1"/>
                </a:highlight>
                <a:latin typeface="Oswald"/>
                <a:ea typeface="Oswald"/>
                <a:cs typeface="Oswald"/>
                <a:sym typeface="Oswald"/>
              </a:rPr>
              <a:t>Why a publishing platform?</a:t>
            </a:r>
            <a:endParaRPr sz="2700">
              <a:solidFill>
                <a:schemeClr val="dk2"/>
              </a:solidFill>
              <a:highlight>
                <a:schemeClr val="dk1"/>
              </a:highlight>
              <a:latin typeface="Oswald"/>
              <a:ea typeface="Oswald"/>
              <a:cs typeface="Oswald"/>
              <a:sym typeface="Oswald"/>
            </a:endParaRPr>
          </a:p>
          <a:p>
            <a:pPr indent="0" lvl="0" marL="0" rtl="0" algn="l">
              <a:lnSpc>
                <a:spcPct val="110000"/>
              </a:lnSpc>
              <a:spcBef>
                <a:spcPts val="1600"/>
              </a:spcBef>
              <a:spcAft>
                <a:spcPts val="0"/>
              </a:spcAft>
              <a:buNone/>
            </a:pPr>
            <a:r>
              <a:t/>
            </a:r>
            <a:endParaRPr sz="2700">
              <a:solidFill>
                <a:schemeClr val="dk2"/>
              </a:solidFill>
              <a:highlight>
                <a:schemeClr val="dk1"/>
              </a:highlight>
              <a:latin typeface="Oswald"/>
              <a:ea typeface="Oswald"/>
              <a:cs typeface="Oswald"/>
              <a:sym typeface="Oswald"/>
            </a:endParaRPr>
          </a:p>
          <a:p>
            <a:pPr indent="-368300" lvl="0" marL="457200" rtl="0" algn="l">
              <a:lnSpc>
                <a:spcPct val="90000"/>
              </a:lnSpc>
              <a:spcBef>
                <a:spcPts val="160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High-quality, reliable and efficient publishing venue for Horizon research</a:t>
            </a:r>
            <a:endParaRPr sz="2200">
              <a:solidFill>
                <a:schemeClr val="dk2"/>
              </a:solidFill>
              <a:latin typeface="Playfair Display"/>
              <a:ea typeface="Playfair Display"/>
              <a:cs typeface="Playfair Display"/>
              <a:sym typeface="Playfair Display"/>
            </a:endParaRPr>
          </a:p>
          <a:p>
            <a:pPr indent="-368300" lvl="0" marL="45720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High scientific standards, and swift and </a:t>
            </a:r>
            <a:r>
              <a:rPr lang="it" sz="2200">
                <a:solidFill>
                  <a:schemeClr val="dk2"/>
                </a:solidFill>
                <a:highlight>
                  <a:schemeClr val="dk1"/>
                </a:highlight>
                <a:latin typeface="Playfair Display"/>
                <a:ea typeface="Playfair Display"/>
                <a:cs typeface="Playfair Display"/>
                <a:sym typeface="Playfair Display"/>
              </a:rPr>
              <a:t>transparent</a:t>
            </a:r>
            <a:r>
              <a:rPr lang="it" sz="2200">
                <a:solidFill>
                  <a:schemeClr val="dk2"/>
                </a:solidFill>
                <a:latin typeface="Playfair Display"/>
                <a:ea typeface="Playfair Display"/>
                <a:cs typeface="Playfair Display"/>
                <a:sym typeface="Playfair Display"/>
              </a:rPr>
              <a:t> processes</a:t>
            </a:r>
            <a:endParaRPr sz="2200">
              <a:solidFill>
                <a:schemeClr val="dk2"/>
              </a:solidFill>
              <a:latin typeface="Playfair Display"/>
              <a:ea typeface="Playfair Display"/>
              <a:cs typeface="Playfair Display"/>
              <a:sym typeface="Playfair Display"/>
            </a:endParaRPr>
          </a:p>
          <a:p>
            <a:pPr indent="-368300" lvl="0" marL="45720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Expert Scientific Advisory Board</a:t>
            </a:r>
            <a:endParaRPr sz="2200">
              <a:solidFill>
                <a:schemeClr val="dk2"/>
              </a:solidFill>
              <a:latin typeface="Playfair Display"/>
              <a:ea typeface="Playfair Display"/>
              <a:cs typeface="Playfair Display"/>
              <a:sym typeface="Playfair Display"/>
            </a:endParaRPr>
          </a:p>
          <a:p>
            <a:pPr indent="-368300" lvl="0" marL="45720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No cost to authors/beneficiaries i.e. </a:t>
            </a:r>
            <a:r>
              <a:rPr lang="it" sz="2200">
                <a:solidFill>
                  <a:schemeClr val="dk2"/>
                </a:solidFill>
                <a:highlight>
                  <a:schemeClr val="dk1"/>
                </a:highlight>
                <a:latin typeface="Playfair Display"/>
                <a:ea typeface="Playfair Display"/>
                <a:cs typeface="Playfair Display"/>
                <a:sym typeface="Playfair Display"/>
              </a:rPr>
              <a:t>non-APC platform</a:t>
            </a:r>
            <a:endParaRPr sz="2200">
              <a:solidFill>
                <a:schemeClr val="dk2"/>
              </a:solidFill>
              <a:highlight>
                <a:schemeClr val="dk1"/>
              </a:highlight>
              <a:latin typeface="Playfair Display"/>
              <a:ea typeface="Playfair Display"/>
              <a:cs typeface="Playfair Display"/>
              <a:sym typeface="Playfair Display"/>
            </a:endParaRPr>
          </a:p>
          <a:p>
            <a:pPr indent="-368300" lvl="0" marL="457200" rtl="0" algn="l">
              <a:lnSpc>
                <a:spcPct val="90000"/>
              </a:lnSpc>
              <a:spcBef>
                <a:spcPts val="0"/>
              </a:spcBef>
              <a:spcAft>
                <a:spcPts val="0"/>
              </a:spcAft>
              <a:buClr>
                <a:schemeClr val="dk2"/>
              </a:buClr>
              <a:buSzPts val="2200"/>
              <a:buFont typeface="Playfair Display"/>
              <a:buChar char="●"/>
            </a:pPr>
            <a:r>
              <a:rPr lang="it" sz="2200">
                <a:solidFill>
                  <a:schemeClr val="dk2"/>
                </a:solidFill>
                <a:highlight>
                  <a:schemeClr val="dk1"/>
                </a:highlight>
                <a:latin typeface="Playfair Display"/>
                <a:ea typeface="Playfair Display"/>
                <a:cs typeface="Playfair Display"/>
                <a:sym typeface="Playfair Display"/>
              </a:rPr>
              <a:t>Optional</a:t>
            </a:r>
            <a:r>
              <a:rPr lang="it" sz="2200">
                <a:solidFill>
                  <a:schemeClr val="dk2"/>
                </a:solidFill>
                <a:latin typeface="Playfair Display"/>
                <a:ea typeface="Playfair Display"/>
                <a:cs typeface="Playfair Display"/>
                <a:sym typeface="Playfair Display"/>
              </a:rPr>
              <a:t>, venue where grantees can publish post-grant the results of their work, while respecting their </a:t>
            </a:r>
            <a:r>
              <a:rPr lang="it" sz="2200">
                <a:solidFill>
                  <a:schemeClr val="dk2"/>
                </a:solidFill>
                <a:highlight>
                  <a:schemeClr val="dk1"/>
                </a:highlight>
                <a:latin typeface="Playfair Display"/>
                <a:ea typeface="Playfair Display"/>
                <a:cs typeface="Playfair Display"/>
                <a:sym typeface="Playfair Display"/>
              </a:rPr>
              <a:t>open access </a:t>
            </a:r>
            <a:r>
              <a:rPr lang="it" sz="2200">
                <a:solidFill>
                  <a:schemeClr val="dk2"/>
                </a:solidFill>
                <a:latin typeface="Playfair Display"/>
                <a:ea typeface="Playfair Display"/>
                <a:cs typeface="Playfair Display"/>
                <a:sym typeface="Playfair Display"/>
              </a:rPr>
              <a:t>obligations</a:t>
            </a:r>
            <a:endParaRPr sz="2200">
              <a:solidFill>
                <a:schemeClr val="dk2"/>
              </a:solidFill>
              <a:latin typeface="Playfair Display"/>
              <a:ea typeface="Playfair Display"/>
              <a:cs typeface="Playfair Display"/>
              <a:sym typeface="Playfair Display"/>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111"/>
          <p:cNvSpPr txBox="1"/>
          <p:nvPr/>
        </p:nvSpPr>
        <p:spPr>
          <a:xfrm>
            <a:off x="275550" y="420625"/>
            <a:ext cx="8744100" cy="45720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lang="it" sz="2700">
                <a:solidFill>
                  <a:schemeClr val="dk2"/>
                </a:solidFill>
                <a:highlight>
                  <a:schemeClr val="dk1"/>
                </a:highlight>
                <a:latin typeface="Oswald"/>
                <a:ea typeface="Oswald"/>
                <a:cs typeface="Oswald"/>
                <a:sym typeface="Oswald"/>
              </a:rPr>
              <a:t>The platform as a publishing service</a:t>
            </a:r>
            <a:endParaRPr sz="5350">
              <a:solidFill>
                <a:srgbClr val="004493"/>
              </a:solidFill>
            </a:endParaRPr>
          </a:p>
          <a:p>
            <a:pPr indent="-368300" lvl="0" marL="457200" marR="0" rtl="0" algn="l">
              <a:lnSpc>
                <a:spcPct val="90000"/>
              </a:lnSpc>
              <a:spcBef>
                <a:spcPts val="160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Original peer-reviewed articles first posted as </a:t>
            </a:r>
            <a:r>
              <a:rPr lang="it" sz="2200">
                <a:solidFill>
                  <a:schemeClr val="dk2"/>
                </a:solidFill>
                <a:highlight>
                  <a:schemeClr val="dk1"/>
                </a:highlight>
                <a:latin typeface="Playfair Display"/>
                <a:ea typeface="Playfair Display"/>
                <a:cs typeface="Playfair Display"/>
                <a:sym typeface="Playfair Display"/>
              </a:rPr>
              <a:t>preprints</a:t>
            </a:r>
            <a:endParaRPr sz="2200">
              <a:solidFill>
                <a:schemeClr val="dk2"/>
              </a:solidFill>
              <a:highlight>
                <a:schemeClr val="dk1"/>
              </a:highlight>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Stemming from Horizon 2020-funded research (and later, Horizon Europe)</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Immediate open access</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With content licensed for re-use</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highlight>
                  <a:schemeClr val="dk1"/>
                </a:highlight>
                <a:latin typeface="Playfair Display"/>
                <a:ea typeface="Playfair Display"/>
                <a:cs typeface="Playfair Display"/>
                <a:sym typeface="Playfair Display"/>
              </a:rPr>
              <a:t>Open peer review</a:t>
            </a:r>
            <a:endParaRPr sz="2200">
              <a:solidFill>
                <a:schemeClr val="dk2"/>
              </a:solidFill>
              <a:highlight>
                <a:schemeClr val="dk1"/>
              </a:highlight>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Open reviewer identities, published reviews, post-publication comments</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Connected to the scholarly ecosystem</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PIDs, connection to repositories, open data and software, interoperable technologies, preservation of content, TDM, etc. </a:t>
            </a:r>
            <a:endParaRPr sz="1200">
              <a:solidFill>
                <a:schemeClr val="dk2"/>
              </a:solidFill>
              <a:latin typeface="Playfair Display"/>
              <a:ea typeface="Playfair Display"/>
              <a:cs typeface="Playfair Display"/>
              <a:sym typeface="Playfair Display"/>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49"/>
          <p:cNvSpPr/>
          <p:nvPr/>
        </p:nvSpPr>
        <p:spPr>
          <a:xfrm>
            <a:off x="0" y="0"/>
            <a:ext cx="9144000" cy="5181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2"/>
              </a:buClr>
              <a:buSzPts val="1100"/>
              <a:buFont typeface="Arial"/>
              <a:buNone/>
            </a:pPr>
            <a:r>
              <a:rPr lang="it" sz="4500">
                <a:solidFill>
                  <a:schemeClr val="lt1"/>
                </a:solidFill>
                <a:latin typeface="Poppins SemiBold"/>
                <a:ea typeface="Poppins SemiBold"/>
                <a:cs typeface="Poppins SemiBold"/>
                <a:sym typeface="Poppins SemiBold"/>
              </a:rPr>
              <a:t>What does the word ‘publication’ mean?</a:t>
            </a:r>
            <a:endParaRPr sz="4500">
              <a:solidFill>
                <a:schemeClr val="lt1"/>
              </a:solidFill>
              <a:latin typeface="Poppins SemiBold"/>
              <a:ea typeface="Poppins SemiBold"/>
              <a:cs typeface="Poppins SemiBold"/>
              <a:sym typeface="Poppins SemiBold"/>
            </a:endParaRPr>
          </a:p>
        </p:txBody>
      </p:sp>
      <p:sp>
        <p:nvSpPr>
          <p:cNvPr id="386" name="Google Shape;386;p49"/>
          <p:cNvSpPr txBox="1"/>
          <p:nvPr>
            <p:ph idx="1" type="body"/>
          </p:nvPr>
        </p:nvSpPr>
        <p:spPr>
          <a:xfrm>
            <a:off x="311700" y="4230575"/>
            <a:ext cx="8839200" cy="722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If you want to read this paper you have to pay. Directly or indirectly </a:t>
            </a:r>
            <a:endParaRPr sz="100"/>
          </a:p>
        </p:txBody>
      </p:sp>
      <p:pic>
        <p:nvPicPr>
          <p:cNvPr id="387" name="Google Shape;387;p49"/>
          <p:cNvPicPr preferRelativeResize="0"/>
          <p:nvPr/>
        </p:nvPicPr>
        <p:blipFill>
          <a:blip r:embed="rId3">
            <a:alphaModFix/>
          </a:blip>
          <a:stretch>
            <a:fillRect/>
          </a:stretch>
        </p:blipFill>
        <p:spPr>
          <a:xfrm>
            <a:off x="152400" y="137069"/>
            <a:ext cx="8839204" cy="3672931"/>
          </a:xfrm>
          <a:prstGeom prst="rect">
            <a:avLst/>
          </a:prstGeom>
          <a:noFill/>
          <a:ln>
            <a:noFill/>
          </a:ln>
        </p:spPr>
      </p:pic>
      <p:sp>
        <p:nvSpPr>
          <p:cNvPr id="388" name="Google Shape;388;p49"/>
          <p:cNvSpPr/>
          <p:nvPr/>
        </p:nvSpPr>
        <p:spPr>
          <a:xfrm>
            <a:off x="5856825" y="1576850"/>
            <a:ext cx="3078600" cy="1651800"/>
          </a:xfrm>
          <a:prstGeom prst="ellipse">
            <a:avLst/>
          </a:prstGeom>
          <a:noFill/>
          <a:ln cap="flat" cmpd="sng" w="762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112"/>
          <p:cNvSpPr txBox="1"/>
          <p:nvPr/>
        </p:nvSpPr>
        <p:spPr>
          <a:xfrm>
            <a:off x="394450" y="642950"/>
            <a:ext cx="8235900" cy="38949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lang="it" sz="2700">
                <a:solidFill>
                  <a:schemeClr val="dk2"/>
                </a:solidFill>
                <a:highlight>
                  <a:schemeClr val="dk1"/>
                </a:highlight>
                <a:latin typeface="Oswald"/>
                <a:ea typeface="Oswald"/>
                <a:cs typeface="Oswald"/>
                <a:sym typeface="Oswald"/>
              </a:rPr>
              <a:t>The platform as a publishing service</a:t>
            </a:r>
            <a:endParaRPr sz="2700">
              <a:solidFill>
                <a:schemeClr val="dk2"/>
              </a:solidFill>
              <a:highlight>
                <a:schemeClr val="dk1"/>
              </a:highlight>
              <a:latin typeface="Oswald"/>
              <a:ea typeface="Oswald"/>
              <a:cs typeface="Oswald"/>
              <a:sym typeface="Oswald"/>
            </a:endParaRPr>
          </a:p>
          <a:p>
            <a:pPr indent="-368300" lvl="0" marL="457200" marR="0" rtl="0" algn="l">
              <a:lnSpc>
                <a:spcPct val="90000"/>
              </a:lnSpc>
              <a:spcBef>
                <a:spcPts val="160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New generation metrics</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Each article will have a dedicated metrics page</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Explicit, accessible and </a:t>
            </a:r>
            <a:r>
              <a:rPr lang="it" sz="2200">
                <a:solidFill>
                  <a:schemeClr val="dk2"/>
                </a:solidFill>
                <a:highlight>
                  <a:schemeClr val="dk1"/>
                </a:highlight>
                <a:latin typeface="Playfair Display"/>
                <a:ea typeface="Playfair Display"/>
                <a:cs typeface="Playfair Display"/>
                <a:sym typeface="Playfair Display"/>
              </a:rPr>
              <a:t>transparent</a:t>
            </a:r>
            <a:r>
              <a:rPr lang="it" sz="2200">
                <a:solidFill>
                  <a:schemeClr val="dk2"/>
                </a:solidFill>
                <a:latin typeface="Playfair Display"/>
                <a:ea typeface="Playfair Display"/>
                <a:cs typeface="Playfair Display"/>
                <a:sym typeface="Playfair Display"/>
              </a:rPr>
              <a:t> on business processes and publication policies</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All published on the site for everyone to see</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Aligned with the EC policy and principles</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Takes the burden off researchers as it is fully compliant</a:t>
            </a:r>
            <a:endParaRPr sz="2200">
              <a:solidFill>
                <a:schemeClr val="dk2"/>
              </a:solidFill>
              <a:latin typeface="Playfair Display"/>
              <a:ea typeface="Playfair Display"/>
              <a:cs typeface="Playfair Display"/>
              <a:sym typeface="Playfair Display"/>
            </a:endParaRPr>
          </a:p>
          <a:p>
            <a:pPr indent="-368300" lvl="0" marL="457200" marR="0" rtl="0" algn="l">
              <a:lnSpc>
                <a:spcPct val="90000"/>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Following example of other funders, such as the Wellcome Trust (</a:t>
            </a:r>
            <a:r>
              <a:rPr lang="it" sz="2200">
                <a:solidFill>
                  <a:schemeClr val="dk2"/>
                </a:solidFill>
                <a:uFill>
                  <a:noFill/>
                </a:uFill>
                <a:latin typeface="Playfair Display"/>
                <a:ea typeface="Playfair Display"/>
                <a:cs typeface="Playfair Display"/>
                <a:sym typeface="Playfair Display"/>
                <a:hlinkClick r:id="rId3">
                  <a:extLst>
                    <a:ext uri="{A12FA001-AC4F-418D-AE19-62706E023703}">
                      <ahyp:hlinkClr val="tx"/>
                    </a:ext>
                  </a:extLst>
                </a:hlinkClick>
              </a:rPr>
              <a:t>Wellcome Open Research</a:t>
            </a:r>
            <a:r>
              <a:rPr lang="it" sz="2200">
                <a:solidFill>
                  <a:schemeClr val="dk2"/>
                </a:solidFill>
                <a:latin typeface="Playfair Display"/>
                <a:ea typeface="Playfair Display"/>
                <a:cs typeface="Playfair Display"/>
                <a:sym typeface="Playfair Display"/>
              </a:rPr>
              <a:t>) and others</a:t>
            </a:r>
            <a:endParaRPr sz="400" u="sng">
              <a:solidFill>
                <a:srgbClr val="404040"/>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sp>
        <p:nvSpPr>
          <p:cNvPr id="874" name="Google Shape;874;p113"/>
          <p:cNvSpPr txBox="1"/>
          <p:nvPr>
            <p:ph idx="1" type="body"/>
          </p:nvPr>
        </p:nvSpPr>
        <p:spPr>
          <a:xfrm>
            <a:off x="256600" y="39132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ORE Open Peer Review Example</a:t>
            </a:r>
            <a:endParaRPr/>
          </a:p>
        </p:txBody>
      </p:sp>
      <p:pic>
        <p:nvPicPr>
          <p:cNvPr id="875" name="Google Shape;875;p113"/>
          <p:cNvPicPr preferRelativeResize="0"/>
          <p:nvPr/>
        </p:nvPicPr>
        <p:blipFill>
          <a:blip r:embed="rId3">
            <a:alphaModFix/>
          </a:blip>
          <a:stretch>
            <a:fillRect/>
          </a:stretch>
        </p:blipFill>
        <p:spPr>
          <a:xfrm>
            <a:off x="256600" y="986525"/>
            <a:ext cx="6176201" cy="3714775"/>
          </a:xfrm>
          <a:prstGeom prst="rect">
            <a:avLst/>
          </a:prstGeom>
          <a:noFill/>
          <a:ln>
            <a:noFill/>
          </a:ln>
        </p:spPr>
      </p:pic>
      <p:pic>
        <p:nvPicPr>
          <p:cNvPr id="876" name="Google Shape;876;p113"/>
          <p:cNvPicPr preferRelativeResize="0"/>
          <p:nvPr/>
        </p:nvPicPr>
        <p:blipFill>
          <a:blip r:embed="rId4">
            <a:alphaModFix/>
          </a:blip>
          <a:stretch>
            <a:fillRect/>
          </a:stretch>
        </p:blipFill>
        <p:spPr>
          <a:xfrm>
            <a:off x="6772950" y="838200"/>
            <a:ext cx="2066250" cy="2878550"/>
          </a:xfrm>
          <a:prstGeom prst="rect">
            <a:avLst/>
          </a:prstGeom>
          <a:noFill/>
          <a:ln cap="flat" cmpd="sng" w="76200">
            <a:solidFill>
              <a:schemeClr val="dk1"/>
            </a:solidFill>
            <a:prstDash val="solid"/>
            <a:round/>
            <a:headEnd len="sm" w="sm" type="none"/>
            <a:tailEnd len="sm" w="sm" type="none"/>
          </a:ln>
        </p:spPr>
      </p:pic>
      <p:pic>
        <p:nvPicPr>
          <p:cNvPr id="877" name="Google Shape;877;p113"/>
          <p:cNvPicPr preferRelativeResize="0"/>
          <p:nvPr/>
        </p:nvPicPr>
        <p:blipFill>
          <a:blip r:embed="rId5">
            <a:alphaModFix/>
          </a:blip>
          <a:stretch>
            <a:fillRect/>
          </a:stretch>
        </p:blipFill>
        <p:spPr>
          <a:xfrm>
            <a:off x="6935372" y="3945350"/>
            <a:ext cx="2046203" cy="1194800"/>
          </a:xfrm>
          <a:prstGeom prst="rect">
            <a:avLst/>
          </a:prstGeom>
          <a:noFill/>
          <a:ln>
            <a:noFill/>
          </a:ln>
        </p:spPr>
      </p:pic>
      <p:sp>
        <p:nvSpPr>
          <p:cNvPr id="878" name="Google Shape;878;p113"/>
          <p:cNvSpPr txBox="1"/>
          <p:nvPr/>
        </p:nvSpPr>
        <p:spPr>
          <a:xfrm>
            <a:off x="551100" y="4781550"/>
            <a:ext cx="3802500" cy="59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2"/>
              </a:buClr>
              <a:buSzPts val="1100"/>
              <a:buFont typeface="Arial"/>
              <a:buNone/>
            </a:pPr>
            <a:r>
              <a:rPr lang="it" sz="1100">
                <a:solidFill>
                  <a:srgbClr val="024EA2"/>
                </a:solidFill>
              </a:rPr>
              <a:t>https://wellcomeopenresearch.org/articles/5-74</a:t>
            </a:r>
            <a:endParaRPr sz="1100">
              <a:solidFill>
                <a:srgbClr val="024EA2"/>
              </a:solidFill>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114"/>
          <p:cNvSpPr txBox="1"/>
          <p:nvPr/>
        </p:nvSpPr>
        <p:spPr>
          <a:xfrm>
            <a:off x="642950" y="416800"/>
            <a:ext cx="6339300" cy="8313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None/>
            </a:pPr>
            <a:r>
              <a:rPr lang="it" sz="4200">
                <a:solidFill>
                  <a:schemeClr val="dk2"/>
                </a:solidFill>
                <a:highlight>
                  <a:schemeClr val="dk1"/>
                </a:highlight>
                <a:latin typeface="Oswald"/>
                <a:ea typeface="Oswald"/>
                <a:cs typeface="Oswald"/>
                <a:sym typeface="Oswald"/>
              </a:rPr>
              <a:t>Plan S and Coalition S</a:t>
            </a:r>
            <a:endParaRPr sz="4200">
              <a:solidFill>
                <a:schemeClr val="dk2"/>
              </a:solidFill>
              <a:highlight>
                <a:schemeClr val="dk1"/>
              </a:highlight>
              <a:latin typeface="Oswald"/>
              <a:ea typeface="Oswald"/>
              <a:cs typeface="Oswald"/>
              <a:sym typeface="Oswald"/>
            </a:endParaRPr>
          </a:p>
        </p:txBody>
      </p:sp>
      <p:sp>
        <p:nvSpPr>
          <p:cNvPr id="884" name="Google Shape;884;p114"/>
          <p:cNvSpPr txBox="1"/>
          <p:nvPr/>
        </p:nvSpPr>
        <p:spPr>
          <a:xfrm>
            <a:off x="-3109625" y="4044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885" name="Google Shape;885;p114"/>
          <p:cNvSpPr txBox="1"/>
          <p:nvPr/>
        </p:nvSpPr>
        <p:spPr>
          <a:xfrm>
            <a:off x="1151775" y="3644625"/>
            <a:ext cx="734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886" name="Google Shape;886;p114"/>
          <p:cNvSpPr txBox="1"/>
          <p:nvPr/>
        </p:nvSpPr>
        <p:spPr>
          <a:xfrm>
            <a:off x="293900" y="1400500"/>
            <a:ext cx="8652000" cy="3387600"/>
          </a:xfrm>
          <a:prstGeom prst="rect">
            <a:avLst/>
          </a:prstGeom>
          <a:noFill/>
          <a:ln>
            <a:noFill/>
          </a:ln>
        </p:spPr>
        <p:txBody>
          <a:bodyPr anchorCtr="0" anchor="t" bIns="91425" lIns="91425" spcFirstLastPara="1" rIns="91425" wrap="square" tIns="91425">
            <a:spAutoFit/>
          </a:bodyPr>
          <a:lstStyle/>
          <a:p>
            <a:pPr indent="-368300" lvl="0" marL="457200" rtl="0" algn="just">
              <a:lnSpc>
                <a:spcPct val="120833"/>
              </a:lnSpc>
              <a:spcBef>
                <a:spcPts val="110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“Plan S aims for full and </a:t>
            </a:r>
            <a:r>
              <a:rPr lang="it" sz="2200">
                <a:solidFill>
                  <a:schemeClr val="dk2"/>
                </a:solidFill>
                <a:highlight>
                  <a:schemeClr val="dk1"/>
                </a:highlight>
                <a:latin typeface="Playfair Display"/>
                <a:ea typeface="Playfair Display"/>
                <a:cs typeface="Playfair Display"/>
                <a:sym typeface="Playfair Display"/>
              </a:rPr>
              <a:t>immediate Open Access</a:t>
            </a:r>
            <a:r>
              <a:rPr lang="it" sz="2200">
                <a:solidFill>
                  <a:schemeClr val="dk2"/>
                </a:solidFill>
                <a:latin typeface="Playfair Display"/>
                <a:ea typeface="Playfair Display"/>
                <a:cs typeface="Playfair Display"/>
                <a:sym typeface="Playfair Display"/>
              </a:rPr>
              <a:t> to </a:t>
            </a:r>
            <a:r>
              <a:rPr lang="it" sz="2200" u="sng">
                <a:solidFill>
                  <a:schemeClr val="dk2"/>
                </a:solidFill>
                <a:latin typeface="Playfair Display"/>
                <a:ea typeface="Playfair Display"/>
                <a:cs typeface="Playfair Display"/>
                <a:sym typeface="Playfair Display"/>
                <a:hlinkClick r:id="rId3">
                  <a:extLst>
                    <a:ext uri="{A12FA001-AC4F-418D-AE19-62706E023703}">
                      <ahyp:hlinkClr val="tx"/>
                    </a:ext>
                  </a:extLst>
                </a:hlinkClick>
              </a:rPr>
              <a:t>peer-reviewed</a:t>
            </a:r>
            <a:r>
              <a:rPr lang="it" sz="2200">
                <a:solidFill>
                  <a:schemeClr val="dk2"/>
                </a:solidFill>
                <a:latin typeface="Playfair Display"/>
                <a:ea typeface="Playfair Display"/>
                <a:cs typeface="Playfair Display"/>
                <a:sym typeface="Playfair Display"/>
              </a:rPr>
              <a:t> scholarly publications from research funded by public and private grants.</a:t>
            </a:r>
            <a:endParaRPr sz="2200">
              <a:solidFill>
                <a:schemeClr val="dk2"/>
              </a:solidFill>
              <a:latin typeface="Playfair Display"/>
              <a:ea typeface="Playfair Display"/>
              <a:cs typeface="Playfair Display"/>
              <a:sym typeface="Playfair Display"/>
            </a:endParaRPr>
          </a:p>
          <a:p>
            <a:pPr indent="-368300" lvl="0" marL="457200" rtl="0" algn="just">
              <a:lnSpc>
                <a:spcPct val="120833"/>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“Transition </a:t>
            </a:r>
            <a:r>
              <a:rPr lang="it" sz="2200">
                <a:solidFill>
                  <a:schemeClr val="dk2"/>
                </a:solidFill>
                <a:latin typeface="Playfair Display"/>
                <a:ea typeface="Playfair Display"/>
                <a:cs typeface="Playfair Display"/>
                <a:sym typeface="Playfair Display"/>
              </a:rPr>
              <a:t>to a scholarly publishing system characterised by immediate, free online access to, and largely unrestricted </a:t>
            </a:r>
            <a:r>
              <a:rPr lang="it" sz="2200">
                <a:solidFill>
                  <a:schemeClr val="dk2"/>
                </a:solidFill>
                <a:highlight>
                  <a:schemeClr val="dk1"/>
                </a:highlight>
                <a:latin typeface="Playfair Display"/>
                <a:ea typeface="Playfair Display"/>
                <a:cs typeface="Playfair Display"/>
                <a:sym typeface="Playfair Display"/>
              </a:rPr>
              <a:t>use and re-use (full Open Access)</a:t>
            </a:r>
            <a:r>
              <a:rPr lang="it" sz="2200">
                <a:solidFill>
                  <a:schemeClr val="dk2"/>
                </a:solidFill>
                <a:latin typeface="Playfair Display"/>
                <a:ea typeface="Playfair Display"/>
                <a:cs typeface="Playfair Display"/>
                <a:sym typeface="Playfair Display"/>
              </a:rPr>
              <a:t> of scholarly publications.</a:t>
            </a:r>
            <a:endParaRPr sz="2200">
              <a:solidFill>
                <a:schemeClr val="dk2"/>
              </a:solidFill>
              <a:latin typeface="Playfair Display"/>
              <a:ea typeface="Playfair Display"/>
              <a:cs typeface="Playfair Display"/>
              <a:sym typeface="Playfair Display"/>
            </a:endParaRPr>
          </a:p>
          <a:p>
            <a:pPr indent="-368300" lvl="0" marL="457200" rtl="0" algn="just">
              <a:lnSpc>
                <a:spcPct val="120833"/>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cOAlition S is the coalition of research </a:t>
            </a:r>
            <a:r>
              <a:rPr lang="it" sz="2200">
                <a:solidFill>
                  <a:schemeClr val="dk2"/>
                </a:solidFill>
                <a:highlight>
                  <a:schemeClr val="dk1"/>
                </a:highlight>
                <a:latin typeface="Playfair Display"/>
                <a:ea typeface="Playfair Display"/>
                <a:cs typeface="Playfair Display"/>
                <a:sym typeface="Playfair Display"/>
              </a:rPr>
              <a:t>funders</a:t>
            </a:r>
            <a:r>
              <a:rPr lang="it" sz="2200">
                <a:solidFill>
                  <a:schemeClr val="dk2"/>
                </a:solidFill>
                <a:latin typeface="Playfair Display"/>
                <a:ea typeface="Playfair Display"/>
                <a:cs typeface="Playfair Display"/>
                <a:sym typeface="Playfair Display"/>
              </a:rPr>
              <a:t> that have committed to implementing Plan S.</a:t>
            </a:r>
            <a:endParaRPr sz="2200">
              <a:solidFill>
                <a:schemeClr val="dk2"/>
              </a:solidFill>
              <a:latin typeface="Playfair Display"/>
              <a:ea typeface="Playfair Display"/>
              <a:cs typeface="Playfair Display"/>
              <a:sym typeface="Playfair Display"/>
            </a:endParaRPr>
          </a:p>
        </p:txBody>
      </p:sp>
      <p:sp>
        <p:nvSpPr>
          <p:cNvPr id="887" name="Google Shape;887;p114"/>
          <p:cNvSpPr txBox="1"/>
          <p:nvPr/>
        </p:nvSpPr>
        <p:spPr>
          <a:xfrm>
            <a:off x="824625" y="4647500"/>
            <a:ext cx="73479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1200">
                <a:highlight>
                  <a:schemeClr val="dk1"/>
                </a:highlight>
                <a:latin typeface="Playfair Display"/>
                <a:ea typeface="Playfair Display"/>
                <a:cs typeface="Playfair Display"/>
                <a:sym typeface="Playfair Display"/>
              </a:rPr>
              <a:t>www.coalition-s.org</a:t>
            </a:r>
            <a:endParaRPr sz="1200">
              <a:highlight>
                <a:schemeClr val="dk1"/>
              </a:highlight>
              <a:latin typeface="Playfair Display"/>
              <a:ea typeface="Playfair Display"/>
              <a:cs typeface="Playfair Display"/>
              <a:sym typeface="Playfair Display"/>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p115"/>
          <p:cNvSpPr txBox="1"/>
          <p:nvPr>
            <p:ph idx="1" type="body"/>
          </p:nvPr>
        </p:nvSpPr>
        <p:spPr>
          <a:xfrm>
            <a:off x="164750" y="428050"/>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Three routes of compliance with Plan S</a:t>
            </a:r>
            <a:endParaRPr/>
          </a:p>
        </p:txBody>
      </p:sp>
      <p:graphicFrame>
        <p:nvGraphicFramePr>
          <p:cNvPr id="893" name="Google Shape;893;p115"/>
          <p:cNvGraphicFramePr/>
          <p:nvPr/>
        </p:nvGraphicFramePr>
        <p:xfrm>
          <a:off x="76200" y="1447800"/>
          <a:ext cx="3000000" cy="3000000"/>
        </p:xfrm>
        <a:graphic>
          <a:graphicData uri="http://schemas.openxmlformats.org/drawingml/2006/table">
            <a:tbl>
              <a:tblPr>
                <a:noFill/>
                <a:tableStyleId>{1315BF3B-F790-4051-8C46-91DC9F098E60}</a:tableStyleId>
              </a:tblPr>
              <a:tblGrid>
                <a:gridCol w="1843700"/>
                <a:gridCol w="2363725"/>
                <a:gridCol w="2335350"/>
                <a:gridCol w="2448825"/>
              </a:tblGrid>
              <a:tr h="542925">
                <a:tc>
                  <a:txBody>
                    <a:bodyPr/>
                    <a:lstStyle/>
                    <a:p>
                      <a:pPr indent="0" lvl="0" marL="0" rtl="0" algn="l">
                        <a:spcBef>
                          <a:spcPts val="0"/>
                        </a:spcBef>
                        <a:spcAft>
                          <a:spcPts val="0"/>
                        </a:spcAft>
                        <a:buNone/>
                      </a:pPr>
                      <a:r>
                        <a:t/>
                      </a:r>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B cap="flat" cmpd="sng" w="9525">
                      <a:solidFill>
                        <a:srgbClr val="E9E9E9"/>
                      </a:solidFill>
                      <a:prstDash val="solid"/>
                      <a:round/>
                      <a:headEnd len="sm" w="sm" type="none"/>
                      <a:tailEnd len="sm" w="sm" type="none"/>
                    </a:lnB>
                    <a:solidFill>
                      <a:srgbClr val="E2E2E2"/>
                    </a:solidFill>
                  </a:tcPr>
                </a:tc>
                <a:tc>
                  <a:txBody>
                    <a:bodyPr/>
                    <a:lstStyle/>
                    <a:p>
                      <a:pPr indent="0" lvl="0" marL="0" rtl="0" algn="l">
                        <a:lnSpc>
                          <a:spcPct val="115000"/>
                        </a:lnSpc>
                        <a:spcBef>
                          <a:spcPts val="0"/>
                        </a:spcBef>
                        <a:spcAft>
                          <a:spcPts val="0"/>
                        </a:spcAft>
                        <a:buNone/>
                      </a:pPr>
                      <a:r>
                        <a:rPr b="1" lang="it" sz="1050">
                          <a:solidFill>
                            <a:srgbClr val="585756"/>
                          </a:solidFill>
                        </a:rPr>
                        <a:t>Open Access publishing venues (journals or platforms)</a:t>
                      </a:r>
                      <a:endParaRPr b="1"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B cap="flat" cmpd="sng" w="9525">
                      <a:solidFill>
                        <a:srgbClr val="E9E9E9"/>
                      </a:solidFill>
                      <a:prstDash val="solid"/>
                      <a:round/>
                      <a:headEnd len="sm" w="sm" type="none"/>
                      <a:tailEnd len="sm" w="sm" type="none"/>
                    </a:lnB>
                    <a:solidFill>
                      <a:srgbClr val="E2E2E2"/>
                    </a:solidFill>
                  </a:tcPr>
                </a:tc>
                <a:tc>
                  <a:txBody>
                    <a:bodyPr/>
                    <a:lstStyle/>
                    <a:p>
                      <a:pPr indent="0" lvl="0" marL="0" rtl="0" algn="l">
                        <a:lnSpc>
                          <a:spcPct val="115000"/>
                        </a:lnSpc>
                        <a:spcBef>
                          <a:spcPts val="0"/>
                        </a:spcBef>
                        <a:spcAft>
                          <a:spcPts val="0"/>
                        </a:spcAft>
                        <a:buNone/>
                      </a:pPr>
                      <a:r>
                        <a:rPr b="1" lang="it" sz="1050">
                          <a:solidFill>
                            <a:srgbClr val="585756"/>
                          </a:solidFill>
                        </a:rPr>
                        <a:t>Subscription venues (repository route)</a:t>
                      </a:r>
                      <a:endParaRPr b="1"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B cap="flat" cmpd="sng" w="9525">
                      <a:solidFill>
                        <a:srgbClr val="E9E9E9"/>
                      </a:solidFill>
                      <a:prstDash val="solid"/>
                      <a:round/>
                      <a:headEnd len="sm" w="sm" type="none"/>
                      <a:tailEnd len="sm" w="sm" type="none"/>
                    </a:lnB>
                    <a:solidFill>
                      <a:srgbClr val="E2E2E2"/>
                    </a:solidFill>
                  </a:tcPr>
                </a:tc>
                <a:tc>
                  <a:txBody>
                    <a:bodyPr/>
                    <a:lstStyle/>
                    <a:p>
                      <a:pPr indent="0" lvl="0" marL="0" rtl="0" algn="l">
                        <a:lnSpc>
                          <a:spcPct val="115000"/>
                        </a:lnSpc>
                        <a:spcBef>
                          <a:spcPts val="0"/>
                        </a:spcBef>
                        <a:spcAft>
                          <a:spcPts val="0"/>
                        </a:spcAft>
                        <a:buNone/>
                      </a:pPr>
                      <a:r>
                        <a:rPr b="1" lang="it" sz="1050">
                          <a:solidFill>
                            <a:srgbClr val="585756"/>
                          </a:solidFill>
                        </a:rPr>
                        <a:t>Transition of subscription venues </a:t>
                      </a:r>
                      <a:r>
                        <a:rPr b="1" lang="it" sz="1050">
                          <a:solidFill>
                            <a:srgbClr val="585756"/>
                          </a:solidFill>
                          <a:highlight>
                            <a:schemeClr val="dk1"/>
                          </a:highlight>
                        </a:rPr>
                        <a:t>(transformative arrangements)</a:t>
                      </a:r>
                      <a:endParaRPr b="1" sz="1050">
                        <a:solidFill>
                          <a:srgbClr val="585756"/>
                        </a:solidFill>
                        <a:highlight>
                          <a:schemeClr val="dk1"/>
                        </a:highlight>
                      </a:endParaRPr>
                    </a:p>
                  </a:txBody>
                  <a:tcPr marT="113700" marB="113700" marR="113700" marL="113700" anchor="ctr">
                    <a:lnL cap="flat" cmpd="sng" w="9525">
                      <a:solidFill>
                        <a:srgbClr val="E9E9E9"/>
                      </a:solidFill>
                      <a:prstDash val="solid"/>
                      <a:round/>
                      <a:headEnd len="sm" w="sm" type="none"/>
                      <a:tailEnd len="sm" w="sm" type="none"/>
                    </a:lnL>
                    <a:lnB cap="flat" cmpd="sng" w="9525">
                      <a:solidFill>
                        <a:srgbClr val="E9E9E9"/>
                      </a:solidFill>
                      <a:prstDash val="solid"/>
                      <a:round/>
                      <a:headEnd len="sm" w="sm" type="none"/>
                      <a:tailEnd len="sm" w="sm" type="none"/>
                    </a:lnB>
                    <a:solidFill>
                      <a:srgbClr val="E2E2E2"/>
                    </a:solidFill>
                  </a:tcPr>
                </a:tc>
              </a:tr>
              <a:tr h="1152525">
                <a:tc>
                  <a:txBody>
                    <a:bodyPr/>
                    <a:lstStyle/>
                    <a:p>
                      <a:pPr indent="0" lvl="0" marL="0" rtl="0" algn="l">
                        <a:lnSpc>
                          <a:spcPct val="115000"/>
                        </a:lnSpc>
                        <a:spcBef>
                          <a:spcPts val="0"/>
                        </a:spcBef>
                        <a:spcAft>
                          <a:spcPts val="0"/>
                        </a:spcAft>
                        <a:buNone/>
                      </a:pPr>
                      <a:r>
                        <a:rPr b="1" lang="it" sz="1050">
                          <a:solidFill>
                            <a:srgbClr val="585756"/>
                          </a:solidFill>
                        </a:rPr>
                        <a:t>Route</a:t>
                      </a:r>
                      <a:endParaRPr b="1"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it" sz="1050">
                          <a:solidFill>
                            <a:srgbClr val="585756"/>
                          </a:solidFill>
                        </a:rPr>
                        <a:t>Authors publish in an </a:t>
                      </a:r>
                      <a:r>
                        <a:rPr lang="it" sz="1050">
                          <a:solidFill>
                            <a:srgbClr val="585756"/>
                          </a:solidFill>
                          <a:highlight>
                            <a:schemeClr val="dk1"/>
                          </a:highlight>
                        </a:rPr>
                        <a:t>Open Access journal </a:t>
                      </a:r>
                      <a:r>
                        <a:rPr lang="it" sz="1050">
                          <a:solidFill>
                            <a:srgbClr val="585756"/>
                          </a:solidFill>
                        </a:rPr>
                        <a:t>or on an Open Access platform.</a:t>
                      </a:r>
                      <a:endParaRPr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it" sz="1050">
                          <a:solidFill>
                            <a:srgbClr val="585756"/>
                          </a:solidFill>
                        </a:rPr>
                        <a:t>Authors publish in a subscription journal and make either the final published version (Version of Record (VoR)) or the Author’s Accepted Manuscript (AAM) openly available in a repository.</a:t>
                      </a:r>
                      <a:endParaRPr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it" sz="1050">
                          <a:solidFill>
                            <a:srgbClr val="585756"/>
                          </a:solidFill>
                        </a:rPr>
                        <a:t>Authors publish Open Access in a subscription journal under a transformative arrangement.</a:t>
                      </a:r>
                      <a:endParaRPr sz="1050">
                        <a:solidFill>
                          <a:srgbClr val="585756"/>
                        </a:solidFill>
                      </a:endParaRPr>
                    </a:p>
                    <a:p>
                      <a:pPr indent="0" lvl="0" marL="0" rtl="0" algn="l">
                        <a:lnSpc>
                          <a:spcPct val="155555"/>
                        </a:lnSpc>
                        <a:spcBef>
                          <a:spcPts val="0"/>
                        </a:spcBef>
                        <a:spcAft>
                          <a:spcPts val="800"/>
                        </a:spcAft>
                        <a:buNone/>
                      </a:pPr>
                      <a:r>
                        <a:rPr lang="it" sz="1350">
                          <a:solidFill>
                            <a:srgbClr val="6E6666"/>
                          </a:solidFill>
                        </a:rPr>
                        <a:t> </a:t>
                      </a:r>
                      <a:endParaRPr sz="1350">
                        <a:solidFill>
                          <a:srgbClr val="6E6666"/>
                        </a:solidFill>
                      </a:endParaRPr>
                    </a:p>
                  </a:txBody>
                  <a:tcPr marT="113700" marB="113700" marR="113700" marL="113700" anchor="ctr">
                    <a:lnL cap="flat" cmpd="sng" w="9525">
                      <a:solidFill>
                        <a:srgbClr val="E9E9E9"/>
                      </a:solidFill>
                      <a:prstDash val="solid"/>
                      <a:round/>
                      <a:headEnd len="sm" w="sm" type="none"/>
                      <a:tailEnd len="sm" w="sm" type="none"/>
                    </a:lnL>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tcPr>
                </a:tc>
              </a:tr>
              <a:tr h="847725">
                <a:tc>
                  <a:txBody>
                    <a:bodyPr/>
                    <a:lstStyle/>
                    <a:p>
                      <a:pPr indent="0" lvl="0" marL="0" rtl="0" algn="l">
                        <a:lnSpc>
                          <a:spcPct val="115000"/>
                        </a:lnSpc>
                        <a:spcBef>
                          <a:spcPts val="0"/>
                        </a:spcBef>
                        <a:spcAft>
                          <a:spcPts val="0"/>
                        </a:spcAft>
                        <a:buNone/>
                      </a:pPr>
                      <a:r>
                        <a:rPr b="1" lang="it" sz="1050">
                          <a:solidFill>
                            <a:srgbClr val="585756"/>
                          </a:solidFill>
                        </a:rPr>
                        <a:t>Funding</a:t>
                      </a:r>
                      <a:endParaRPr b="1"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solidFill>
                      <a:srgbClr val="E2E2E2"/>
                    </a:solidFill>
                  </a:tcPr>
                </a:tc>
                <a:tc>
                  <a:txBody>
                    <a:bodyPr/>
                    <a:lstStyle/>
                    <a:p>
                      <a:pPr indent="0" lvl="0" marL="0" rtl="0" algn="l">
                        <a:lnSpc>
                          <a:spcPct val="115000"/>
                        </a:lnSpc>
                        <a:spcBef>
                          <a:spcPts val="0"/>
                        </a:spcBef>
                        <a:spcAft>
                          <a:spcPts val="0"/>
                        </a:spcAft>
                        <a:buNone/>
                      </a:pPr>
                      <a:r>
                        <a:rPr lang="it" sz="1050">
                          <a:solidFill>
                            <a:srgbClr val="585756"/>
                          </a:solidFill>
                        </a:rPr>
                        <a:t>cOAlition S funders will financially support publication fees.</a:t>
                      </a:r>
                      <a:endParaRPr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solidFill>
                      <a:srgbClr val="E2E2E2"/>
                    </a:solidFill>
                  </a:tcPr>
                </a:tc>
                <a:tc>
                  <a:txBody>
                    <a:bodyPr/>
                    <a:lstStyle/>
                    <a:p>
                      <a:pPr indent="0" lvl="0" marL="0" rtl="0" algn="l">
                        <a:lnSpc>
                          <a:spcPct val="115000"/>
                        </a:lnSpc>
                        <a:spcBef>
                          <a:spcPts val="0"/>
                        </a:spcBef>
                        <a:spcAft>
                          <a:spcPts val="0"/>
                        </a:spcAft>
                        <a:buNone/>
                      </a:pPr>
                      <a:r>
                        <a:rPr lang="it" sz="1050">
                          <a:solidFill>
                            <a:srgbClr val="585756"/>
                          </a:solidFill>
                        </a:rPr>
                        <a:t>cOAlition S funders will </a:t>
                      </a:r>
                      <a:r>
                        <a:rPr lang="it" sz="1050">
                          <a:solidFill>
                            <a:srgbClr val="585756"/>
                          </a:solidFill>
                          <a:highlight>
                            <a:schemeClr val="dk1"/>
                          </a:highlight>
                        </a:rPr>
                        <a:t>not financially support ‘hybrid’ </a:t>
                      </a:r>
                      <a:r>
                        <a:rPr lang="it" sz="1050">
                          <a:solidFill>
                            <a:srgbClr val="585756"/>
                          </a:solidFill>
                        </a:rPr>
                        <a:t>Open Access publication fees in subscription venues.</a:t>
                      </a:r>
                      <a:endParaRPr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R cap="flat" cmpd="sng" w="9525">
                      <a:solidFill>
                        <a:srgbClr val="E9E9E9"/>
                      </a:solidFill>
                      <a:prstDash val="solid"/>
                      <a:round/>
                      <a:headEnd len="sm" w="sm" type="none"/>
                      <a:tailEnd len="sm" w="sm" type="none"/>
                    </a:lnR>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solidFill>
                      <a:srgbClr val="E2E2E2"/>
                    </a:solidFill>
                  </a:tcPr>
                </a:tc>
                <a:tc>
                  <a:txBody>
                    <a:bodyPr/>
                    <a:lstStyle/>
                    <a:p>
                      <a:pPr indent="0" lvl="0" marL="0" rtl="0" algn="l">
                        <a:lnSpc>
                          <a:spcPct val="115000"/>
                        </a:lnSpc>
                        <a:spcBef>
                          <a:spcPts val="0"/>
                        </a:spcBef>
                        <a:spcAft>
                          <a:spcPts val="0"/>
                        </a:spcAft>
                        <a:buNone/>
                      </a:pPr>
                      <a:r>
                        <a:rPr lang="it" sz="1050">
                          <a:solidFill>
                            <a:srgbClr val="585756"/>
                          </a:solidFill>
                        </a:rPr>
                        <a:t>cOAlition S funders can contribute financially to Open Access publishing under transformative arrangements.</a:t>
                      </a:r>
                      <a:endParaRPr sz="1050">
                        <a:solidFill>
                          <a:srgbClr val="585756"/>
                        </a:solidFill>
                      </a:endParaRPr>
                    </a:p>
                  </a:txBody>
                  <a:tcPr marT="113700" marB="113700" marR="113700" marL="113700" anchor="ctr">
                    <a:lnL cap="flat" cmpd="sng" w="9525">
                      <a:solidFill>
                        <a:srgbClr val="E9E9E9"/>
                      </a:solidFill>
                      <a:prstDash val="solid"/>
                      <a:round/>
                      <a:headEnd len="sm" w="sm" type="none"/>
                      <a:tailEnd len="sm" w="sm" type="none"/>
                    </a:lnL>
                    <a:lnT cap="flat" cmpd="sng" w="9525">
                      <a:solidFill>
                        <a:srgbClr val="E9E9E9"/>
                      </a:solidFill>
                      <a:prstDash val="solid"/>
                      <a:round/>
                      <a:headEnd len="sm" w="sm" type="none"/>
                      <a:tailEnd len="sm" w="sm" type="none"/>
                    </a:lnT>
                    <a:lnB cap="flat" cmpd="sng" w="9525">
                      <a:solidFill>
                        <a:srgbClr val="E9E9E9"/>
                      </a:solidFill>
                      <a:prstDash val="solid"/>
                      <a:round/>
                      <a:headEnd len="sm" w="sm" type="none"/>
                      <a:tailEnd len="sm" w="sm" type="none"/>
                    </a:lnB>
                    <a:solidFill>
                      <a:srgbClr val="E2E2E2"/>
                    </a:solidFill>
                  </a:tcPr>
                </a:tc>
              </a:tr>
            </a:tbl>
          </a:graphicData>
        </a:graphic>
      </p:graphicFrame>
      <p:sp>
        <p:nvSpPr>
          <p:cNvPr id="894" name="Google Shape;894;p115"/>
          <p:cNvSpPr txBox="1"/>
          <p:nvPr/>
        </p:nvSpPr>
        <p:spPr>
          <a:xfrm>
            <a:off x="367400" y="4592400"/>
            <a:ext cx="734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solidFill>
                  <a:schemeClr val="accent1"/>
                </a:solidFill>
                <a:latin typeface="Playfair Display"/>
                <a:ea typeface="Playfair Display"/>
                <a:cs typeface="Playfair Display"/>
                <a:sym typeface="Playfair Display"/>
              </a:rPr>
              <a:t>https://www.coalition-s.org/guidance-on-the-implementation-of-plan-s/</a:t>
            </a:r>
            <a:endParaRPr>
              <a:solidFill>
                <a:schemeClr val="accent1"/>
              </a:solidFill>
              <a:latin typeface="Playfair Display"/>
              <a:ea typeface="Playfair Display"/>
              <a:cs typeface="Playfair Display"/>
              <a:sym typeface="Playfair Display"/>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116"/>
          <p:cNvSpPr txBox="1"/>
          <p:nvPr/>
        </p:nvSpPr>
        <p:spPr>
          <a:xfrm>
            <a:off x="170325" y="44861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highlight>
                  <a:schemeClr val="dk1"/>
                </a:highlight>
              </a:rPr>
              <a:t>https://sfdora.org/</a:t>
            </a:r>
            <a:endParaRPr>
              <a:highlight>
                <a:schemeClr val="dk1"/>
              </a:highlight>
            </a:endParaRPr>
          </a:p>
        </p:txBody>
      </p:sp>
      <p:sp>
        <p:nvSpPr>
          <p:cNvPr id="900" name="Google Shape;900;p116"/>
          <p:cNvSpPr txBox="1"/>
          <p:nvPr/>
        </p:nvSpPr>
        <p:spPr>
          <a:xfrm>
            <a:off x="315000" y="435175"/>
            <a:ext cx="9833100" cy="738900"/>
          </a:xfrm>
          <a:prstGeom prst="rect">
            <a:avLst/>
          </a:prstGeom>
          <a:noFill/>
          <a:ln>
            <a:noFill/>
          </a:ln>
        </p:spPr>
        <p:txBody>
          <a:bodyPr anchorCtr="0" anchor="ctr" bIns="91425" lIns="91425" spcFirstLastPara="1" rIns="91425" wrap="square" tIns="91425">
            <a:spAutoFit/>
          </a:bodyPr>
          <a:lstStyle/>
          <a:p>
            <a:pPr indent="0" lvl="0" marL="0" marR="0" rtl="0" algn="l">
              <a:lnSpc>
                <a:spcPct val="130000"/>
              </a:lnSpc>
              <a:spcBef>
                <a:spcPts val="0"/>
              </a:spcBef>
              <a:spcAft>
                <a:spcPts val="1500"/>
              </a:spcAft>
              <a:buNone/>
            </a:pPr>
            <a:r>
              <a:rPr lang="it" sz="3600">
                <a:solidFill>
                  <a:schemeClr val="dk2"/>
                </a:solidFill>
                <a:highlight>
                  <a:schemeClr val="dk1"/>
                </a:highlight>
                <a:latin typeface="Oswald"/>
                <a:ea typeface="Oswald"/>
                <a:cs typeface="Oswald"/>
                <a:sym typeface="Oswald"/>
              </a:rPr>
              <a:t>The Declaration on Research Assessment (DORA)</a:t>
            </a:r>
            <a:endParaRPr sz="3600">
              <a:solidFill>
                <a:schemeClr val="dk2"/>
              </a:solidFill>
              <a:highlight>
                <a:schemeClr val="dk1"/>
              </a:highlight>
              <a:latin typeface="Oswald"/>
              <a:ea typeface="Oswald"/>
              <a:cs typeface="Oswald"/>
              <a:sym typeface="Oswald"/>
            </a:endParaRPr>
          </a:p>
        </p:txBody>
      </p:sp>
      <p:pic>
        <p:nvPicPr>
          <p:cNvPr id="901" name="Google Shape;901;p116"/>
          <p:cNvPicPr preferRelativeResize="0"/>
          <p:nvPr/>
        </p:nvPicPr>
        <p:blipFill>
          <a:blip r:embed="rId3">
            <a:alphaModFix/>
          </a:blip>
          <a:stretch>
            <a:fillRect/>
          </a:stretch>
        </p:blipFill>
        <p:spPr>
          <a:xfrm>
            <a:off x="391200" y="1400500"/>
            <a:ext cx="7741297" cy="2933226"/>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sp>
        <p:nvSpPr>
          <p:cNvPr id="906" name="Google Shape;906;p117"/>
          <p:cNvSpPr txBox="1"/>
          <p:nvPr/>
        </p:nvSpPr>
        <p:spPr>
          <a:xfrm>
            <a:off x="1010325" y="1524675"/>
            <a:ext cx="734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layfair Display"/>
              <a:ea typeface="Playfair Display"/>
              <a:cs typeface="Playfair Display"/>
              <a:sym typeface="Playfair Display"/>
            </a:endParaRPr>
          </a:p>
        </p:txBody>
      </p:sp>
      <p:sp>
        <p:nvSpPr>
          <p:cNvPr id="907" name="Google Shape;907;p117"/>
          <p:cNvSpPr txBox="1"/>
          <p:nvPr>
            <p:ph type="title"/>
          </p:nvPr>
        </p:nvSpPr>
        <p:spPr>
          <a:xfrm>
            <a:off x="490250" y="450150"/>
            <a:ext cx="78681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a:t>
            </a:r>
            <a:r>
              <a:rPr lang="it" sz="4000"/>
              <a:t>There is a </a:t>
            </a:r>
            <a:r>
              <a:rPr lang="it" sz="4000">
                <a:solidFill>
                  <a:schemeClr val="dk2"/>
                </a:solidFill>
                <a:highlight>
                  <a:schemeClr val="dk1"/>
                </a:highlight>
              </a:rPr>
              <a:t>pressing need</a:t>
            </a:r>
            <a:r>
              <a:rPr lang="it" sz="4000"/>
              <a:t> to improve the ways in which the output of scientific research is evaluated by funding agencies, academic institutions, and other parties”.</a:t>
            </a:r>
            <a:endParaRPr sz="4000">
              <a:highlight>
                <a:schemeClr val="dk1"/>
              </a:highlight>
            </a:endParaRPr>
          </a:p>
        </p:txBody>
      </p:sp>
      <p:sp>
        <p:nvSpPr>
          <p:cNvPr id="908" name="Google Shape;908;p117"/>
          <p:cNvSpPr txBox="1"/>
          <p:nvPr/>
        </p:nvSpPr>
        <p:spPr>
          <a:xfrm>
            <a:off x="322725" y="46385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t>https://sfdora.org/</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118"/>
          <p:cNvSpPr txBox="1"/>
          <p:nvPr>
            <p:ph idx="1" type="body"/>
          </p:nvPr>
        </p:nvSpPr>
        <p:spPr>
          <a:xfrm>
            <a:off x="506275" y="575025"/>
            <a:ext cx="5998800" cy="605100"/>
          </a:xfrm>
          <a:prstGeom prst="rect">
            <a:avLst/>
          </a:prstGeom>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None/>
            </a:pPr>
            <a:r>
              <a:rPr lang="it"/>
              <a:t>Basic principles of DORA recommendations:</a:t>
            </a:r>
            <a:endParaRPr/>
          </a:p>
        </p:txBody>
      </p:sp>
      <p:sp>
        <p:nvSpPr>
          <p:cNvPr id="914" name="Google Shape;914;p118"/>
          <p:cNvSpPr txBox="1"/>
          <p:nvPr/>
        </p:nvSpPr>
        <p:spPr>
          <a:xfrm>
            <a:off x="495975" y="1261375"/>
            <a:ext cx="7899000" cy="3456300"/>
          </a:xfrm>
          <a:prstGeom prst="rect">
            <a:avLst/>
          </a:prstGeom>
          <a:noFill/>
          <a:ln>
            <a:noFill/>
          </a:ln>
        </p:spPr>
        <p:txBody>
          <a:bodyPr anchorCtr="0" anchor="t" bIns="91425" lIns="91425" spcFirstLastPara="1" rIns="91425" wrap="square" tIns="91425">
            <a:spAutoFit/>
          </a:bodyPr>
          <a:lstStyle/>
          <a:p>
            <a:pPr indent="0" lvl="0" marL="0" rtl="0" algn="l">
              <a:lnSpc>
                <a:spcPct val="160000"/>
              </a:lnSpc>
              <a:spcBef>
                <a:spcPts val="0"/>
              </a:spcBef>
              <a:spcAft>
                <a:spcPts val="0"/>
              </a:spcAft>
              <a:buNone/>
            </a:pPr>
            <a:r>
              <a:t/>
            </a:r>
            <a:endParaRPr sz="1800">
              <a:solidFill>
                <a:srgbClr val="535353"/>
              </a:solidFill>
              <a:highlight>
                <a:srgbClr val="FFFFFF"/>
              </a:highlight>
              <a:latin typeface="Roboto"/>
              <a:ea typeface="Roboto"/>
              <a:cs typeface="Roboto"/>
              <a:sym typeface="Roboto"/>
            </a:endParaRPr>
          </a:p>
          <a:p>
            <a:pPr indent="-368300" lvl="0" marL="457200" marR="0" rtl="0" algn="l">
              <a:lnSpc>
                <a:spcPct val="90000"/>
              </a:lnSpc>
              <a:spcBef>
                <a:spcPts val="160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the need to eliminate the use of journal-based metrics, such as Journal Impact Factors, in funding, appointment, and promotion considerations;</a:t>
            </a:r>
            <a:endParaRPr sz="2200">
              <a:solidFill>
                <a:schemeClr val="dk2"/>
              </a:solidFill>
              <a:latin typeface="Playfair Display"/>
              <a:ea typeface="Playfair Display"/>
              <a:cs typeface="Playfair Display"/>
              <a:sym typeface="Playfair Display"/>
            </a:endParaRPr>
          </a:p>
          <a:p>
            <a:pPr indent="-368300" lvl="0" marL="457200" marR="0" rtl="0" algn="just">
              <a:lnSpc>
                <a:spcPct val="120833"/>
              </a:lnSpc>
              <a:spcBef>
                <a:spcPts val="0"/>
              </a:spcBef>
              <a:spcAft>
                <a:spcPts val="0"/>
              </a:spcAft>
              <a:buClr>
                <a:schemeClr val="dk2"/>
              </a:buClr>
              <a:buSzPts val="2200"/>
              <a:buFont typeface="Playfair Display"/>
              <a:buChar char="●"/>
            </a:pPr>
            <a:r>
              <a:rPr lang="it" sz="2200">
                <a:solidFill>
                  <a:schemeClr val="dk2"/>
                </a:solidFill>
                <a:latin typeface="Playfair Display"/>
                <a:ea typeface="Playfair Display"/>
                <a:cs typeface="Playfair Display"/>
                <a:sym typeface="Playfair Display"/>
              </a:rPr>
              <a:t>the need to assess research on its own merits rather than on the basis of the journal in which the research is published;</a:t>
            </a:r>
            <a:endParaRPr sz="1800">
              <a:solidFill>
                <a:schemeClr val="dk2"/>
              </a:solidFill>
              <a:highlight>
                <a:srgbClr val="FFFFFF"/>
              </a:highlight>
              <a:latin typeface="Playfair Display"/>
              <a:ea typeface="Playfair Display"/>
              <a:cs typeface="Playfair Display"/>
              <a:sym typeface="Playfair Display"/>
            </a:endParaRPr>
          </a:p>
          <a:p>
            <a:pPr indent="0" lvl="0" marL="0" rtl="0" algn="l">
              <a:spcBef>
                <a:spcPts val="800"/>
              </a:spcBef>
              <a:spcAft>
                <a:spcPts val="0"/>
              </a:spcAft>
              <a:buNone/>
            </a:pPr>
            <a:r>
              <a:t/>
            </a:r>
            <a:endParaRPr sz="1800">
              <a:latin typeface="Playfair Display"/>
              <a:ea typeface="Playfair Display"/>
              <a:cs typeface="Playfair Display"/>
              <a:sym typeface="Playfair Display"/>
            </a:endParaRPr>
          </a:p>
        </p:txBody>
      </p:sp>
      <p:sp>
        <p:nvSpPr>
          <p:cNvPr id="915" name="Google Shape;915;p118"/>
          <p:cNvSpPr txBox="1"/>
          <p:nvPr/>
        </p:nvSpPr>
        <p:spPr>
          <a:xfrm>
            <a:off x="532725" y="4592400"/>
            <a:ext cx="7347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100">
                <a:latin typeface="Playfair Display"/>
                <a:ea typeface="Playfair Display"/>
                <a:cs typeface="Playfair Display"/>
                <a:sym typeface="Playfair Display"/>
              </a:rPr>
              <a:t>https://sfdora.org/read/</a:t>
            </a:r>
            <a:endParaRPr sz="1100">
              <a:latin typeface="Playfair Display"/>
              <a:ea typeface="Playfair Display"/>
              <a:cs typeface="Playfair Display"/>
              <a:sym typeface="Playfair Display"/>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pic>
        <p:nvPicPr>
          <p:cNvPr id="920" name="Google Shape;920;p119"/>
          <p:cNvPicPr preferRelativeResize="0"/>
          <p:nvPr/>
        </p:nvPicPr>
        <p:blipFill rotWithShape="1">
          <a:blip r:embed="rId3">
            <a:alphaModFix/>
          </a:blip>
          <a:srcRect b="19297" l="29995" r="8939" t="41027"/>
          <a:stretch/>
        </p:blipFill>
        <p:spPr>
          <a:xfrm>
            <a:off x="5161225" y="771525"/>
            <a:ext cx="3449950" cy="3733949"/>
          </a:xfrm>
          <a:prstGeom prst="rect">
            <a:avLst/>
          </a:prstGeom>
          <a:noFill/>
          <a:ln>
            <a:noFill/>
          </a:ln>
        </p:spPr>
      </p:pic>
      <p:sp>
        <p:nvSpPr>
          <p:cNvPr id="921" name="Google Shape;921;p119"/>
          <p:cNvSpPr txBox="1"/>
          <p:nvPr>
            <p:ph type="title"/>
          </p:nvPr>
        </p:nvSpPr>
        <p:spPr>
          <a:xfrm>
            <a:off x="265500" y="1081675"/>
            <a:ext cx="4045200" cy="1786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And again…</a:t>
            </a:r>
            <a:endParaRPr/>
          </a:p>
          <a:p>
            <a:pPr indent="0" lvl="0" marL="0" rtl="0" algn="ctr">
              <a:spcBef>
                <a:spcPts val="0"/>
              </a:spcBef>
              <a:spcAft>
                <a:spcPts val="0"/>
              </a:spcAft>
              <a:buNone/>
            </a:pPr>
            <a:r>
              <a:rPr lang="it"/>
              <a:t>good news!</a:t>
            </a:r>
            <a:endParaRPr/>
          </a:p>
        </p:txBody>
      </p:sp>
      <p:sp>
        <p:nvSpPr>
          <p:cNvPr id="922" name="Google Shape;922;p119"/>
          <p:cNvSpPr txBox="1"/>
          <p:nvPr>
            <p:ph idx="1" type="subTitle"/>
          </p:nvPr>
        </p:nvSpPr>
        <p:spPr>
          <a:xfrm>
            <a:off x="265500" y="2921400"/>
            <a:ext cx="4045200" cy="1584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2"/>
              </a:buClr>
              <a:buSzPts val="1100"/>
              <a:buFont typeface="Arial"/>
              <a:buNone/>
            </a:pPr>
            <a:r>
              <a:rPr lang="it" sz="1800"/>
              <a:t>T</a:t>
            </a:r>
            <a:r>
              <a:rPr lang="it" sz="1800"/>
              <a:t>he DORA case studies: a list of institutions that have already introduced changes in academic career assessment</a:t>
            </a:r>
            <a:endParaRPr/>
          </a:p>
        </p:txBody>
      </p:sp>
      <p:sp>
        <p:nvSpPr>
          <p:cNvPr id="923" name="Google Shape;923;p119"/>
          <p:cNvSpPr txBox="1"/>
          <p:nvPr/>
        </p:nvSpPr>
        <p:spPr>
          <a:xfrm>
            <a:off x="265500" y="4427100"/>
            <a:ext cx="734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Playfair Display"/>
                <a:ea typeface="Playfair Display"/>
                <a:cs typeface="Playfair Display"/>
                <a:sym typeface="Playfair Display"/>
              </a:rPr>
              <a:t>https://sfdora.org/dora-case-studies/</a:t>
            </a:r>
            <a:endParaRPr>
              <a:latin typeface="Playfair Display"/>
              <a:ea typeface="Playfair Display"/>
              <a:cs typeface="Playfair Display"/>
              <a:sym typeface="Playfair Display"/>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pic>
        <p:nvPicPr>
          <p:cNvPr id="928" name="Google Shape;928;p120"/>
          <p:cNvPicPr preferRelativeResize="0"/>
          <p:nvPr/>
        </p:nvPicPr>
        <p:blipFill rotWithShape="1">
          <a:blip r:embed="rId3">
            <a:alphaModFix/>
          </a:blip>
          <a:srcRect b="811" l="0" r="0" t="15492"/>
          <a:stretch/>
        </p:blipFill>
        <p:spPr>
          <a:xfrm>
            <a:off x="-76250" y="-1"/>
            <a:ext cx="9220250" cy="5143501"/>
          </a:xfrm>
          <a:prstGeom prst="rect">
            <a:avLst/>
          </a:prstGeom>
          <a:noFill/>
          <a:ln>
            <a:noFill/>
          </a:ln>
        </p:spPr>
      </p:pic>
      <p:sp>
        <p:nvSpPr>
          <p:cNvPr id="929" name="Google Shape;929;p120"/>
          <p:cNvSpPr txBox="1"/>
          <p:nvPr>
            <p:ph idx="4294967295" type="title"/>
          </p:nvPr>
        </p:nvSpPr>
        <p:spPr>
          <a:xfrm>
            <a:off x="113100" y="472075"/>
            <a:ext cx="6334800" cy="1786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All these things are becoming the new normal</a:t>
            </a:r>
            <a:endParaRPr/>
          </a:p>
          <a:p>
            <a:pPr indent="0" lvl="0" marL="0" rtl="0" algn="l">
              <a:spcBef>
                <a:spcPts val="0"/>
              </a:spcBef>
              <a:spcAft>
                <a:spcPts val="0"/>
              </a:spcAft>
              <a:buNone/>
            </a:pPr>
            <a:r>
              <a:t/>
            </a:r>
            <a:endParaRPr/>
          </a:p>
          <a:p>
            <a:pPr indent="0" lvl="0" marL="0" rtl="0" algn="l">
              <a:spcBef>
                <a:spcPts val="0"/>
              </a:spcBef>
              <a:spcAft>
                <a:spcPts val="0"/>
              </a:spcAft>
              <a:buNone/>
            </a:pPr>
            <a:r>
              <a:rPr lang="it"/>
              <a:t>Do not lag behind! </a:t>
            </a:r>
            <a:endParaRPr/>
          </a:p>
          <a:p>
            <a:pPr indent="0" lvl="0" marL="0" rtl="0" algn="l">
              <a:spcBef>
                <a:spcPts val="0"/>
              </a:spcBef>
              <a:spcAft>
                <a:spcPts val="0"/>
              </a:spcAft>
              <a:buNone/>
            </a:pPr>
            <a:r>
              <a:t/>
            </a:r>
            <a:endParaRPr/>
          </a:p>
          <a:p>
            <a:pPr indent="0" lvl="0" marL="0" rtl="0" algn="l">
              <a:spcBef>
                <a:spcPts val="0"/>
              </a:spcBef>
              <a:spcAft>
                <a:spcPts val="0"/>
              </a:spcAft>
              <a:buNone/>
            </a:pPr>
            <a:r>
              <a:rPr lang="it"/>
              <a:t>Join Open Science :)</a:t>
            </a:r>
            <a:endParaRPr sz="1800">
              <a:latin typeface="Playfair Display"/>
              <a:ea typeface="Playfair Display"/>
              <a:cs typeface="Playfair Display"/>
              <a:sym typeface="Playfair Display"/>
            </a:endParaRPr>
          </a:p>
          <a:p>
            <a:pPr indent="0" lvl="0" marL="0" rtl="0" algn="l">
              <a:spcBef>
                <a:spcPts val="0"/>
              </a:spcBef>
              <a:spcAft>
                <a:spcPts val="0"/>
              </a:spcAft>
              <a:buNone/>
            </a:pPr>
            <a:r>
              <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sp>
        <p:nvSpPr>
          <p:cNvPr id="934" name="Google Shape;934;p121"/>
          <p:cNvSpPr txBox="1"/>
          <p:nvPr/>
        </p:nvSpPr>
        <p:spPr>
          <a:xfrm>
            <a:off x="789900" y="833450"/>
            <a:ext cx="7347900" cy="310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3600">
                <a:highlight>
                  <a:schemeClr val="dk1"/>
                </a:highlight>
                <a:latin typeface="Playfair Display"/>
                <a:ea typeface="Playfair Display"/>
                <a:cs typeface="Playfair Display"/>
                <a:sym typeface="Playfair Display"/>
              </a:rPr>
              <a:t>Many thanks for your attention!</a:t>
            </a:r>
            <a:endParaRPr sz="3600">
              <a:highlight>
                <a:schemeClr val="dk1"/>
              </a:highlight>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rPr lang="it">
                <a:latin typeface="Playfair Display"/>
                <a:ea typeface="Playfair Display"/>
                <a:cs typeface="Playfair Display"/>
                <a:sym typeface="Playfair Display"/>
              </a:rPr>
              <a:t>Gina Pavone - </a:t>
            </a:r>
            <a:r>
              <a:rPr lang="it" u="sng">
                <a:solidFill>
                  <a:schemeClr val="hlink"/>
                </a:solidFill>
                <a:latin typeface="Playfair Display"/>
                <a:ea typeface="Playfair Display"/>
                <a:cs typeface="Playfair Display"/>
                <a:sym typeface="Playfair Display"/>
                <a:hlinkClick r:id="rId3"/>
              </a:rPr>
              <a:t>gina.pavone@isti.cnr.it</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rPr lang="it">
                <a:highlight>
                  <a:schemeClr val="dk1"/>
                </a:highlight>
                <a:latin typeface="Playfair Display"/>
                <a:ea typeface="Playfair Display"/>
                <a:cs typeface="Playfair Display"/>
                <a:sym typeface="Playfair Display"/>
              </a:rPr>
              <a:t>Emma Lazzeri </a:t>
            </a:r>
            <a:r>
              <a:rPr lang="it">
                <a:latin typeface="Playfair Display"/>
                <a:ea typeface="Playfair Display"/>
                <a:cs typeface="Playfair Display"/>
                <a:sym typeface="Playfair Display"/>
              </a:rPr>
              <a:t>and </a:t>
            </a:r>
            <a:r>
              <a:rPr lang="it">
                <a:highlight>
                  <a:schemeClr val="dk1"/>
                </a:highlight>
                <a:latin typeface="Playfair Display"/>
                <a:ea typeface="Playfair Display"/>
                <a:cs typeface="Playfair Display"/>
                <a:sym typeface="Playfair Display"/>
              </a:rPr>
              <a:t>Francesca di Donato</a:t>
            </a:r>
            <a:r>
              <a:rPr lang="it">
                <a:latin typeface="Playfair Display"/>
                <a:ea typeface="Playfair Display"/>
                <a:cs typeface="Playfair Display"/>
                <a:sym typeface="Playfair Display"/>
              </a:rPr>
              <a:t> contributed to these slides: thanks to them too!</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a:p>
            <a:pPr indent="0" lvl="0" marL="0" rtl="0" algn="l">
              <a:spcBef>
                <a:spcPts val="0"/>
              </a:spcBef>
              <a:spcAft>
                <a:spcPts val="0"/>
              </a:spcAft>
              <a:buNone/>
            </a:pPr>
            <a:r>
              <a:t/>
            </a:r>
            <a:endParaRPr>
              <a:latin typeface="Playfair Display"/>
              <a:ea typeface="Playfair Display"/>
              <a:cs typeface="Playfair Display"/>
              <a:sym typeface="Playfair Display"/>
            </a:endParaRPr>
          </a:p>
        </p:txBody>
      </p:sp>
      <p:pic>
        <p:nvPicPr>
          <p:cNvPr id="935" name="Google Shape;935;p121"/>
          <p:cNvPicPr preferRelativeResize="0"/>
          <p:nvPr/>
        </p:nvPicPr>
        <p:blipFill>
          <a:blip r:embed="rId4">
            <a:alphaModFix/>
          </a:blip>
          <a:stretch>
            <a:fillRect/>
          </a:stretch>
        </p:blipFill>
        <p:spPr>
          <a:xfrm>
            <a:off x="747250" y="3670500"/>
            <a:ext cx="1565123" cy="1043925"/>
          </a:xfrm>
          <a:prstGeom prst="rect">
            <a:avLst/>
          </a:prstGeom>
          <a:noFill/>
          <a:ln>
            <a:noFill/>
          </a:ln>
        </p:spPr>
      </p:pic>
      <p:grpSp>
        <p:nvGrpSpPr>
          <p:cNvPr id="936" name="Google Shape;936;p121"/>
          <p:cNvGrpSpPr/>
          <p:nvPr/>
        </p:nvGrpSpPr>
        <p:grpSpPr>
          <a:xfrm>
            <a:off x="5583301" y="3802368"/>
            <a:ext cx="2370124" cy="1043930"/>
            <a:chOff x="6945201" y="3710193"/>
            <a:chExt cx="2370124" cy="1043930"/>
          </a:xfrm>
        </p:grpSpPr>
        <p:sp>
          <p:nvSpPr>
            <p:cNvPr id="937" name="Google Shape;937;p121"/>
            <p:cNvSpPr/>
            <p:nvPr/>
          </p:nvSpPr>
          <p:spPr>
            <a:xfrm>
              <a:off x="6957325" y="3718350"/>
              <a:ext cx="2358000" cy="10236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8" name="Google Shape;938;p121"/>
            <p:cNvPicPr preferRelativeResize="0"/>
            <p:nvPr/>
          </p:nvPicPr>
          <p:blipFill>
            <a:blip r:embed="rId5">
              <a:alphaModFix/>
            </a:blip>
            <a:stretch>
              <a:fillRect/>
            </a:stretch>
          </p:blipFill>
          <p:spPr>
            <a:xfrm>
              <a:off x="6945201" y="3710193"/>
              <a:ext cx="2351201" cy="1043930"/>
            </a:xfrm>
            <a:prstGeom prst="rect">
              <a:avLst/>
            </a:prstGeom>
            <a:noFill/>
            <a:ln>
              <a:noFill/>
            </a:ln>
          </p:spPr>
        </p:pic>
      </p:grpSp>
      <p:pic>
        <p:nvPicPr>
          <p:cNvPr id="939" name="Google Shape;939;p121"/>
          <p:cNvPicPr preferRelativeResize="0"/>
          <p:nvPr/>
        </p:nvPicPr>
        <p:blipFill>
          <a:blip r:embed="rId6">
            <a:alphaModFix/>
          </a:blip>
          <a:stretch>
            <a:fillRect/>
          </a:stretch>
        </p:blipFill>
        <p:spPr>
          <a:xfrm>
            <a:off x="2556525" y="3693637"/>
            <a:ext cx="2522800" cy="1261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0"/>
          <p:cNvSpPr txBox="1"/>
          <p:nvPr>
            <p:ph idx="1" type="body"/>
          </p:nvPr>
        </p:nvSpPr>
        <p:spPr>
          <a:xfrm>
            <a:off x="311700" y="4230575"/>
            <a:ext cx="84549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it"/>
              <a:t>And in an increasingly international and cross-disciplinary context?</a:t>
            </a:r>
            <a:endParaRPr/>
          </a:p>
        </p:txBody>
      </p:sp>
      <p:pic>
        <p:nvPicPr>
          <p:cNvPr id="394" name="Google Shape;394;p50"/>
          <p:cNvPicPr preferRelativeResize="0"/>
          <p:nvPr/>
        </p:nvPicPr>
        <p:blipFill>
          <a:blip r:embed="rId3">
            <a:alphaModFix/>
          </a:blip>
          <a:stretch>
            <a:fillRect/>
          </a:stretch>
        </p:blipFill>
        <p:spPr>
          <a:xfrm>
            <a:off x="152400" y="76200"/>
            <a:ext cx="8835154" cy="39257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51"/>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it"/>
              <a:t>10 billion </a:t>
            </a:r>
            <a:r>
              <a:rPr b="1" lang="it">
                <a:latin typeface="Arial"/>
                <a:ea typeface="Arial"/>
                <a:cs typeface="Arial"/>
                <a:sym typeface="Arial"/>
              </a:rPr>
              <a:t>$</a:t>
            </a:r>
            <a:r>
              <a:rPr lang="it"/>
              <a:t> </a:t>
            </a:r>
            <a:endParaRPr/>
          </a:p>
          <a:p>
            <a:pPr indent="0" lvl="0" marL="0" rtl="0" algn="l">
              <a:spcBef>
                <a:spcPts val="0"/>
              </a:spcBef>
              <a:spcAft>
                <a:spcPts val="0"/>
              </a:spcAft>
              <a:buClr>
                <a:schemeClr val="dk2"/>
              </a:buClr>
              <a:buSzPts val="1100"/>
              <a:buFont typeface="Arial"/>
              <a:buNone/>
            </a:pPr>
            <a:r>
              <a:rPr lang="it" sz="3300"/>
              <a:t>the estimate of the global </a:t>
            </a:r>
            <a:r>
              <a:rPr lang="it" sz="3300">
                <a:solidFill>
                  <a:schemeClr val="dk2"/>
                </a:solidFill>
                <a:highlight>
                  <a:schemeClr val="dk1"/>
                </a:highlight>
              </a:rPr>
              <a:t>annual</a:t>
            </a:r>
            <a:r>
              <a:rPr lang="it" sz="3300"/>
              <a:t> spending on academic journals throughout the world.</a:t>
            </a:r>
            <a:endParaRPr sz="3000"/>
          </a:p>
        </p:txBody>
      </p:sp>
      <p:sp>
        <p:nvSpPr>
          <p:cNvPr id="400" name="Google Shape;400;p51"/>
          <p:cNvSpPr txBox="1"/>
          <p:nvPr/>
        </p:nvSpPr>
        <p:spPr>
          <a:xfrm>
            <a:off x="490250" y="4448950"/>
            <a:ext cx="735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Playfair Display"/>
                <a:ea typeface="Playfair Display"/>
                <a:cs typeface="Playfair Display"/>
                <a:sym typeface="Playfair Display"/>
              </a:rPr>
              <a:t>https://pure.mpg.de/pubman/faces/ViewItemOverviewPage.jsp?itemId=item_2148961</a:t>
            </a:r>
            <a:endParaRPr>
              <a:latin typeface="Playfair Display"/>
              <a:ea typeface="Playfair Display"/>
              <a:cs typeface="Playfair Display"/>
              <a:sym typeface="Playfair Display"/>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1AFD1"/>
      </a:accent4>
      <a:accent5>
        <a:srgbClr val="0F9D58"/>
      </a:accent5>
      <a:accent6>
        <a:srgbClr val="9C27B0"/>
      </a:accent6>
      <a:hlink>
        <a:srgbClr val="0F9D58"/>
      </a:hlink>
      <a:folHlink>
        <a:srgbClr val="0F9D5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