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2" r:id="rId1"/>
  </p:sldMasterIdLst>
  <p:sldIdLst>
    <p:sldId id="256" r:id="rId2"/>
  </p:sldIdLst>
  <p:sldSz cx="21396325" cy="30267275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593"/>
    <p:restoredTop sz="94753"/>
  </p:normalViewPr>
  <p:slideViewPr>
    <p:cSldViewPr snapToGrid="0" snapToObjects="1">
      <p:cViewPr>
        <p:scale>
          <a:sx n="66" d="100"/>
          <a:sy n="66" d="100"/>
        </p:scale>
        <p:origin x="38" y="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4725" y="4953466"/>
            <a:ext cx="18186876" cy="10537496"/>
          </a:xfrm>
        </p:spPr>
        <p:txBody>
          <a:bodyPr anchor="b"/>
          <a:lstStyle>
            <a:lvl1pPr algn="ctr">
              <a:defRPr sz="1403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4541" y="15897328"/>
            <a:ext cx="16047244" cy="7307583"/>
          </a:xfrm>
        </p:spPr>
        <p:txBody>
          <a:bodyPr/>
          <a:lstStyle>
            <a:lvl1pPr marL="0" indent="0" algn="ctr">
              <a:buNone/>
              <a:defRPr sz="5616"/>
            </a:lvl1pPr>
            <a:lvl2pPr marL="1069802" indent="0" algn="ctr">
              <a:buNone/>
              <a:defRPr sz="4680"/>
            </a:lvl2pPr>
            <a:lvl3pPr marL="2139605" indent="0" algn="ctr">
              <a:buNone/>
              <a:defRPr sz="4212"/>
            </a:lvl3pPr>
            <a:lvl4pPr marL="3209407" indent="0" algn="ctr">
              <a:buNone/>
              <a:defRPr sz="3744"/>
            </a:lvl4pPr>
            <a:lvl5pPr marL="4279209" indent="0" algn="ctr">
              <a:buNone/>
              <a:defRPr sz="3744"/>
            </a:lvl5pPr>
            <a:lvl6pPr marL="5349011" indent="0" algn="ctr">
              <a:buNone/>
              <a:defRPr sz="3744"/>
            </a:lvl6pPr>
            <a:lvl7pPr marL="6418814" indent="0" algn="ctr">
              <a:buNone/>
              <a:defRPr sz="3744"/>
            </a:lvl7pPr>
            <a:lvl8pPr marL="7488616" indent="0" algn="ctr">
              <a:buNone/>
              <a:defRPr sz="3744"/>
            </a:lvl8pPr>
            <a:lvl9pPr marL="8558418" indent="0" algn="ctr">
              <a:buNone/>
              <a:defRPr sz="3744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5/29/2018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5698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5/29/2018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39724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311746" y="1611452"/>
            <a:ext cx="4613583" cy="2565011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70998" y="1611452"/>
            <a:ext cx="13573294" cy="256501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5/29/2018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88348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901237" y="1736159"/>
            <a:ext cx="10998776" cy="2433377"/>
          </a:xfrm>
        </p:spPr>
        <p:txBody>
          <a:bodyPr anchor="ctr" anchorCtr="0">
            <a:noAutofit/>
          </a:bodyPr>
          <a:lstStyle>
            <a:lvl1pPr marL="0" indent="0" algn="l">
              <a:buNone/>
              <a:defRPr sz="2500" baseline="0"/>
            </a:lvl1pPr>
            <a:lvl2pPr marL="534604" indent="0" algn="ctr">
              <a:buNone/>
              <a:defRPr sz="2339"/>
            </a:lvl2pPr>
            <a:lvl3pPr marL="1069208" indent="0" algn="ctr">
              <a:buNone/>
              <a:defRPr sz="2105"/>
            </a:lvl3pPr>
            <a:lvl4pPr marL="1603812" indent="0" algn="ctr">
              <a:buNone/>
              <a:defRPr sz="1871"/>
            </a:lvl4pPr>
            <a:lvl5pPr marL="2138416" indent="0" algn="ctr">
              <a:buNone/>
              <a:defRPr sz="1871"/>
            </a:lvl5pPr>
            <a:lvl6pPr marL="2673020" indent="0" algn="ctr">
              <a:buNone/>
              <a:defRPr sz="1871"/>
            </a:lvl6pPr>
            <a:lvl7pPr marL="3207624" indent="0" algn="ctr">
              <a:buNone/>
              <a:defRPr sz="1871"/>
            </a:lvl7pPr>
            <a:lvl8pPr marL="3742228" indent="0" algn="ctr">
              <a:buNone/>
              <a:defRPr sz="1871"/>
            </a:lvl8pPr>
            <a:lvl9pPr marL="4276832" indent="0" algn="ctr">
              <a:buNone/>
              <a:defRPr sz="1871"/>
            </a:lvl9pPr>
          </a:lstStyle>
          <a:p>
            <a:r>
              <a:rPr lang="en-US" sz="3200" baseline="0" dirty="0"/>
              <a:t>Case study leader &amp; monitor</a:t>
            </a:r>
          </a:p>
          <a:p>
            <a:r>
              <a:rPr lang="en-US" sz="3200" baseline="0" dirty="0"/>
              <a:t>(Two lines maximum)</a:t>
            </a:r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4C5F022A-CC3B-5B45-9BC5-AD09573670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70998" y="4792458"/>
            <a:ext cx="18454331" cy="2481805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4000" baseline="0"/>
            </a:lvl1pPr>
          </a:lstStyle>
          <a:p>
            <a:r>
              <a:rPr lang="en-US" dirty="0"/>
              <a:t>Title: Case Study Name &amp; Number</a:t>
            </a:r>
            <a:br>
              <a:rPr lang="en-US" dirty="0"/>
            </a:br>
            <a:r>
              <a:rPr lang="en-US" dirty="0"/>
              <a:t>(Two Lines Maximum)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E3023E33-845D-C04B-9869-5804DF5072F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474075" y="7558414"/>
            <a:ext cx="9005345" cy="6330577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Image 1</a:t>
            </a:r>
          </a:p>
        </p:txBody>
      </p:sp>
      <p:sp>
        <p:nvSpPr>
          <p:cNvPr id="15" name="Picture Placeholder 12">
            <a:extLst>
              <a:ext uri="{FF2B5EF4-FFF2-40B4-BE49-F238E27FC236}">
                <a16:creationId xmlns:a16="http://schemas.microsoft.com/office/drawing/2014/main" id="{25632ABE-90D6-B643-8E9D-BD25D80A9B3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0919983" y="7558414"/>
            <a:ext cx="9005345" cy="6330577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Image 2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27F3741F-42CB-1A4F-9A71-ED4B65E1A35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474075" y="15158311"/>
            <a:ext cx="9047770" cy="6113440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21">
            <a:extLst>
              <a:ext uri="{FF2B5EF4-FFF2-40B4-BE49-F238E27FC236}">
                <a16:creationId xmlns:a16="http://schemas.microsoft.com/office/drawing/2014/main" id="{36CA8E65-512F-E44A-BBAA-AF09375EF7B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953901" y="15158311"/>
            <a:ext cx="9047770" cy="6113440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21">
            <a:extLst>
              <a:ext uri="{FF2B5EF4-FFF2-40B4-BE49-F238E27FC236}">
                <a16:creationId xmlns:a16="http://schemas.microsoft.com/office/drawing/2014/main" id="{27F3741F-42CB-1A4F-9A71-ED4B65E1A35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474074" y="14063065"/>
            <a:ext cx="9005347" cy="794126"/>
          </a:xfrm>
        </p:spPr>
        <p:txBody>
          <a:bodyPr>
            <a:normAutofit/>
          </a:bodyPr>
          <a:lstStyle>
            <a:lvl1pPr marL="0" marR="0" indent="0" algn="l" defTabSz="1069208" rtl="0" eaLnBrk="1" fontAlgn="auto" latinLnBrk="0" hangingPunct="1">
              <a:lnSpc>
                <a:spcPct val="90000"/>
              </a:lnSpc>
              <a:spcBef>
                <a:spcPts val="1169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None/>
              <a:tabLst/>
              <a:defRPr sz="1400" i="1"/>
            </a:lvl1pPr>
          </a:lstStyle>
          <a:p>
            <a:pPr marL="0" marR="0" lvl="0" indent="0" algn="l" defTabSz="1069208" rtl="0" eaLnBrk="1" fontAlgn="auto" latinLnBrk="0" hangingPunct="1">
              <a:lnSpc>
                <a:spcPct val="90000"/>
              </a:lnSpc>
              <a:spcBef>
                <a:spcPts val="1169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CA" sz="1400" dirty="0"/>
              <a:t>[Caption]. Photo: [Photographer], [year]</a:t>
            </a:r>
          </a:p>
        </p:txBody>
      </p:sp>
      <p:sp>
        <p:nvSpPr>
          <p:cNvPr id="10" name="Text Placeholder 21">
            <a:extLst>
              <a:ext uri="{FF2B5EF4-FFF2-40B4-BE49-F238E27FC236}">
                <a16:creationId xmlns:a16="http://schemas.microsoft.com/office/drawing/2014/main" id="{27F3741F-42CB-1A4F-9A71-ED4B65E1A35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919984" y="14062480"/>
            <a:ext cx="9022257" cy="761223"/>
          </a:xfrm>
        </p:spPr>
        <p:txBody>
          <a:bodyPr>
            <a:normAutofit/>
          </a:bodyPr>
          <a:lstStyle>
            <a:lvl1pPr marL="0" marR="0" indent="0" algn="l" defTabSz="1069208" rtl="0" eaLnBrk="1" fontAlgn="auto" latinLnBrk="0" hangingPunct="1">
              <a:lnSpc>
                <a:spcPct val="90000"/>
              </a:lnSpc>
              <a:spcBef>
                <a:spcPts val="1169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None/>
              <a:tabLst/>
              <a:defRPr sz="1400" i="1"/>
            </a:lvl1pPr>
          </a:lstStyle>
          <a:p>
            <a:pPr marL="0" marR="0" lvl="0" indent="0" algn="l" defTabSz="1069208" rtl="0" eaLnBrk="1" fontAlgn="auto" latinLnBrk="0" hangingPunct="1">
              <a:lnSpc>
                <a:spcPct val="90000"/>
              </a:lnSpc>
              <a:spcBef>
                <a:spcPts val="1169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CA" sz="1400" dirty="0"/>
              <a:t>[Caption]. Photo: [Photographer], [year]</a:t>
            </a:r>
          </a:p>
        </p:txBody>
      </p:sp>
      <p:sp>
        <p:nvSpPr>
          <p:cNvPr id="14" name="Text Placeholder 21">
            <a:extLst>
              <a:ext uri="{FF2B5EF4-FFF2-40B4-BE49-F238E27FC236}">
                <a16:creationId xmlns:a16="http://schemas.microsoft.com/office/drawing/2014/main" id="{27F3741F-42CB-1A4F-9A71-ED4B65E1A35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481215" y="21559836"/>
            <a:ext cx="9047770" cy="6113440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21">
            <a:extLst>
              <a:ext uri="{FF2B5EF4-FFF2-40B4-BE49-F238E27FC236}">
                <a16:creationId xmlns:a16="http://schemas.microsoft.com/office/drawing/2014/main" id="{36CA8E65-512F-E44A-BBAA-AF09375EF7B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0961042" y="21559836"/>
            <a:ext cx="9047770" cy="6113440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20633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5/29/2018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97369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9855" y="7545809"/>
            <a:ext cx="18454330" cy="12590343"/>
          </a:xfrm>
        </p:spPr>
        <p:txBody>
          <a:bodyPr anchor="b"/>
          <a:lstStyle>
            <a:lvl1pPr>
              <a:defRPr sz="1403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9855" y="20255262"/>
            <a:ext cx="18454330" cy="6620964"/>
          </a:xfrm>
        </p:spPr>
        <p:txBody>
          <a:bodyPr/>
          <a:lstStyle>
            <a:lvl1pPr marL="0" indent="0">
              <a:buNone/>
              <a:defRPr sz="5616">
                <a:solidFill>
                  <a:schemeClr val="tx1"/>
                </a:solidFill>
              </a:defRPr>
            </a:lvl1pPr>
            <a:lvl2pPr marL="1069802" indent="0">
              <a:buNone/>
              <a:defRPr sz="4680">
                <a:solidFill>
                  <a:schemeClr val="tx1">
                    <a:tint val="75000"/>
                  </a:schemeClr>
                </a:solidFill>
              </a:defRPr>
            </a:lvl2pPr>
            <a:lvl3pPr marL="2139605" indent="0">
              <a:buNone/>
              <a:defRPr sz="4212">
                <a:solidFill>
                  <a:schemeClr val="tx1">
                    <a:tint val="75000"/>
                  </a:schemeClr>
                </a:solidFill>
              </a:defRPr>
            </a:lvl3pPr>
            <a:lvl4pPr marL="3209407" indent="0">
              <a:buNone/>
              <a:defRPr sz="3744">
                <a:solidFill>
                  <a:schemeClr val="tx1">
                    <a:tint val="75000"/>
                  </a:schemeClr>
                </a:solidFill>
              </a:defRPr>
            </a:lvl4pPr>
            <a:lvl5pPr marL="4279209" indent="0">
              <a:buNone/>
              <a:defRPr sz="3744">
                <a:solidFill>
                  <a:schemeClr val="tx1">
                    <a:tint val="75000"/>
                  </a:schemeClr>
                </a:solidFill>
              </a:defRPr>
            </a:lvl5pPr>
            <a:lvl6pPr marL="5349011" indent="0">
              <a:buNone/>
              <a:defRPr sz="3744">
                <a:solidFill>
                  <a:schemeClr val="tx1">
                    <a:tint val="75000"/>
                  </a:schemeClr>
                </a:solidFill>
              </a:defRPr>
            </a:lvl6pPr>
            <a:lvl7pPr marL="6418814" indent="0">
              <a:buNone/>
              <a:defRPr sz="3744">
                <a:solidFill>
                  <a:schemeClr val="tx1">
                    <a:tint val="75000"/>
                  </a:schemeClr>
                </a:solidFill>
              </a:defRPr>
            </a:lvl7pPr>
            <a:lvl8pPr marL="7488616" indent="0">
              <a:buNone/>
              <a:defRPr sz="3744">
                <a:solidFill>
                  <a:schemeClr val="tx1">
                    <a:tint val="75000"/>
                  </a:schemeClr>
                </a:solidFill>
              </a:defRPr>
            </a:lvl8pPr>
            <a:lvl9pPr marL="8558418" indent="0">
              <a:buNone/>
              <a:defRPr sz="374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5/29/2018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98259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70997" y="8057261"/>
            <a:ext cx="9093438" cy="1920430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831890" y="8057261"/>
            <a:ext cx="9093438" cy="1920430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5/29/2018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8377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3784" y="1611459"/>
            <a:ext cx="18454330" cy="585027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73787" y="7419688"/>
            <a:ext cx="9051647" cy="3636275"/>
          </a:xfrm>
        </p:spPr>
        <p:txBody>
          <a:bodyPr anchor="b"/>
          <a:lstStyle>
            <a:lvl1pPr marL="0" indent="0">
              <a:buNone/>
              <a:defRPr sz="5616" b="1"/>
            </a:lvl1pPr>
            <a:lvl2pPr marL="1069802" indent="0">
              <a:buNone/>
              <a:defRPr sz="4680" b="1"/>
            </a:lvl2pPr>
            <a:lvl3pPr marL="2139605" indent="0">
              <a:buNone/>
              <a:defRPr sz="4212" b="1"/>
            </a:lvl3pPr>
            <a:lvl4pPr marL="3209407" indent="0">
              <a:buNone/>
              <a:defRPr sz="3744" b="1"/>
            </a:lvl4pPr>
            <a:lvl5pPr marL="4279209" indent="0">
              <a:buNone/>
              <a:defRPr sz="3744" b="1"/>
            </a:lvl5pPr>
            <a:lvl6pPr marL="5349011" indent="0">
              <a:buNone/>
              <a:defRPr sz="3744" b="1"/>
            </a:lvl6pPr>
            <a:lvl7pPr marL="6418814" indent="0">
              <a:buNone/>
              <a:defRPr sz="3744" b="1"/>
            </a:lvl7pPr>
            <a:lvl8pPr marL="7488616" indent="0">
              <a:buNone/>
              <a:defRPr sz="3744" b="1"/>
            </a:lvl8pPr>
            <a:lvl9pPr marL="8558418" indent="0">
              <a:buNone/>
              <a:defRPr sz="3744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73787" y="11055963"/>
            <a:ext cx="9051647" cy="1626165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831891" y="7419688"/>
            <a:ext cx="9096225" cy="3636275"/>
          </a:xfrm>
        </p:spPr>
        <p:txBody>
          <a:bodyPr anchor="b"/>
          <a:lstStyle>
            <a:lvl1pPr marL="0" indent="0">
              <a:buNone/>
              <a:defRPr sz="5616" b="1"/>
            </a:lvl1pPr>
            <a:lvl2pPr marL="1069802" indent="0">
              <a:buNone/>
              <a:defRPr sz="4680" b="1"/>
            </a:lvl2pPr>
            <a:lvl3pPr marL="2139605" indent="0">
              <a:buNone/>
              <a:defRPr sz="4212" b="1"/>
            </a:lvl3pPr>
            <a:lvl4pPr marL="3209407" indent="0">
              <a:buNone/>
              <a:defRPr sz="3744" b="1"/>
            </a:lvl4pPr>
            <a:lvl5pPr marL="4279209" indent="0">
              <a:buNone/>
              <a:defRPr sz="3744" b="1"/>
            </a:lvl5pPr>
            <a:lvl6pPr marL="5349011" indent="0">
              <a:buNone/>
              <a:defRPr sz="3744" b="1"/>
            </a:lvl6pPr>
            <a:lvl7pPr marL="6418814" indent="0">
              <a:buNone/>
              <a:defRPr sz="3744" b="1"/>
            </a:lvl7pPr>
            <a:lvl8pPr marL="7488616" indent="0">
              <a:buNone/>
              <a:defRPr sz="3744" b="1"/>
            </a:lvl8pPr>
            <a:lvl9pPr marL="8558418" indent="0">
              <a:buNone/>
              <a:defRPr sz="3744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831891" y="11055963"/>
            <a:ext cx="9096225" cy="1626165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5/29/2018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4079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5/29/2018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21513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5/29/2018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10109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3784" y="2017818"/>
            <a:ext cx="6900872" cy="7062364"/>
          </a:xfrm>
        </p:spPr>
        <p:txBody>
          <a:bodyPr anchor="b"/>
          <a:lstStyle>
            <a:lvl1pPr>
              <a:defRPr sz="7488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96225" y="4357934"/>
            <a:ext cx="10831890" cy="21509383"/>
          </a:xfrm>
        </p:spPr>
        <p:txBody>
          <a:bodyPr/>
          <a:lstStyle>
            <a:lvl1pPr>
              <a:defRPr sz="7488"/>
            </a:lvl1pPr>
            <a:lvl2pPr>
              <a:defRPr sz="6552"/>
            </a:lvl2pPr>
            <a:lvl3pPr>
              <a:defRPr sz="5616"/>
            </a:lvl3pPr>
            <a:lvl4pPr>
              <a:defRPr sz="4680"/>
            </a:lvl4pPr>
            <a:lvl5pPr>
              <a:defRPr sz="4680"/>
            </a:lvl5pPr>
            <a:lvl6pPr>
              <a:defRPr sz="4680"/>
            </a:lvl6pPr>
            <a:lvl7pPr>
              <a:defRPr sz="4680"/>
            </a:lvl7pPr>
            <a:lvl8pPr>
              <a:defRPr sz="4680"/>
            </a:lvl8pPr>
            <a:lvl9pPr>
              <a:defRPr sz="468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73784" y="9080183"/>
            <a:ext cx="6900872" cy="16822161"/>
          </a:xfrm>
        </p:spPr>
        <p:txBody>
          <a:bodyPr/>
          <a:lstStyle>
            <a:lvl1pPr marL="0" indent="0">
              <a:buNone/>
              <a:defRPr sz="3744"/>
            </a:lvl1pPr>
            <a:lvl2pPr marL="1069802" indent="0">
              <a:buNone/>
              <a:defRPr sz="3276"/>
            </a:lvl2pPr>
            <a:lvl3pPr marL="2139605" indent="0">
              <a:buNone/>
              <a:defRPr sz="2808"/>
            </a:lvl3pPr>
            <a:lvl4pPr marL="3209407" indent="0">
              <a:buNone/>
              <a:defRPr sz="2340"/>
            </a:lvl4pPr>
            <a:lvl5pPr marL="4279209" indent="0">
              <a:buNone/>
              <a:defRPr sz="2340"/>
            </a:lvl5pPr>
            <a:lvl6pPr marL="5349011" indent="0">
              <a:buNone/>
              <a:defRPr sz="2340"/>
            </a:lvl6pPr>
            <a:lvl7pPr marL="6418814" indent="0">
              <a:buNone/>
              <a:defRPr sz="2340"/>
            </a:lvl7pPr>
            <a:lvl8pPr marL="7488616" indent="0">
              <a:buNone/>
              <a:defRPr sz="2340"/>
            </a:lvl8pPr>
            <a:lvl9pPr marL="8558418" indent="0">
              <a:buNone/>
              <a:defRPr sz="234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5/29/2018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93074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3784" y="2017818"/>
            <a:ext cx="6900872" cy="7062364"/>
          </a:xfrm>
        </p:spPr>
        <p:txBody>
          <a:bodyPr anchor="b"/>
          <a:lstStyle>
            <a:lvl1pPr>
              <a:defRPr sz="7488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096225" y="4357934"/>
            <a:ext cx="10831890" cy="21509383"/>
          </a:xfrm>
        </p:spPr>
        <p:txBody>
          <a:bodyPr anchor="t"/>
          <a:lstStyle>
            <a:lvl1pPr marL="0" indent="0">
              <a:buNone/>
              <a:defRPr sz="7488"/>
            </a:lvl1pPr>
            <a:lvl2pPr marL="1069802" indent="0">
              <a:buNone/>
              <a:defRPr sz="6552"/>
            </a:lvl2pPr>
            <a:lvl3pPr marL="2139605" indent="0">
              <a:buNone/>
              <a:defRPr sz="5616"/>
            </a:lvl3pPr>
            <a:lvl4pPr marL="3209407" indent="0">
              <a:buNone/>
              <a:defRPr sz="4680"/>
            </a:lvl4pPr>
            <a:lvl5pPr marL="4279209" indent="0">
              <a:buNone/>
              <a:defRPr sz="4680"/>
            </a:lvl5pPr>
            <a:lvl6pPr marL="5349011" indent="0">
              <a:buNone/>
              <a:defRPr sz="4680"/>
            </a:lvl6pPr>
            <a:lvl7pPr marL="6418814" indent="0">
              <a:buNone/>
              <a:defRPr sz="4680"/>
            </a:lvl7pPr>
            <a:lvl8pPr marL="7488616" indent="0">
              <a:buNone/>
              <a:defRPr sz="4680"/>
            </a:lvl8pPr>
            <a:lvl9pPr marL="8558418" indent="0">
              <a:buNone/>
              <a:defRPr sz="468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73784" y="9080183"/>
            <a:ext cx="6900872" cy="16822161"/>
          </a:xfrm>
        </p:spPr>
        <p:txBody>
          <a:bodyPr/>
          <a:lstStyle>
            <a:lvl1pPr marL="0" indent="0">
              <a:buNone/>
              <a:defRPr sz="3744"/>
            </a:lvl1pPr>
            <a:lvl2pPr marL="1069802" indent="0">
              <a:buNone/>
              <a:defRPr sz="3276"/>
            </a:lvl2pPr>
            <a:lvl3pPr marL="2139605" indent="0">
              <a:buNone/>
              <a:defRPr sz="2808"/>
            </a:lvl3pPr>
            <a:lvl4pPr marL="3209407" indent="0">
              <a:buNone/>
              <a:defRPr sz="2340"/>
            </a:lvl4pPr>
            <a:lvl5pPr marL="4279209" indent="0">
              <a:buNone/>
              <a:defRPr sz="2340"/>
            </a:lvl5pPr>
            <a:lvl6pPr marL="5349011" indent="0">
              <a:buNone/>
              <a:defRPr sz="2340"/>
            </a:lvl6pPr>
            <a:lvl7pPr marL="6418814" indent="0">
              <a:buNone/>
              <a:defRPr sz="2340"/>
            </a:lvl7pPr>
            <a:lvl8pPr marL="7488616" indent="0">
              <a:buNone/>
              <a:defRPr sz="2340"/>
            </a:lvl8pPr>
            <a:lvl9pPr marL="8558418" indent="0">
              <a:buNone/>
              <a:defRPr sz="234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5/29/2018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43897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70998" y="1611459"/>
            <a:ext cx="18454330" cy="58502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70998" y="8057261"/>
            <a:ext cx="18454330" cy="192043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470997" y="28053287"/>
            <a:ext cx="4814173" cy="16114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80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5/29/2018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087533" y="28053287"/>
            <a:ext cx="7221260" cy="16114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80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111155" y="28053287"/>
            <a:ext cx="4814173" cy="16114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0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5FEAD81-EA78-184B-AC57-B3210F785A2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/>
          <a:srcRect l="16952" t="25953" r="16937" b="25841"/>
          <a:stretch/>
        </p:blipFill>
        <p:spPr>
          <a:xfrm>
            <a:off x="1397830" y="1529811"/>
            <a:ext cx="5464243" cy="281987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5E0CF39-CFB1-3E41-A95A-145AA1DB689D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16223169" y="27611504"/>
            <a:ext cx="3397276" cy="240153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9297989-6415-9744-A2FE-CCF3D8FAFB73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7910117" y="27932465"/>
            <a:ext cx="5576089" cy="103116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4CA7D36-847B-FE47-B6B1-D2AC96D34AE0}"/>
              </a:ext>
            </a:extLst>
          </p:cNvPr>
          <p:cNvSpPr txBox="1"/>
          <p:nvPr userDrawn="1"/>
        </p:nvSpPr>
        <p:spPr>
          <a:xfrm>
            <a:off x="1321584" y="27932466"/>
            <a:ext cx="409182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/>
              <a:t>June 5</a:t>
            </a:r>
            <a:r>
              <a:rPr lang="en-US" sz="1500" baseline="30000" dirty="0"/>
              <a:t>th</a:t>
            </a:r>
            <a:r>
              <a:rPr lang="en-US" sz="1500" dirty="0"/>
              <a:t>, 2018</a:t>
            </a:r>
          </a:p>
        </p:txBody>
      </p:sp>
    </p:spTree>
    <p:extLst>
      <p:ext uri="{BB962C8B-B14F-4D97-AF65-F5344CB8AC3E}">
        <p14:creationId xmlns:p14="http://schemas.microsoft.com/office/powerpoint/2010/main" val="338582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</p:sldLayoutIdLst>
  <p:txStyles>
    <p:titleStyle>
      <a:lvl1pPr algn="l" defTabSz="2139605" rtl="0" eaLnBrk="1" latinLnBrk="0" hangingPunct="1">
        <a:lnSpc>
          <a:spcPct val="90000"/>
        </a:lnSpc>
        <a:spcBef>
          <a:spcPct val="0"/>
        </a:spcBef>
        <a:buNone/>
        <a:defRPr sz="1029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34901" indent="-534901" algn="l" defTabSz="2139605" rtl="0" eaLnBrk="1" latinLnBrk="0" hangingPunct="1">
        <a:lnSpc>
          <a:spcPct val="90000"/>
        </a:lnSpc>
        <a:spcBef>
          <a:spcPts val="2340"/>
        </a:spcBef>
        <a:buFont typeface="Arial" panose="020B0604020202020204" pitchFamily="34" charset="0"/>
        <a:buChar char="•"/>
        <a:defRPr sz="6552" kern="1200">
          <a:solidFill>
            <a:schemeClr val="tx1"/>
          </a:solidFill>
          <a:latin typeface="+mn-lt"/>
          <a:ea typeface="+mn-ea"/>
          <a:cs typeface="+mn-cs"/>
        </a:defRPr>
      </a:lvl1pPr>
      <a:lvl2pPr marL="1604703" indent="-534901" algn="l" defTabSz="2139605" rtl="0" eaLnBrk="1" latinLnBrk="0" hangingPunct="1">
        <a:lnSpc>
          <a:spcPct val="90000"/>
        </a:lnSpc>
        <a:spcBef>
          <a:spcPts val="1170"/>
        </a:spcBef>
        <a:buFont typeface="Arial" panose="020B0604020202020204" pitchFamily="34" charset="0"/>
        <a:buChar char="•"/>
        <a:defRPr sz="5616" kern="1200">
          <a:solidFill>
            <a:schemeClr val="tx1"/>
          </a:solidFill>
          <a:latin typeface="+mn-lt"/>
          <a:ea typeface="+mn-ea"/>
          <a:cs typeface="+mn-cs"/>
        </a:defRPr>
      </a:lvl2pPr>
      <a:lvl3pPr marL="2674506" indent="-534901" algn="l" defTabSz="2139605" rtl="0" eaLnBrk="1" latinLnBrk="0" hangingPunct="1">
        <a:lnSpc>
          <a:spcPct val="90000"/>
        </a:lnSpc>
        <a:spcBef>
          <a:spcPts val="1170"/>
        </a:spcBef>
        <a:buFont typeface="Arial" panose="020B0604020202020204" pitchFamily="34" charset="0"/>
        <a:buChar char="•"/>
        <a:defRPr sz="4680" kern="1200">
          <a:solidFill>
            <a:schemeClr val="tx1"/>
          </a:solidFill>
          <a:latin typeface="+mn-lt"/>
          <a:ea typeface="+mn-ea"/>
          <a:cs typeface="+mn-cs"/>
        </a:defRPr>
      </a:lvl3pPr>
      <a:lvl4pPr marL="3744308" indent="-534901" algn="l" defTabSz="2139605" rtl="0" eaLnBrk="1" latinLnBrk="0" hangingPunct="1">
        <a:lnSpc>
          <a:spcPct val="90000"/>
        </a:lnSpc>
        <a:spcBef>
          <a:spcPts val="1170"/>
        </a:spcBef>
        <a:buFont typeface="Arial" panose="020B0604020202020204" pitchFamily="34" charset="0"/>
        <a:buChar char="•"/>
        <a:defRPr sz="4212" kern="1200">
          <a:solidFill>
            <a:schemeClr val="tx1"/>
          </a:solidFill>
          <a:latin typeface="+mn-lt"/>
          <a:ea typeface="+mn-ea"/>
          <a:cs typeface="+mn-cs"/>
        </a:defRPr>
      </a:lvl4pPr>
      <a:lvl5pPr marL="4814110" indent="-534901" algn="l" defTabSz="2139605" rtl="0" eaLnBrk="1" latinLnBrk="0" hangingPunct="1">
        <a:lnSpc>
          <a:spcPct val="90000"/>
        </a:lnSpc>
        <a:spcBef>
          <a:spcPts val="1170"/>
        </a:spcBef>
        <a:buFont typeface="Arial" panose="020B0604020202020204" pitchFamily="34" charset="0"/>
        <a:buChar char="•"/>
        <a:defRPr sz="4212" kern="1200">
          <a:solidFill>
            <a:schemeClr val="tx1"/>
          </a:solidFill>
          <a:latin typeface="+mn-lt"/>
          <a:ea typeface="+mn-ea"/>
          <a:cs typeface="+mn-cs"/>
        </a:defRPr>
      </a:lvl5pPr>
      <a:lvl6pPr marL="5883913" indent="-534901" algn="l" defTabSz="2139605" rtl="0" eaLnBrk="1" latinLnBrk="0" hangingPunct="1">
        <a:lnSpc>
          <a:spcPct val="90000"/>
        </a:lnSpc>
        <a:spcBef>
          <a:spcPts val="1170"/>
        </a:spcBef>
        <a:buFont typeface="Arial" panose="020B0604020202020204" pitchFamily="34" charset="0"/>
        <a:buChar char="•"/>
        <a:defRPr sz="4212" kern="1200">
          <a:solidFill>
            <a:schemeClr val="tx1"/>
          </a:solidFill>
          <a:latin typeface="+mn-lt"/>
          <a:ea typeface="+mn-ea"/>
          <a:cs typeface="+mn-cs"/>
        </a:defRPr>
      </a:lvl6pPr>
      <a:lvl7pPr marL="6953715" indent="-534901" algn="l" defTabSz="2139605" rtl="0" eaLnBrk="1" latinLnBrk="0" hangingPunct="1">
        <a:lnSpc>
          <a:spcPct val="90000"/>
        </a:lnSpc>
        <a:spcBef>
          <a:spcPts val="1170"/>
        </a:spcBef>
        <a:buFont typeface="Arial" panose="020B0604020202020204" pitchFamily="34" charset="0"/>
        <a:buChar char="•"/>
        <a:defRPr sz="4212" kern="1200">
          <a:solidFill>
            <a:schemeClr val="tx1"/>
          </a:solidFill>
          <a:latin typeface="+mn-lt"/>
          <a:ea typeface="+mn-ea"/>
          <a:cs typeface="+mn-cs"/>
        </a:defRPr>
      </a:lvl7pPr>
      <a:lvl8pPr marL="8023517" indent="-534901" algn="l" defTabSz="2139605" rtl="0" eaLnBrk="1" latinLnBrk="0" hangingPunct="1">
        <a:lnSpc>
          <a:spcPct val="90000"/>
        </a:lnSpc>
        <a:spcBef>
          <a:spcPts val="1170"/>
        </a:spcBef>
        <a:buFont typeface="Arial" panose="020B0604020202020204" pitchFamily="34" charset="0"/>
        <a:buChar char="•"/>
        <a:defRPr sz="4212" kern="1200">
          <a:solidFill>
            <a:schemeClr val="tx1"/>
          </a:solidFill>
          <a:latin typeface="+mn-lt"/>
          <a:ea typeface="+mn-ea"/>
          <a:cs typeface="+mn-cs"/>
        </a:defRPr>
      </a:lvl8pPr>
      <a:lvl9pPr marL="9093319" indent="-534901" algn="l" defTabSz="2139605" rtl="0" eaLnBrk="1" latinLnBrk="0" hangingPunct="1">
        <a:lnSpc>
          <a:spcPct val="90000"/>
        </a:lnSpc>
        <a:spcBef>
          <a:spcPts val="1170"/>
        </a:spcBef>
        <a:buFont typeface="Arial" panose="020B0604020202020204" pitchFamily="34" charset="0"/>
        <a:buChar char="•"/>
        <a:defRPr sz="421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39605" rtl="0" eaLnBrk="1" latinLnBrk="0" hangingPunct="1">
        <a:defRPr sz="4212" kern="1200">
          <a:solidFill>
            <a:schemeClr val="tx1"/>
          </a:solidFill>
          <a:latin typeface="+mn-lt"/>
          <a:ea typeface="+mn-ea"/>
          <a:cs typeface="+mn-cs"/>
        </a:defRPr>
      </a:lvl1pPr>
      <a:lvl2pPr marL="1069802" algn="l" defTabSz="2139605" rtl="0" eaLnBrk="1" latinLnBrk="0" hangingPunct="1">
        <a:defRPr sz="4212" kern="1200">
          <a:solidFill>
            <a:schemeClr val="tx1"/>
          </a:solidFill>
          <a:latin typeface="+mn-lt"/>
          <a:ea typeface="+mn-ea"/>
          <a:cs typeface="+mn-cs"/>
        </a:defRPr>
      </a:lvl2pPr>
      <a:lvl3pPr marL="2139605" algn="l" defTabSz="2139605" rtl="0" eaLnBrk="1" latinLnBrk="0" hangingPunct="1">
        <a:defRPr sz="4212" kern="1200">
          <a:solidFill>
            <a:schemeClr val="tx1"/>
          </a:solidFill>
          <a:latin typeface="+mn-lt"/>
          <a:ea typeface="+mn-ea"/>
          <a:cs typeface="+mn-cs"/>
        </a:defRPr>
      </a:lvl3pPr>
      <a:lvl4pPr marL="3209407" algn="l" defTabSz="2139605" rtl="0" eaLnBrk="1" latinLnBrk="0" hangingPunct="1">
        <a:defRPr sz="4212" kern="1200">
          <a:solidFill>
            <a:schemeClr val="tx1"/>
          </a:solidFill>
          <a:latin typeface="+mn-lt"/>
          <a:ea typeface="+mn-ea"/>
          <a:cs typeface="+mn-cs"/>
        </a:defRPr>
      </a:lvl4pPr>
      <a:lvl5pPr marL="4279209" algn="l" defTabSz="2139605" rtl="0" eaLnBrk="1" latinLnBrk="0" hangingPunct="1">
        <a:defRPr sz="4212" kern="1200">
          <a:solidFill>
            <a:schemeClr val="tx1"/>
          </a:solidFill>
          <a:latin typeface="+mn-lt"/>
          <a:ea typeface="+mn-ea"/>
          <a:cs typeface="+mn-cs"/>
        </a:defRPr>
      </a:lvl5pPr>
      <a:lvl6pPr marL="5349011" algn="l" defTabSz="2139605" rtl="0" eaLnBrk="1" latinLnBrk="0" hangingPunct="1">
        <a:defRPr sz="4212" kern="1200">
          <a:solidFill>
            <a:schemeClr val="tx1"/>
          </a:solidFill>
          <a:latin typeface="+mn-lt"/>
          <a:ea typeface="+mn-ea"/>
          <a:cs typeface="+mn-cs"/>
        </a:defRPr>
      </a:lvl6pPr>
      <a:lvl7pPr marL="6418814" algn="l" defTabSz="2139605" rtl="0" eaLnBrk="1" latinLnBrk="0" hangingPunct="1">
        <a:defRPr sz="4212" kern="1200">
          <a:solidFill>
            <a:schemeClr val="tx1"/>
          </a:solidFill>
          <a:latin typeface="+mn-lt"/>
          <a:ea typeface="+mn-ea"/>
          <a:cs typeface="+mn-cs"/>
        </a:defRPr>
      </a:lvl7pPr>
      <a:lvl8pPr marL="7488616" algn="l" defTabSz="2139605" rtl="0" eaLnBrk="1" latinLnBrk="0" hangingPunct="1">
        <a:defRPr sz="4212" kern="1200">
          <a:solidFill>
            <a:schemeClr val="tx1"/>
          </a:solidFill>
          <a:latin typeface="+mn-lt"/>
          <a:ea typeface="+mn-ea"/>
          <a:cs typeface="+mn-cs"/>
        </a:defRPr>
      </a:lvl8pPr>
      <a:lvl9pPr marL="8558418" algn="l" defTabSz="2139605" rtl="0" eaLnBrk="1" latinLnBrk="0" hangingPunct="1">
        <a:defRPr sz="421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sz="4900" b="1" dirty="0" smtClean="0"/>
              <a:t>Sweden, Case study number 19</a:t>
            </a:r>
            <a:br>
              <a:rPr lang="en-CA" sz="4900" b="1" dirty="0" smtClean="0"/>
            </a:br>
            <a:r>
              <a:rPr lang="en-GB" sz="6700" b="1" dirty="0"/>
              <a:t>Diversification through intercropping, with a special focus on </a:t>
            </a:r>
            <a:r>
              <a:rPr lang="en-GB" sz="6700" b="1" dirty="0" smtClean="0"/>
              <a:t>grain legumes in Southern Sweden</a:t>
            </a:r>
            <a:r>
              <a:rPr lang="en-US" sz="6000" b="1" dirty="0"/>
              <a:t/>
            </a:r>
            <a:br>
              <a:rPr lang="en-US" sz="6000" b="1" dirty="0"/>
            </a:br>
            <a:r>
              <a:rPr lang="en-CA" dirty="0" smtClean="0"/>
              <a:t/>
            </a:r>
            <a:br>
              <a:rPr lang="en-CA" dirty="0" smtClean="0"/>
            </a:br>
            <a:endParaRPr lang="en-CA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b="1" dirty="0" smtClean="0"/>
              <a:t>Case </a:t>
            </a:r>
            <a:r>
              <a:rPr lang="en-US" b="1" dirty="0"/>
              <a:t>Study </a:t>
            </a:r>
            <a:r>
              <a:rPr lang="en-US" b="1" dirty="0" smtClean="0"/>
              <a:t>Ambitions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000" b="1" dirty="0"/>
              <a:t/>
            </a:r>
            <a:br>
              <a:rPr lang="en-US" sz="1000" b="1" dirty="0"/>
            </a:br>
            <a:r>
              <a:rPr lang="en-US" sz="5400" dirty="0"/>
              <a:t>To increase the production and consumption of grain legumes in Sweden through multi-actor </a:t>
            </a:r>
            <a:r>
              <a:rPr lang="en-US" sz="5400" dirty="0" smtClean="0"/>
              <a:t>participatory approach</a:t>
            </a:r>
            <a:endParaRPr lang="en-US" sz="6600" dirty="0"/>
          </a:p>
          <a:p>
            <a:pPr marL="0" indent="0">
              <a:buNone/>
            </a:pPr>
            <a:endParaRPr lang="en-CA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6550" b="1" dirty="0"/>
              <a:t>The main challenge(s) </a:t>
            </a:r>
            <a:endParaRPr lang="en-US" sz="6550" b="1" dirty="0" smtClean="0"/>
          </a:p>
          <a:p>
            <a:pPr marL="0" indent="0">
              <a:spcBef>
                <a:spcPts val="0"/>
              </a:spcBef>
              <a:buNone/>
            </a:pPr>
            <a:endParaRPr lang="en-US" sz="1100" b="1" dirty="0"/>
          </a:p>
          <a:p>
            <a:pPr marL="0" indent="0">
              <a:spcBef>
                <a:spcPts val="0"/>
              </a:spcBef>
              <a:buNone/>
            </a:pPr>
            <a:r>
              <a:rPr lang="en-US" sz="5400" dirty="0" smtClean="0"/>
              <a:t>Few </a:t>
            </a:r>
            <a:r>
              <a:rPr lang="en-US" sz="5400" dirty="0" smtClean="0"/>
              <a:t>choices of legume crops, legume diseases, cheap import, sorting, cleaning and drying, lack of communication between various actors, knowledge and specialty shops </a:t>
            </a:r>
            <a:endParaRPr lang="en-US" sz="5400" dirty="0"/>
          </a:p>
          <a:p>
            <a:pPr marL="0" indent="0">
              <a:buNone/>
            </a:pPr>
            <a:endParaRPr lang="en-CA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CA" sz="2800" dirty="0" smtClean="0"/>
              <a:t>First case study meeting. Photo: Raj C, Feb 2018</a:t>
            </a:r>
            <a:endParaRPr lang="en-CA" sz="2800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10919984" y="14062480"/>
            <a:ext cx="9303496" cy="761223"/>
          </a:xfrm>
        </p:spPr>
        <p:txBody>
          <a:bodyPr>
            <a:noAutofit/>
          </a:bodyPr>
          <a:lstStyle/>
          <a:p>
            <a:r>
              <a:rPr lang="en-CA" sz="2800" dirty="0" smtClean="0"/>
              <a:t>Participants grouping the challenges to legume production in Sweden in second case study meeting. Photo: Raj C, Mar 2018</a:t>
            </a:r>
            <a:endParaRPr lang="en-CA" sz="2800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/>
        <p:txBody>
          <a:bodyPr>
            <a:normAutofit lnSpcReduction="1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6550" b="1" dirty="0"/>
              <a:t>The case study innovation strategy </a:t>
            </a:r>
            <a:endParaRPr lang="en-US" sz="6550" b="1" dirty="0" smtClean="0"/>
          </a:p>
          <a:p>
            <a:pPr marL="0" indent="0">
              <a:spcBef>
                <a:spcPts val="0"/>
              </a:spcBef>
              <a:buNone/>
            </a:pPr>
            <a:endParaRPr lang="en-US" sz="1000" b="1" dirty="0" smtClean="0"/>
          </a:p>
          <a:p>
            <a:pPr marL="0" indent="0">
              <a:spcBef>
                <a:spcPts val="0"/>
              </a:spcBef>
              <a:buNone/>
            </a:pPr>
            <a:r>
              <a:rPr lang="en-US" sz="5400" dirty="0" smtClean="0"/>
              <a:t>Campaign about locally produced legumes, Creating/strengthening knowledge, and links between the different </a:t>
            </a:r>
            <a:r>
              <a:rPr lang="en-US" sz="5400" dirty="0" smtClean="0"/>
              <a:t>actors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5400" dirty="0" smtClean="0"/>
              <a:t>Etc.</a:t>
            </a:r>
            <a:endParaRPr lang="en-US" sz="5400" dirty="0"/>
          </a:p>
          <a:p>
            <a:pPr marL="0" indent="0">
              <a:buNone/>
            </a:pPr>
            <a:endParaRPr lang="en-CA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7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Key actors </a:t>
            </a:r>
            <a:r>
              <a:rPr lang="en-US" b="1" dirty="0" smtClean="0"/>
              <a:t>involved</a:t>
            </a:r>
          </a:p>
          <a:p>
            <a:pPr marL="0" indent="0">
              <a:buNone/>
            </a:pPr>
            <a:r>
              <a:rPr lang="en-US" sz="1000" b="1" dirty="0" smtClean="0"/>
              <a:t/>
            </a:r>
            <a:br>
              <a:rPr lang="en-US" sz="1000" b="1" dirty="0" smtClean="0"/>
            </a:br>
            <a:r>
              <a:rPr lang="en-US" sz="5400" dirty="0" smtClean="0"/>
              <a:t>Organic farmers, processors, retailers, Swedish Society for Nature </a:t>
            </a:r>
            <a:r>
              <a:rPr lang="en-US" sz="5400" dirty="0" err="1" smtClean="0"/>
              <a:t>Concervation</a:t>
            </a:r>
            <a:r>
              <a:rPr lang="en-US" sz="5400" dirty="0" smtClean="0"/>
              <a:t> (NGO), food co-operative, advisors, researchers </a:t>
            </a:r>
            <a:endParaRPr lang="en-US" sz="5400" b="1" dirty="0" smtClean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CA" dirty="0"/>
          </a:p>
        </p:txBody>
      </p:sp>
      <p:pic>
        <p:nvPicPr>
          <p:cNvPr id="13" name="Picture Placeholder 12" descr="Image may contain: 4 people, people sitting and indoor"/>
          <p:cNvPicPr>
            <a:picLocks noGrp="1"/>
          </p:cNvPicPr>
          <p:nvPr>
            <p:ph type="pic" sz="quarter" idx="1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08" t="13868" r="39975" b="53742"/>
          <a:stretch/>
        </p:blipFill>
        <p:spPr bwMode="auto">
          <a:xfrm>
            <a:off x="14097000" y="1117818"/>
            <a:ext cx="2468880" cy="305171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11394174" y="2217324"/>
            <a:ext cx="210589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Anita </a:t>
            </a:r>
            <a:r>
              <a:rPr lang="en-US" sz="2800" dirty="0" smtClean="0"/>
              <a:t>Gunnarsson,</a:t>
            </a:r>
            <a:endParaRPr lang="en-US" sz="2800" dirty="0" smtClean="0"/>
          </a:p>
          <a:p>
            <a:r>
              <a:rPr lang="en-US" sz="2800" dirty="0" smtClean="0"/>
              <a:t>(</a:t>
            </a:r>
            <a:r>
              <a:rPr lang="en-US" sz="2800" dirty="0" smtClean="0"/>
              <a:t>Leader)</a:t>
            </a:r>
            <a:endParaRPr lang="en-US" sz="2800" dirty="0"/>
          </a:p>
        </p:txBody>
      </p:sp>
      <p:sp>
        <p:nvSpPr>
          <p:cNvPr id="15" name="TextBox 14"/>
          <p:cNvSpPr txBox="1"/>
          <p:nvPr/>
        </p:nvSpPr>
        <p:spPr>
          <a:xfrm>
            <a:off x="16867456" y="2236086"/>
            <a:ext cx="219628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Raj Chongtham</a:t>
            </a:r>
          </a:p>
          <a:p>
            <a:r>
              <a:rPr lang="en-US" sz="2800" dirty="0" smtClean="0"/>
              <a:t>(Monitor)</a:t>
            </a:r>
            <a:endParaRPr lang="en-US" sz="2800" dirty="0"/>
          </a:p>
        </p:txBody>
      </p:sp>
      <p:pic>
        <p:nvPicPr>
          <p:cNvPr id="4" name="Bildobjekt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41" t="17669" r="29314" b="50723"/>
          <a:stretch/>
        </p:blipFill>
        <p:spPr>
          <a:xfrm>
            <a:off x="8659320" y="1112519"/>
            <a:ext cx="2580374" cy="3093721"/>
          </a:xfrm>
          <a:prstGeom prst="rect">
            <a:avLst/>
          </a:prstGeom>
        </p:spPr>
      </p:pic>
      <p:pic>
        <p:nvPicPr>
          <p:cNvPr id="21" name="Bildobjekt 2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67" t="8714" b="7540"/>
          <a:stretch/>
        </p:blipFill>
        <p:spPr>
          <a:xfrm>
            <a:off x="11180613" y="7193695"/>
            <a:ext cx="8914265" cy="6670800"/>
          </a:xfrm>
          <a:prstGeom prst="rect">
            <a:avLst/>
          </a:prstGeom>
        </p:spPr>
      </p:pic>
      <p:pic>
        <p:nvPicPr>
          <p:cNvPr id="23" name="Platshållare för bild 22"/>
          <p:cNvPicPr>
            <a:picLocks noGrp="1" noChangeAspect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31" b="3131"/>
          <a:stretch>
            <a:fillRect/>
          </a:stretch>
        </p:blipFill>
        <p:spPr>
          <a:xfrm>
            <a:off x="1474074" y="7184337"/>
            <a:ext cx="9489318" cy="6670800"/>
          </a:xfrm>
        </p:spPr>
      </p:pic>
    </p:spTree>
    <p:extLst>
      <p:ext uri="{BB962C8B-B14F-4D97-AF65-F5344CB8AC3E}">
        <p14:creationId xmlns:p14="http://schemas.microsoft.com/office/powerpoint/2010/main" val="1856847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150</TotalTime>
  <Words>112</Words>
  <Application>Microsoft Office PowerPoint</Application>
  <PresentationFormat>Anpassad</PresentationFormat>
  <Paragraphs>18</Paragraphs>
  <Slides>1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3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Sweden, Case study number 19 Diversification through intercropping, with a special focus on grain legumes in Southern Sweden 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Kurt Riedi</dc:creator>
  <cp:lastModifiedBy>Anita Gunnarsson</cp:lastModifiedBy>
  <cp:revision>40</cp:revision>
  <cp:lastPrinted>2018-05-29T19:15:34Z</cp:lastPrinted>
  <dcterms:created xsi:type="dcterms:W3CDTF">2018-04-27T11:41:53Z</dcterms:created>
  <dcterms:modified xsi:type="dcterms:W3CDTF">2018-05-29T19:19:21Z</dcterms:modified>
</cp:coreProperties>
</file>