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5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9144000"/>
  <p:embeddedFontLst>
    <p:embeddedFont>
      <p:font typeface="Montserrat"/>
      <p:regular r:id="rId17"/>
      <p:bold r:id="rId18"/>
      <p:italic r:id="rId19"/>
      <p:boldItalic r:id="rId20"/>
    </p:embeddedFont>
    <p:embeddedFont>
      <p:font typeface="Spectral"/>
      <p:regular r:id="rId21"/>
      <p:bold r:id="rId22"/>
      <p:italic r:id="rId23"/>
      <p:boldItalic r:id="rId24"/>
    </p:embeddedFont>
    <p:embeddedFont>
      <p:font typeface="Spectral ExtraBold"/>
      <p:bold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7134E8A-6C05-4B9C-A2AA-8691997A85FA}">
  <a:tblStyle styleId="{F7134E8A-6C05-4B9C-A2AA-8691997A85F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71928413-3F2E-4964-AB6B-874AFCF9CDD6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3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accent3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127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Italic.fntdata"/><Relationship Id="rId22" Type="http://schemas.openxmlformats.org/officeDocument/2006/relationships/font" Target="fonts/Spectral-bold.fntdata"/><Relationship Id="rId21" Type="http://schemas.openxmlformats.org/officeDocument/2006/relationships/font" Target="fonts/Spectral-regular.fntdata"/><Relationship Id="rId24" Type="http://schemas.openxmlformats.org/officeDocument/2006/relationships/font" Target="fonts/Spectral-boldItalic.fntdata"/><Relationship Id="rId23" Type="http://schemas.openxmlformats.org/officeDocument/2006/relationships/font" Target="fonts/Spectral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SpectralExtraBold-boldItalic.fntdata"/><Relationship Id="rId25" Type="http://schemas.openxmlformats.org/officeDocument/2006/relationships/font" Target="fonts/SpectralExtraBol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Montserrat-regular.fntdata"/><Relationship Id="rId16" Type="http://schemas.openxmlformats.org/officeDocument/2006/relationships/slide" Target="slides/slide11.xml"/><Relationship Id="rId19" Type="http://schemas.openxmlformats.org/officeDocument/2006/relationships/font" Target="fonts/Montserrat-italic.fntdata"/><Relationship Id="rId18" Type="http://schemas.openxmlformats.org/officeDocument/2006/relationships/font" Target="fonts/Montserrat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>
                <a:solidFill>
                  <a:srgbClr val="FF0000"/>
                </a:solidFill>
              </a:rPr>
              <a:t>This is a title slide. Heading and Subtitle are on the right. </a:t>
            </a:r>
            <a:br>
              <a:rPr lang="en-AU">
                <a:solidFill>
                  <a:srgbClr val="FF0000"/>
                </a:solidFill>
              </a:rPr>
            </a:br>
            <a:r>
              <a:rPr lang="en-AU">
                <a:solidFill>
                  <a:srgbClr val="FF0000"/>
                </a:solidFill>
              </a:rPr>
              <a:t>Presenters name and date on the left.</a:t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256" name="Google Shape;256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b9ddb94210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b9ddb9421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b921101d65_0_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b921101d65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AU">
                <a:solidFill>
                  <a:srgbClr val="FF0000"/>
                </a:solidFill>
              </a:rPr>
              <a:t>End slide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be5a7500cc_0_26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be5a7500cc_0_2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7969265e19_0_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7969265e19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e93c2df614_1_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e93c2df614_1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e93c2df614_1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e93c2df614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e93c2df614_1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e93c2df614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e93c2df614_1_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e93c2df614_1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e93c2df614_1_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e93c2df614_1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b57b18c70a_0_16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b57b18c70a_0_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AU">
                <a:solidFill>
                  <a:srgbClr val="FF0000"/>
                </a:solidFill>
              </a:rPr>
              <a:t>NCRIS capabilities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Relationship Id="rId3" Type="http://schemas.openxmlformats.org/officeDocument/2006/relationships/image" Target="../media/image1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Relationship Id="rId3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" type="twoObj">
  <p:cSld name="TWO_OBJECTS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title"/>
          </p:nvPr>
        </p:nvSpPr>
        <p:spPr>
          <a:xfrm>
            <a:off x="323875" y="289250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D5"/>
              </a:buClr>
              <a:buSzPts val="3300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body"/>
          </p:nvPr>
        </p:nvSpPr>
        <p:spPr>
          <a:xfrm>
            <a:off x="838200" y="1440000"/>
            <a:ext cx="5181600" cy="3531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2" type="body"/>
          </p:nvPr>
        </p:nvSpPr>
        <p:spPr>
          <a:xfrm>
            <a:off x="6172200" y="1440000"/>
            <a:ext cx="5181600" cy="353123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1" type="ftr"/>
          </p:nvPr>
        </p:nvSpPr>
        <p:spPr>
          <a:xfrm>
            <a:off x="9176522" y="6358450"/>
            <a:ext cx="2010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">
  <p:cSld name="TITLE_ONLY_3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1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graphicFrame>
        <p:nvGraphicFramePr>
          <p:cNvPr id="106" name="Google Shape;106;p11"/>
          <p:cNvGraphicFramePr/>
          <p:nvPr/>
        </p:nvGraphicFramePr>
        <p:xfrm>
          <a:off x="531758" y="14234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{F7134E8A-6C05-4B9C-A2AA-8691997A85FA}</a:tableStyleId>
              </a:tblPr>
              <a:tblGrid>
                <a:gridCol w="2801800"/>
                <a:gridCol w="1651550"/>
                <a:gridCol w="1651550"/>
                <a:gridCol w="1651550"/>
                <a:gridCol w="1651550"/>
                <a:gridCol w="1651550"/>
              </a:tblGrid>
              <a:tr h="6476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2400">
                        <a:solidFill>
                          <a:srgbClr val="FFFFFF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121900" marB="121900" marR="121900" marL="121900" anchor="ctr">
                    <a:lnL cap="flat" cmpd="sng" w="2857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900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Heading 1</a:t>
                      </a:r>
                      <a:endParaRPr sz="1900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21900" marB="121900" marR="121900" marL="121900" anchor="ctr">
                    <a:lnL cap="flat" cmpd="sng" w="2857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900">
                          <a:solidFill>
                            <a:schemeClr val="lt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 </a:t>
                      </a:r>
                      <a:r>
                        <a:rPr lang="en-AU" sz="19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Heading 2</a:t>
                      </a:r>
                      <a:endParaRPr sz="19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21900" marB="121900" marR="121900" marL="121900" anchor="ctr">
                    <a:lnL cap="flat" cmpd="sng" w="2857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B0D5">
                        <a:alpha val="765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9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Heading 3</a:t>
                      </a:r>
                      <a:endParaRPr sz="19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21900" marB="121900" marR="121900" marL="121900" anchor="ctr">
                    <a:lnL cap="flat" cmpd="sng" w="2857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B0D5">
                        <a:alpha val="497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9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Heading 4</a:t>
                      </a:r>
                      <a:endParaRPr sz="19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21900" marB="121900" marR="121900" marL="121900" anchor="ctr">
                    <a:lnL cap="flat" cmpd="sng" w="2857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B0D5">
                        <a:alpha val="765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900">
                          <a:solidFill>
                            <a:schemeClr val="lt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Heading 5</a:t>
                      </a:r>
                      <a:endParaRPr sz="1900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21900" marB="121900" marR="121900" marL="121900" anchor="ctr">
                    <a:lnL cap="flat" cmpd="sng" w="28575">
                      <a:solidFill>
                        <a:schemeClr val="l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B0D5">
                        <a:alpha val="49720"/>
                      </a:srgbClr>
                    </a:solidFill>
                  </a:tcPr>
                </a:tc>
              </a:tr>
              <a:tr h="765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TABLE ITEM 1</a:t>
                      </a:r>
                      <a:endParaRPr sz="1500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21900" marB="121900" marR="121900" marL="121900" anchor="ctr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65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AU" sz="15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TABLE ITEM 2</a:t>
                      </a:r>
                      <a:endParaRPr sz="1500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21900" marB="121900" marR="121900" marL="121900" anchor="ctr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65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AU" sz="15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TABLE ITEM 3</a:t>
                      </a:r>
                      <a:endParaRPr sz="1500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21900" marB="121900" marR="121900" marL="121900" anchor="ctr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65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AU" sz="15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TABLE ITEM 4</a:t>
                      </a:r>
                      <a:endParaRPr sz="1500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21900" marB="121900" marR="121900" marL="121900" anchor="ctr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65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AU" sz="1500">
                          <a:solidFill>
                            <a:srgbClr val="666666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TABLE ITEM 5</a:t>
                      </a:r>
                      <a:endParaRPr sz="1500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121900" marB="121900" marR="121900" marL="121900" anchor="ctr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900"/>
                    </a:p>
                  </a:txBody>
                  <a:tcPr marT="121900" marB="121900" marR="121900" marL="121900">
                    <a:lnL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2F2F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07" name="Google Shape;107;p11"/>
          <p:cNvSpPr/>
          <p:nvPr/>
        </p:nvSpPr>
        <p:spPr>
          <a:xfrm>
            <a:off x="5774915" y="3158073"/>
            <a:ext cx="231600" cy="2316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11"/>
          <p:cNvSpPr/>
          <p:nvPr/>
        </p:nvSpPr>
        <p:spPr>
          <a:xfrm>
            <a:off x="7392563" y="3871203"/>
            <a:ext cx="231600" cy="2316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1"/>
          <p:cNvSpPr/>
          <p:nvPr/>
        </p:nvSpPr>
        <p:spPr>
          <a:xfrm>
            <a:off x="4146205" y="3158073"/>
            <a:ext cx="231600" cy="2316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11"/>
          <p:cNvSpPr/>
          <p:nvPr/>
        </p:nvSpPr>
        <p:spPr>
          <a:xfrm>
            <a:off x="8995890" y="3158073"/>
            <a:ext cx="231600" cy="2316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1"/>
          <p:cNvSpPr/>
          <p:nvPr/>
        </p:nvSpPr>
        <p:spPr>
          <a:xfrm>
            <a:off x="7392583" y="2352320"/>
            <a:ext cx="231600" cy="2316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1"/>
          <p:cNvSpPr/>
          <p:nvPr/>
        </p:nvSpPr>
        <p:spPr>
          <a:xfrm>
            <a:off x="9133815" y="5390065"/>
            <a:ext cx="231600" cy="2316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1"/>
          <p:cNvSpPr/>
          <p:nvPr/>
        </p:nvSpPr>
        <p:spPr>
          <a:xfrm>
            <a:off x="4146197" y="5390065"/>
            <a:ext cx="231600" cy="2316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11"/>
          <p:cNvSpPr/>
          <p:nvPr/>
        </p:nvSpPr>
        <p:spPr>
          <a:xfrm>
            <a:off x="4146208" y="3871203"/>
            <a:ext cx="231600" cy="2316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1"/>
          <p:cNvSpPr/>
          <p:nvPr/>
        </p:nvSpPr>
        <p:spPr>
          <a:xfrm>
            <a:off x="5774918" y="4588707"/>
            <a:ext cx="231600" cy="2316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1"/>
          <p:cNvSpPr/>
          <p:nvPr/>
        </p:nvSpPr>
        <p:spPr>
          <a:xfrm>
            <a:off x="10496553" y="3871203"/>
            <a:ext cx="231600" cy="2316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11"/>
          <p:cNvSpPr txBox="1"/>
          <p:nvPr>
            <p:ph type="title"/>
          </p:nvPr>
        </p:nvSpPr>
        <p:spPr>
          <a:xfrm>
            <a:off x="483300" y="182650"/>
            <a:ext cx="11059500" cy="9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0955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1pPr>
            <a:lvl2pPr indent="-88900" lvl="1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88900" lvl="2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88900" lvl="3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88900" lvl="4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88900" lvl="5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88900" lvl="6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88900" lvl="7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88900" lvl="8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11"/>
          <p:cNvSpPr/>
          <p:nvPr/>
        </p:nvSpPr>
        <p:spPr>
          <a:xfrm>
            <a:off x="-284625" y="3787988"/>
            <a:ext cx="3716700" cy="149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ycle Diagram">
  <p:cSld name="TITLE_ONLY_2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2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121" name="Google Shape;121;p12"/>
          <p:cNvSpPr/>
          <p:nvPr/>
        </p:nvSpPr>
        <p:spPr>
          <a:xfrm>
            <a:off x="7074826" y="4352522"/>
            <a:ext cx="2169067" cy="1792711"/>
          </a:xfrm>
          <a:custGeom>
            <a:rect b="b" l="l" r="r" t="t"/>
            <a:pathLst>
              <a:path extrusionOk="0" h="56317" w="68140">
                <a:moveTo>
                  <a:pt x="34517" y="0"/>
                </a:moveTo>
                <a:cubicBezTo>
                  <a:pt x="32957" y="12704"/>
                  <a:pt x="22241" y="22574"/>
                  <a:pt x="9156" y="22801"/>
                </a:cubicBezTo>
                <a:lnTo>
                  <a:pt x="0" y="39672"/>
                </a:lnTo>
                <a:lnTo>
                  <a:pt x="9132" y="56317"/>
                </a:lnTo>
                <a:cubicBezTo>
                  <a:pt x="40684" y="56090"/>
                  <a:pt x="66390" y="31337"/>
                  <a:pt x="68140" y="179"/>
                </a:cubicBezTo>
                <a:lnTo>
                  <a:pt x="68140" y="179"/>
                </a:lnTo>
                <a:lnTo>
                  <a:pt x="51602" y="9251"/>
                </a:lnTo>
                <a:lnTo>
                  <a:pt x="34517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2"/>
          <p:cNvSpPr/>
          <p:nvPr/>
        </p:nvSpPr>
        <p:spPr>
          <a:xfrm>
            <a:off x="7453840" y="2358099"/>
            <a:ext cx="1793093" cy="2169067"/>
          </a:xfrm>
          <a:custGeom>
            <a:rect b="b" l="l" r="r" t="t"/>
            <a:pathLst>
              <a:path extrusionOk="0" h="68140" w="56329">
                <a:moveTo>
                  <a:pt x="191" y="1"/>
                </a:moveTo>
                <a:lnTo>
                  <a:pt x="9264" y="16550"/>
                </a:lnTo>
                <a:lnTo>
                  <a:pt x="1" y="33624"/>
                </a:lnTo>
                <a:cubicBezTo>
                  <a:pt x="12716" y="35183"/>
                  <a:pt x="22587" y="45911"/>
                  <a:pt x="22813" y="58984"/>
                </a:cubicBezTo>
                <a:lnTo>
                  <a:pt x="39684" y="68140"/>
                </a:lnTo>
                <a:lnTo>
                  <a:pt x="56329" y="59008"/>
                </a:lnTo>
                <a:cubicBezTo>
                  <a:pt x="56103" y="27456"/>
                  <a:pt x="31350" y="1751"/>
                  <a:pt x="19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12"/>
          <p:cNvSpPr/>
          <p:nvPr/>
        </p:nvSpPr>
        <p:spPr>
          <a:xfrm>
            <a:off x="5459799" y="2355075"/>
            <a:ext cx="2169098" cy="1793093"/>
          </a:xfrm>
          <a:custGeom>
            <a:rect b="b" l="l" r="r" t="t"/>
            <a:pathLst>
              <a:path extrusionOk="0" h="56329" w="68141">
                <a:moveTo>
                  <a:pt x="59008" y="0"/>
                </a:moveTo>
                <a:cubicBezTo>
                  <a:pt x="27457" y="227"/>
                  <a:pt x="1751" y="24980"/>
                  <a:pt x="1" y="56138"/>
                </a:cubicBezTo>
                <a:lnTo>
                  <a:pt x="16550" y="47066"/>
                </a:lnTo>
                <a:lnTo>
                  <a:pt x="33624" y="56329"/>
                </a:lnTo>
                <a:cubicBezTo>
                  <a:pt x="35184" y="43613"/>
                  <a:pt x="45911" y="33754"/>
                  <a:pt x="58984" y="33528"/>
                </a:cubicBezTo>
                <a:lnTo>
                  <a:pt x="68140" y="16645"/>
                </a:lnTo>
                <a:lnTo>
                  <a:pt x="5900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12"/>
          <p:cNvSpPr/>
          <p:nvPr/>
        </p:nvSpPr>
        <p:spPr>
          <a:xfrm>
            <a:off x="5456775" y="3973094"/>
            <a:ext cx="1793093" cy="2169098"/>
          </a:xfrm>
          <a:custGeom>
            <a:rect b="b" l="l" r="r" t="t"/>
            <a:pathLst>
              <a:path extrusionOk="0" h="68141" w="56329">
                <a:moveTo>
                  <a:pt x="16645" y="1"/>
                </a:moveTo>
                <a:lnTo>
                  <a:pt x="1" y="9133"/>
                </a:lnTo>
                <a:cubicBezTo>
                  <a:pt x="227" y="40685"/>
                  <a:pt x="24980" y="66390"/>
                  <a:pt x="56139" y="68140"/>
                </a:cubicBezTo>
                <a:lnTo>
                  <a:pt x="47066" y="51603"/>
                </a:lnTo>
                <a:lnTo>
                  <a:pt x="56329" y="34517"/>
                </a:lnTo>
                <a:cubicBezTo>
                  <a:pt x="43613" y="32957"/>
                  <a:pt x="33755" y="22242"/>
                  <a:pt x="33529" y="9157"/>
                </a:cubicBezTo>
                <a:lnTo>
                  <a:pt x="16645" y="1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25" name="Google Shape;125;p12"/>
          <p:cNvCxnSpPr/>
          <p:nvPr/>
        </p:nvCxnSpPr>
        <p:spPr>
          <a:xfrm rot="10800000">
            <a:off x="5099492" y="3647750"/>
            <a:ext cx="961200" cy="39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med" w="med" type="none"/>
            <a:tailEnd len="med" w="med" type="oval"/>
          </a:ln>
        </p:spPr>
      </p:cxnSp>
      <p:cxnSp>
        <p:nvCxnSpPr>
          <p:cNvPr id="126" name="Google Shape;126;p12"/>
          <p:cNvCxnSpPr/>
          <p:nvPr/>
        </p:nvCxnSpPr>
        <p:spPr>
          <a:xfrm rot="10800000">
            <a:off x="5094108" y="5257175"/>
            <a:ext cx="972000" cy="4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oval"/>
          </a:ln>
        </p:spPr>
      </p:cxnSp>
      <p:cxnSp>
        <p:nvCxnSpPr>
          <p:cNvPr id="127" name="Google Shape;127;p12"/>
          <p:cNvCxnSpPr/>
          <p:nvPr/>
        </p:nvCxnSpPr>
        <p:spPr>
          <a:xfrm flipH="1" rot="10800000">
            <a:off x="8349058" y="2805150"/>
            <a:ext cx="961200" cy="39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oval"/>
          </a:ln>
        </p:spPr>
      </p:cxnSp>
      <p:cxnSp>
        <p:nvCxnSpPr>
          <p:cNvPr id="128" name="Google Shape;128;p12"/>
          <p:cNvCxnSpPr/>
          <p:nvPr/>
        </p:nvCxnSpPr>
        <p:spPr>
          <a:xfrm flipH="1" rot="10800000">
            <a:off x="8637642" y="5261175"/>
            <a:ext cx="972000" cy="450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solid"/>
            <a:round/>
            <a:headEnd len="med" w="med" type="none"/>
            <a:tailEnd len="med" w="med" type="oval"/>
          </a:ln>
        </p:spPr>
      </p:cxnSp>
      <p:sp>
        <p:nvSpPr>
          <p:cNvPr id="129" name="Google Shape;129;p12"/>
          <p:cNvSpPr txBox="1"/>
          <p:nvPr>
            <p:ph type="title"/>
          </p:nvPr>
        </p:nvSpPr>
        <p:spPr>
          <a:xfrm>
            <a:off x="473050" y="339825"/>
            <a:ext cx="112509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0955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indent="-88900" lvl="1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88900" lvl="2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88900" lvl="3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88900" lvl="4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88900" lvl="5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88900" lvl="6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88900" lvl="7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88900" lvl="8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12"/>
          <p:cNvSpPr txBox="1"/>
          <p:nvPr>
            <p:ph idx="1" type="body"/>
          </p:nvPr>
        </p:nvSpPr>
        <p:spPr>
          <a:xfrm>
            <a:off x="3010400" y="3375875"/>
            <a:ext cx="1938300" cy="10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indent="-393700" lvl="1" marL="9144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600"/>
            </a:lvl2pPr>
            <a:lvl3pPr indent="-406400" lvl="2" marL="13716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600"/>
            </a:lvl3pPr>
            <a:lvl4pPr indent="-381000" lvl="3" marL="18288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600"/>
            </a:lvl4pPr>
            <a:lvl5pPr indent="-355600" lvl="4" marL="22860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600"/>
            </a:lvl5pPr>
            <a:lvl6pPr indent="-342900" lvl="5" marL="27432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6pPr>
            <a:lvl7pPr indent="-342900" lvl="6" marL="32004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7pPr>
            <a:lvl8pPr indent="-342900" lvl="7" marL="36576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8pPr>
            <a:lvl9pPr indent="-342900" lvl="8" marL="41148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9pPr>
          </a:lstStyle>
          <a:p/>
        </p:txBody>
      </p:sp>
      <p:sp>
        <p:nvSpPr>
          <p:cNvPr id="131" name="Google Shape;131;p12"/>
          <p:cNvSpPr txBox="1"/>
          <p:nvPr>
            <p:ph idx="2" type="body"/>
          </p:nvPr>
        </p:nvSpPr>
        <p:spPr>
          <a:xfrm>
            <a:off x="2941050" y="5003775"/>
            <a:ext cx="2007600" cy="98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indent="-393700" lvl="1" marL="9144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600"/>
            </a:lvl2pPr>
            <a:lvl3pPr indent="-406400" lvl="2" marL="13716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600"/>
            </a:lvl3pPr>
            <a:lvl4pPr indent="-381000" lvl="3" marL="18288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600"/>
            </a:lvl4pPr>
            <a:lvl5pPr indent="-355600" lvl="4" marL="22860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600"/>
            </a:lvl5pPr>
            <a:lvl6pPr indent="-342900" lvl="5" marL="27432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6pPr>
            <a:lvl7pPr indent="-342900" lvl="6" marL="32004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7pPr>
            <a:lvl8pPr indent="-342900" lvl="7" marL="36576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8pPr>
            <a:lvl9pPr indent="-342900" lvl="8" marL="411480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9pPr>
          </a:lstStyle>
          <a:p/>
        </p:txBody>
      </p:sp>
      <p:sp>
        <p:nvSpPr>
          <p:cNvPr id="132" name="Google Shape;132;p12"/>
          <p:cNvSpPr txBox="1"/>
          <p:nvPr>
            <p:ph idx="3" type="body"/>
          </p:nvPr>
        </p:nvSpPr>
        <p:spPr>
          <a:xfrm>
            <a:off x="9447925" y="2547450"/>
            <a:ext cx="1877700" cy="98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indent="-3937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600"/>
            </a:lvl2pPr>
            <a:lvl3pPr indent="-4064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600"/>
            </a:lvl3pPr>
            <a:lvl4pPr indent="-3810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600"/>
            </a:lvl4pPr>
            <a:lvl5pPr indent="-3556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600"/>
            </a:lvl5pPr>
            <a:lvl6pPr indent="-3429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6pPr>
            <a:lvl7pPr indent="-3429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7pPr>
            <a:lvl8pPr indent="-3429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8pPr>
            <a:lvl9pPr indent="-3429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9pPr>
          </a:lstStyle>
          <a:p/>
        </p:txBody>
      </p:sp>
      <p:sp>
        <p:nvSpPr>
          <p:cNvPr id="133" name="Google Shape;133;p12"/>
          <p:cNvSpPr txBox="1"/>
          <p:nvPr>
            <p:ph idx="4" type="body"/>
          </p:nvPr>
        </p:nvSpPr>
        <p:spPr>
          <a:xfrm>
            <a:off x="9751000" y="4989225"/>
            <a:ext cx="1938300" cy="83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indent="-393700" lvl="1" marL="914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600"/>
            </a:lvl2pPr>
            <a:lvl3pPr indent="-406400" lvl="2" marL="1371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600"/>
            </a:lvl3pPr>
            <a:lvl4pPr indent="-381000" lvl="3" marL="1828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600"/>
            </a:lvl4pPr>
            <a:lvl5pPr indent="-355600" lvl="4" marL="22860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600"/>
            </a:lvl5pPr>
            <a:lvl6pPr indent="-342900" lvl="5" marL="27432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6pPr>
            <a:lvl7pPr indent="-342900" lvl="6" marL="32004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7pPr>
            <a:lvl8pPr indent="-342900" lvl="7" marL="36576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8pPr>
            <a:lvl9pPr indent="-342900" lvl="8" marL="411480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9pPr>
          </a:lstStyle>
          <a:p/>
        </p:txBody>
      </p:sp>
      <p:sp>
        <p:nvSpPr>
          <p:cNvPr id="134" name="Google Shape;134;p12"/>
          <p:cNvSpPr txBox="1"/>
          <p:nvPr>
            <p:ph idx="5" type="body"/>
          </p:nvPr>
        </p:nvSpPr>
        <p:spPr>
          <a:xfrm>
            <a:off x="473050" y="1701125"/>
            <a:ext cx="4393200" cy="13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5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35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35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35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35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9pPr>
          </a:lstStyle>
          <a:p/>
        </p:txBody>
      </p:sp>
      <p:sp>
        <p:nvSpPr>
          <p:cNvPr id="135" name="Google Shape;135;p12"/>
          <p:cNvSpPr txBox="1"/>
          <p:nvPr>
            <p:ph idx="6" type="body"/>
          </p:nvPr>
        </p:nvSpPr>
        <p:spPr>
          <a:xfrm>
            <a:off x="473050" y="1166300"/>
            <a:ext cx="4393200" cy="38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 with Subtitle">
  <p:cSld name="TITLE_ONLY_1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3"/>
          <p:cNvSpPr txBox="1"/>
          <p:nvPr>
            <p:ph type="title"/>
          </p:nvPr>
        </p:nvSpPr>
        <p:spPr>
          <a:xfrm>
            <a:off x="473050" y="339825"/>
            <a:ext cx="111165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D5"/>
              </a:buClr>
              <a:buSzPts val="3300"/>
              <a:buFont typeface="Spectral ExtraBold"/>
              <a:buNone/>
              <a:defRPr b="0" sz="3300">
                <a:latin typeface="Spectral ExtraBold"/>
                <a:ea typeface="Spectral ExtraBold"/>
                <a:cs typeface="Spectral ExtraBold"/>
                <a:sym typeface="Spectral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13"/>
          <p:cNvSpPr txBox="1"/>
          <p:nvPr>
            <p:ph idx="10" type="dt"/>
          </p:nvPr>
        </p:nvSpPr>
        <p:spPr>
          <a:xfrm>
            <a:off x="473040" y="6250800"/>
            <a:ext cx="2738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13"/>
          <p:cNvSpPr txBox="1"/>
          <p:nvPr>
            <p:ph idx="11" type="ftr"/>
          </p:nvPr>
        </p:nvSpPr>
        <p:spPr>
          <a:xfrm>
            <a:off x="9176522" y="6358450"/>
            <a:ext cx="2010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13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141" name="Google Shape;141;p13"/>
          <p:cNvSpPr txBox="1"/>
          <p:nvPr>
            <p:ph idx="1" type="subTitle"/>
          </p:nvPr>
        </p:nvSpPr>
        <p:spPr>
          <a:xfrm>
            <a:off x="473050" y="1162100"/>
            <a:ext cx="11214000" cy="482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600"/>
              </a:spcBef>
              <a:spcAft>
                <a:spcPts val="0"/>
              </a:spcAft>
              <a:buSzPts val="2400"/>
              <a:buNone/>
              <a:defRPr b="1" sz="2400"/>
            </a:lvl1pPr>
            <a:lvl2pPr lvl="1">
              <a:spcBef>
                <a:spcPts val="600"/>
              </a:spcBef>
              <a:spcAft>
                <a:spcPts val="0"/>
              </a:spcAft>
              <a:buSzPts val="2400"/>
              <a:buNone/>
              <a:defRPr b="1" sz="2400"/>
            </a:lvl2pPr>
            <a:lvl3pPr lvl="2">
              <a:spcBef>
                <a:spcPts val="600"/>
              </a:spcBef>
              <a:spcAft>
                <a:spcPts val="0"/>
              </a:spcAft>
              <a:buSzPts val="2400"/>
              <a:buNone/>
              <a:defRPr b="1" sz="2400"/>
            </a:lvl3pPr>
            <a:lvl4pPr lvl="3">
              <a:spcBef>
                <a:spcPts val="600"/>
              </a:spcBef>
              <a:spcAft>
                <a:spcPts val="0"/>
              </a:spcAft>
              <a:buSzPts val="2400"/>
              <a:buNone/>
              <a:defRPr b="1"/>
            </a:lvl4pPr>
            <a:lvl5pPr lvl="4">
              <a:spcBef>
                <a:spcPts val="600"/>
              </a:spcBef>
              <a:spcAft>
                <a:spcPts val="0"/>
              </a:spcAft>
              <a:buSzPts val="2400"/>
              <a:buNone/>
              <a:defRPr b="1" sz="2400"/>
            </a:lvl5pPr>
            <a:lvl6pPr lvl="5">
              <a:spcBef>
                <a:spcPts val="500"/>
              </a:spcBef>
              <a:spcAft>
                <a:spcPts val="0"/>
              </a:spcAft>
              <a:buSzPts val="2400"/>
              <a:buNone/>
              <a:defRPr b="1" sz="2400"/>
            </a:lvl6pPr>
            <a:lvl7pPr lvl="6">
              <a:spcBef>
                <a:spcPts val="500"/>
              </a:spcBef>
              <a:spcAft>
                <a:spcPts val="0"/>
              </a:spcAft>
              <a:buSzPts val="2400"/>
              <a:buNone/>
              <a:defRPr b="1" sz="2400"/>
            </a:lvl7pPr>
            <a:lvl8pPr lvl="7">
              <a:spcBef>
                <a:spcPts val="500"/>
              </a:spcBef>
              <a:spcAft>
                <a:spcPts val="0"/>
              </a:spcAft>
              <a:buSzPts val="2400"/>
              <a:buNone/>
              <a:defRPr b="1" sz="2400"/>
            </a:lvl8pPr>
            <a:lvl9pPr lvl="8">
              <a:spcBef>
                <a:spcPts val="500"/>
              </a:spcBef>
              <a:spcAft>
                <a:spcPts val="0"/>
              </a:spcAft>
              <a:buSzPts val="2400"/>
              <a:buNone/>
              <a:defRPr b="1" sz="2400"/>
            </a:lvl9pPr>
          </a:lstStyle>
          <a:p/>
        </p:txBody>
      </p:sp>
      <p:sp>
        <p:nvSpPr>
          <p:cNvPr id="142" name="Google Shape;142;p13"/>
          <p:cNvSpPr txBox="1"/>
          <p:nvPr>
            <p:ph idx="2" type="body"/>
          </p:nvPr>
        </p:nvSpPr>
        <p:spPr>
          <a:xfrm>
            <a:off x="473050" y="1749225"/>
            <a:ext cx="11116500" cy="4504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1pPr>
            <a:lvl2pPr indent="-355600" lvl="1" marL="914400">
              <a:spcBef>
                <a:spcPts val="600"/>
              </a:spcBef>
              <a:spcAft>
                <a:spcPts val="0"/>
              </a:spcAft>
              <a:buSzPts val="2000"/>
              <a:buChar char="•"/>
              <a:defRPr sz="2000"/>
            </a:lvl2pPr>
            <a:lvl3pPr indent="-342900" lvl="2" marL="1371600">
              <a:spcBef>
                <a:spcPts val="60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42900" lvl="3" marL="1828800">
              <a:spcBef>
                <a:spcPts val="60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>
              <a:spcBef>
                <a:spcPts val="60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 with Subtitle 1">
  <p:cSld name="TITLE_ONLY_1_1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4"/>
          <p:cNvSpPr txBox="1"/>
          <p:nvPr>
            <p:ph type="title"/>
          </p:nvPr>
        </p:nvSpPr>
        <p:spPr>
          <a:xfrm>
            <a:off x="473050" y="339825"/>
            <a:ext cx="111165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D5"/>
              </a:buClr>
              <a:buSzPts val="3300"/>
              <a:buFont typeface="Spectral ExtraBold"/>
              <a:buNone/>
              <a:defRPr b="0" sz="3300">
                <a:latin typeface="Spectral ExtraBold"/>
                <a:ea typeface="Spectral ExtraBold"/>
                <a:cs typeface="Spectral ExtraBold"/>
                <a:sym typeface="Spectral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14"/>
          <p:cNvSpPr txBox="1"/>
          <p:nvPr>
            <p:ph idx="10" type="dt"/>
          </p:nvPr>
        </p:nvSpPr>
        <p:spPr>
          <a:xfrm>
            <a:off x="473040" y="6250800"/>
            <a:ext cx="2738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14"/>
          <p:cNvSpPr txBox="1"/>
          <p:nvPr>
            <p:ph idx="11" type="ftr"/>
          </p:nvPr>
        </p:nvSpPr>
        <p:spPr>
          <a:xfrm>
            <a:off x="9176522" y="6358450"/>
            <a:ext cx="2010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14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graphicFrame>
        <p:nvGraphicFramePr>
          <p:cNvPr id="148" name="Google Shape;148;p14"/>
          <p:cNvGraphicFramePr/>
          <p:nvPr/>
        </p:nvGraphicFramePr>
        <p:xfrm>
          <a:off x="472989" y="1328109"/>
          <a:ext cx="3000000" cy="3000000"/>
        </p:xfrm>
        <a:graphic>
          <a:graphicData uri="http://schemas.openxmlformats.org/drawingml/2006/table">
            <a:tbl>
              <a:tblPr bandRow="1" firstRow="1" lastRow="1">
                <a:noFill/>
                <a:tableStyleId>{71928413-3F2E-4964-AB6B-874AFCF9CDD6}</a:tableStyleId>
              </a:tblPr>
              <a:tblGrid>
                <a:gridCol w="1235175"/>
                <a:gridCol w="1235175"/>
                <a:gridCol w="1235175"/>
                <a:gridCol w="1235175"/>
                <a:gridCol w="1235175"/>
                <a:gridCol w="1235175"/>
                <a:gridCol w="1235175"/>
                <a:gridCol w="1235175"/>
                <a:gridCol w="1235175"/>
              </a:tblGrid>
              <a:tr h="34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FFFFFF"/>
                          </a:solidFill>
                        </a:rPr>
                        <a:t>TITLE</a:t>
                      </a:r>
                      <a:endParaRPr b="1" sz="1350" u="none" cap="none" strike="noStrik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FFFFFF"/>
                          </a:solidFill>
                        </a:rPr>
                        <a:t>TITLE. 1</a:t>
                      </a:r>
                      <a:endParaRPr b="1" sz="1350" u="none" cap="none" strike="noStrik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FFFFFF"/>
                          </a:solidFill>
                        </a:rPr>
                        <a:t>TITLE 2</a:t>
                      </a:r>
                      <a:endParaRPr b="1" sz="1350" u="none" cap="none" strike="noStrik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FFFFFF"/>
                          </a:solidFill>
                        </a:rPr>
                        <a:t>3</a:t>
                      </a:r>
                      <a:endParaRPr b="1" sz="1350" u="none" cap="none" strike="noStrik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FFFFFF"/>
                          </a:solidFill>
                        </a:rPr>
                        <a:t>4</a:t>
                      </a:r>
                      <a:endParaRPr b="1" sz="1350" u="none" cap="none" strike="noStrik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FFFFFF"/>
                          </a:solidFill>
                        </a:rPr>
                        <a:t>TITLE</a:t>
                      </a:r>
                      <a:endParaRPr b="1" sz="1350" u="none" cap="none" strike="noStrik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FFFFFF"/>
                          </a:solidFill>
                        </a:rPr>
                        <a:t>TITLE</a:t>
                      </a:r>
                      <a:endParaRPr b="1" sz="1350" u="none" cap="none" strike="noStrik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FFFFFF"/>
                          </a:solidFill>
                        </a:rPr>
                        <a:t>TITLE</a:t>
                      </a:r>
                      <a:endParaRPr b="1" sz="1350" u="none" cap="none" strike="noStrik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FFFFFF"/>
                          </a:solidFill>
                        </a:rPr>
                        <a:t>TITLE</a:t>
                      </a:r>
                      <a:endParaRPr b="1" sz="1350" u="none" cap="none" strike="noStrike">
                        <a:solidFill>
                          <a:srgbClr val="FFFFFF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>
                    <a:solidFill>
                      <a:schemeClr val="accent1"/>
                    </a:solidFill>
                  </a:tcPr>
                </a:tc>
              </a:tr>
              <a:tr h="34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122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85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72.00%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69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58.50%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4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85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12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</a:tr>
              <a:tr h="321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4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25%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</a:tr>
              <a:tr h="34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3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33.30%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</a:tr>
              <a:tr h="34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18.20%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75.00%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</a:tr>
              <a:tr h="321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6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</a:tr>
              <a:tr h="34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17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5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29.40%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2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11.80%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2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</a:tr>
              <a:tr h="34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6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16.70%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</a:tr>
              <a:tr h="34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33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12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37.50%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3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9.40%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3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</a:tr>
              <a:tr h="34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16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4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26.70%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</a:tr>
              <a:tr h="321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5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3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60%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</a:tr>
              <a:tr h="321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100%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</a:tr>
              <a:tr h="3218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2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rgbClr val="666666"/>
                          </a:solidFill>
                        </a:rPr>
                        <a:t>0</a:t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ctr" anchorCtr="1"/>
                </a:tc>
              </a:tr>
              <a:tr h="3450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chemeClr val="accent1"/>
                          </a:solidFill>
                        </a:rPr>
                        <a:t>32.13%</a:t>
                      </a:r>
                      <a:endParaRPr sz="1350" u="none" cap="none" strike="noStrike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350" u="none" cap="none" strike="noStrike">
                          <a:solidFill>
                            <a:schemeClr val="accent1"/>
                          </a:solidFill>
                        </a:rPr>
                        <a:t>10.86%</a:t>
                      </a:r>
                      <a:endParaRPr sz="1350" u="none" cap="none" strike="noStrike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chemeClr val="accen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b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 u="none" cap="none" strike="noStrike">
                        <a:solidFill>
                          <a:srgbClr val="666666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0" marB="500" marR="725" marL="725" anchor="b"/>
                </a:tc>
              </a:tr>
            </a:tbl>
          </a:graphicData>
        </a:graphic>
      </p:graphicFrame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iple Content">
  <p:cSld name="A1 - Triple Comparison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5"/>
          <p:cNvSpPr txBox="1"/>
          <p:nvPr>
            <p:ph type="title"/>
          </p:nvPr>
        </p:nvSpPr>
        <p:spPr>
          <a:xfrm>
            <a:off x="323875" y="289250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D5"/>
              </a:buClr>
              <a:buSzPts val="3300"/>
              <a:buFont typeface="Spectral ExtraBold"/>
              <a:buNone/>
              <a:defRPr b="0" sz="3300">
                <a:latin typeface="Spectral ExtraBold"/>
                <a:ea typeface="Spectral ExtraBold"/>
                <a:cs typeface="Spectral ExtraBold"/>
                <a:sym typeface="Spectral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15"/>
          <p:cNvSpPr txBox="1"/>
          <p:nvPr>
            <p:ph idx="10" type="dt"/>
          </p:nvPr>
        </p:nvSpPr>
        <p:spPr>
          <a:xfrm>
            <a:off x="473040" y="6250800"/>
            <a:ext cx="27387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2" name="Google Shape;152;p15"/>
          <p:cNvSpPr txBox="1"/>
          <p:nvPr>
            <p:ph idx="11" type="ftr"/>
          </p:nvPr>
        </p:nvSpPr>
        <p:spPr>
          <a:xfrm>
            <a:off x="9176522" y="6358450"/>
            <a:ext cx="2010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15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">
  <p:cSld name="A1 - Title and Content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6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156" name="Google Shape;156;p16"/>
          <p:cNvSpPr txBox="1"/>
          <p:nvPr>
            <p:ph idx="1" type="body"/>
          </p:nvPr>
        </p:nvSpPr>
        <p:spPr>
          <a:xfrm>
            <a:off x="483300" y="1169950"/>
            <a:ext cx="11277600" cy="5188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ts val="1600"/>
              <a:buNone/>
              <a:defRPr sz="1900">
                <a:solidFill>
                  <a:srgbClr val="434343"/>
                </a:solidFill>
              </a:defRPr>
            </a:lvl1pPr>
            <a:lvl2pPr indent="-330200" lvl="1" marL="9144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30200" lvl="2" marL="13716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  <p:sp>
        <p:nvSpPr>
          <p:cNvPr id="157" name="Google Shape;157;p16"/>
          <p:cNvSpPr txBox="1"/>
          <p:nvPr>
            <p:ph type="title"/>
          </p:nvPr>
        </p:nvSpPr>
        <p:spPr>
          <a:xfrm>
            <a:off x="483300" y="182650"/>
            <a:ext cx="11059500" cy="9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0955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1pPr>
            <a:lvl2pPr indent="-8890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300"/>
            </a:lvl2pPr>
            <a:lvl3pPr indent="-88900" lvl="2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300"/>
            </a:lvl3pPr>
            <a:lvl4pPr indent="-88900" lvl="3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300"/>
            </a:lvl4pPr>
            <a:lvl5pPr indent="-88900" lvl="4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300"/>
            </a:lvl5pPr>
            <a:lvl6pPr indent="-88900" lvl="5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300"/>
            </a:lvl6pPr>
            <a:lvl7pPr indent="-88900" lvl="6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300"/>
            </a:lvl7pPr>
            <a:lvl8pPr indent="-88900" lvl="7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300"/>
            </a:lvl8pPr>
            <a:lvl9pPr indent="-88900" lvl="8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3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04">
          <p15:clr>
            <a:srgbClr val="FA7B17"/>
          </p15:clr>
        </p15:guide>
        <p15:guide id="2" pos="304">
          <p15:clr>
            <a:srgbClr val="FA7B17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7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ierarchy Diagram">
  <p:cSld name="CUSTOM_17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1" name="Google Shape;161;p18"/>
          <p:cNvCxnSpPr/>
          <p:nvPr/>
        </p:nvCxnSpPr>
        <p:spPr>
          <a:xfrm>
            <a:off x="7095567" y="4133933"/>
            <a:ext cx="566700" cy="1500"/>
          </a:xfrm>
          <a:prstGeom prst="straightConnector1">
            <a:avLst/>
          </a:prstGeom>
          <a:noFill/>
          <a:ln cap="flat" cmpd="sng" w="2857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2" name="Google Shape;162;p18"/>
          <p:cNvCxnSpPr/>
          <p:nvPr/>
        </p:nvCxnSpPr>
        <p:spPr>
          <a:xfrm>
            <a:off x="6554767" y="4762833"/>
            <a:ext cx="566700" cy="1500"/>
          </a:xfrm>
          <a:prstGeom prst="straightConnector1">
            <a:avLst/>
          </a:prstGeom>
          <a:noFill/>
          <a:ln cap="flat" cmpd="sng" w="2857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3" name="Google Shape;163;p18"/>
          <p:cNvCxnSpPr/>
          <p:nvPr/>
        </p:nvCxnSpPr>
        <p:spPr>
          <a:xfrm>
            <a:off x="7102667" y="5343533"/>
            <a:ext cx="566700" cy="1500"/>
          </a:xfrm>
          <a:prstGeom prst="straightConnector1">
            <a:avLst/>
          </a:prstGeom>
          <a:noFill/>
          <a:ln cap="flat" cmpd="sng" w="2857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4" name="Google Shape;164;p18"/>
          <p:cNvCxnSpPr/>
          <p:nvPr/>
        </p:nvCxnSpPr>
        <p:spPr>
          <a:xfrm>
            <a:off x="7114767" y="4133933"/>
            <a:ext cx="6900" cy="1209600"/>
          </a:xfrm>
          <a:prstGeom prst="straightConnector1">
            <a:avLst/>
          </a:prstGeom>
          <a:noFill/>
          <a:ln cap="flat" cmpd="sng" w="2857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5" name="Google Shape;165;p18"/>
          <p:cNvCxnSpPr/>
          <p:nvPr/>
        </p:nvCxnSpPr>
        <p:spPr>
          <a:xfrm>
            <a:off x="7089533" y="1944700"/>
            <a:ext cx="566700" cy="1500"/>
          </a:xfrm>
          <a:prstGeom prst="straightConnector1">
            <a:avLst/>
          </a:prstGeom>
          <a:noFill/>
          <a:ln cap="flat" cmpd="sng" w="2857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6" name="Google Shape;166;p18"/>
          <p:cNvCxnSpPr/>
          <p:nvPr/>
        </p:nvCxnSpPr>
        <p:spPr>
          <a:xfrm>
            <a:off x="6548733" y="2573600"/>
            <a:ext cx="566700" cy="1500"/>
          </a:xfrm>
          <a:prstGeom prst="straightConnector1">
            <a:avLst/>
          </a:prstGeom>
          <a:noFill/>
          <a:ln cap="flat" cmpd="sng" w="2857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7" name="Google Shape;167;p18"/>
          <p:cNvCxnSpPr/>
          <p:nvPr/>
        </p:nvCxnSpPr>
        <p:spPr>
          <a:xfrm>
            <a:off x="7096633" y="3154300"/>
            <a:ext cx="566700" cy="1500"/>
          </a:xfrm>
          <a:prstGeom prst="straightConnector1">
            <a:avLst/>
          </a:prstGeom>
          <a:noFill/>
          <a:ln cap="flat" cmpd="sng" w="2857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8" name="Google Shape;168;p18"/>
          <p:cNvCxnSpPr/>
          <p:nvPr/>
        </p:nvCxnSpPr>
        <p:spPr>
          <a:xfrm>
            <a:off x="4622700" y="2555667"/>
            <a:ext cx="566700" cy="1500"/>
          </a:xfrm>
          <a:prstGeom prst="straightConnector1">
            <a:avLst/>
          </a:prstGeom>
          <a:noFill/>
          <a:ln cap="flat" cmpd="sng" w="2857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9" name="Google Shape;169;p18"/>
          <p:cNvCxnSpPr/>
          <p:nvPr/>
        </p:nvCxnSpPr>
        <p:spPr>
          <a:xfrm>
            <a:off x="4636200" y="4737933"/>
            <a:ext cx="566700" cy="3300"/>
          </a:xfrm>
          <a:prstGeom prst="straightConnector1">
            <a:avLst/>
          </a:prstGeom>
          <a:noFill/>
          <a:ln cap="flat" cmpd="sng" w="2857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0" name="Google Shape;170;p18"/>
          <p:cNvCxnSpPr/>
          <p:nvPr/>
        </p:nvCxnSpPr>
        <p:spPr>
          <a:xfrm>
            <a:off x="2273775" y="3667375"/>
            <a:ext cx="2379600" cy="2400"/>
          </a:xfrm>
          <a:prstGeom prst="straightConnector1">
            <a:avLst/>
          </a:prstGeom>
          <a:noFill/>
          <a:ln cap="flat" cmpd="sng" w="2857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1" name="Google Shape;171;p18"/>
          <p:cNvSpPr/>
          <p:nvPr/>
        </p:nvSpPr>
        <p:spPr>
          <a:xfrm>
            <a:off x="659158" y="2780100"/>
            <a:ext cx="1956300" cy="175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8"/>
          <p:cNvSpPr/>
          <p:nvPr/>
        </p:nvSpPr>
        <p:spPr>
          <a:xfrm>
            <a:off x="4835000" y="1677667"/>
            <a:ext cx="1956300" cy="17592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18"/>
          <p:cNvSpPr/>
          <p:nvPr/>
        </p:nvSpPr>
        <p:spPr>
          <a:xfrm>
            <a:off x="4835000" y="3859933"/>
            <a:ext cx="1956300" cy="17592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18"/>
          <p:cNvSpPr/>
          <p:nvPr/>
        </p:nvSpPr>
        <p:spPr>
          <a:xfrm>
            <a:off x="7604267" y="1677667"/>
            <a:ext cx="2122500" cy="548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8"/>
          <p:cNvSpPr/>
          <p:nvPr/>
        </p:nvSpPr>
        <p:spPr>
          <a:xfrm>
            <a:off x="7604267" y="2888067"/>
            <a:ext cx="2122500" cy="548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8"/>
          <p:cNvSpPr/>
          <p:nvPr/>
        </p:nvSpPr>
        <p:spPr>
          <a:xfrm>
            <a:off x="7604267" y="3859933"/>
            <a:ext cx="2122500" cy="548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8"/>
          <p:cNvSpPr/>
          <p:nvPr/>
        </p:nvSpPr>
        <p:spPr>
          <a:xfrm>
            <a:off x="7604267" y="5070333"/>
            <a:ext cx="2122500" cy="5487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18"/>
          <p:cNvSpPr txBox="1"/>
          <p:nvPr>
            <p:ph idx="1" type="subTitle"/>
          </p:nvPr>
        </p:nvSpPr>
        <p:spPr>
          <a:xfrm>
            <a:off x="727150" y="3001525"/>
            <a:ext cx="1820400" cy="1418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>
              <a:spcBef>
                <a:spcPts val="600"/>
              </a:spcBef>
              <a:spcAft>
                <a:spcPts val="0"/>
              </a:spcAft>
              <a:buSzPts val="2800"/>
              <a:buNone/>
              <a:defRPr b="1" sz="2500">
                <a:solidFill>
                  <a:schemeClr val="lt1"/>
                </a:solidFill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2600"/>
              <a:buNone/>
              <a:defRPr b="1" sz="2500">
                <a:solidFill>
                  <a:schemeClr val="lt1"/>
                </a:solidFill>
              </a:defRPr>
            </a:lvl2pPr>
            <a:lvl3pPr lvl="2">
              <a:spcBef>
                <a:spcPts val="600"/>
              </a:spcBef>
              <a:spcAft>
                <a:spcPts val="0"/>
              </a:spcAft>
              <a:buSzPts val="2800"/>
              <a:buNone/>
              <a:defRPr b="1" sz="2500">
                <a:solidFill>
                  <a:schemeClr val="lt1"/>
                </a:solidFill>
              </a:defRPr>
            </a:lvl3pPr>
            <a:lvl4pPr lvl="3">
              <a:spcBef>
                <a:spcPts val="600"/>
              </a:spcBef>
              <a:spcAft>
                <a:spcPts val="0"/>
              </a:spcAft>
              <a:buSzPts val="2400"/>
              <a:buNone/>
              <a:defRPr b="1" sz="2500">
                <a:solidFill>
                  <a:schemeClr val="lt1"/>
                </a:solidFill>
              </a:defRPr>
            </a:lvl4pPr>
            <a:lvl5pPr lvl="4">
              <a:spcBef>
                <a:spcPts val="600"/>
              </a:spcBef>
              <a:spcAft>
                <a:spcPts val="0"/>
              </a:spcAft>
              <a:buSzPts val="2000"/>
              <a:buNone/>
              <a:defRPr b="1" sz="2500">
                <a:solidFill>
                  <a:schemeClr val="lt1"/>
                </a:solidFill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SzPts val="1800"/>
              <a:buNone/>
              <a:defRPr b="1" sz="2500">
                <a:solidFill>
                  <a:schemeClr val="lt1"/>
                </a:solidFill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SzPts val="1800"/>
              <a:buNone/>
              <a:defRPr b="1" sz="2500">
                <a:solidFill>
                  <a:schemeClr val="lt1"/>
                </a:solidFill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SzPts val="1800"/>
              <a:buNone/>
              <a:defRPr b="1" sz="2500">
                <a:solidFill>
                  <a:schemeClr val="lt1"/>
                </a:solidFill>
              </a:defRPr>
            </a:lvl8pPr>
            <a:lvl9pPr lvl="8" rtl="0">
              <a:spcBef>
                <a:spcPts val="500"/>
              </a:spcBef>
              <a:spcAft>
                <a:spcPts val="0"/>
              </a:spcAft>
              <a:buSzPts val="1800"/>
              <a:buNone/>
              <a:defRPr b="1" sz="25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9" name="Google Shape;179;p18"/>
          <p:cNvSpPr txBox="1"/>
          <p:nvPr>
            <p:ph idx="2" type="subTitle"/>
          </p:nvPr>
        </p:nvSpPr>
        <p:spPr>
          <a:xfrm>
            <a:off x="7604267" y="1677800"/>
            <a:ext cx="2122500" cy="548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>
              <a:spcBef>
                <a:spcPts val="600"/>
              </a:spcBef>
              <a:spcAft>
                <a:spcPts val="0"/>
              </a:spcAft>
              <a:buSzPts val="2800"/>
              <a:buNone/>
              <a:defRPr sz="1900"/>
            </a:lvl1pPr>
            <a:lvl2pPr lvl="1">
              <a:spcBef>
                <a:spcPts val="600"/>
              </a:spcBef>
              <a:spcAft>
                <a:spcPts val="0"/>
              </a:spcAft>
              <a:buSzPts val="2600"/>
              <a:buNone/>
              <a:defRPr sz="1900"/>
            </a:lvl2pPr>
            <a:lvl3pPr lvl="2">
              <a:spcBef>
                <a:spcPts val="600"/>
              </a:spcBef>
              <a:spcAft>
                <a:spcPts val="0"/>
              </a:spcAft>
              <a:buSzPts val="2800"/>
              <a:buNone/>
              <a:defRPr sz="1900"/>
            </a:lvl3pPr>
            <a:lvl4pPr lvl="3">
              <a:spcBef>
                <a:spcPts val="600"/>
              </a:spcBef>
              <a:spcAft>
                <a:spcPts val="0"/>
              </a:spcAft>
              <a:buSzPts val="2400"/>
              <a:buNone/>
              <a:defRPr sz="1900"/>
            </a:lvl4pPr>
            <a:lvl5pPr lvl="4">
              <a:spcBef>
                <a:spcPts val="600"/>
              </a:spcBef>
              <a:spcAft>
                <a:spcPts val="0"/>
              </a:spcAft>
              <a:buSzPts val="2000"/>
              <a:buNone/>
              <a:defRPr sz="1900"/>
            </a:lvl5pPr>
            <a:lvl6pPr lvl="5">
              <a:spcBef>
                <a:spcPts val="500"/>
              </a:spcBef>
              <a:spcAft>
                <a:spcPts val="0"/>
              </a:spcAft>
              <a:buSzPts val="1800"/>
              <a:buNone/>
              <a:defRPr sz="1900"/>
            </a:lvl6pPr>
            <a:lvl7pPr lvl="6">
              <a:spcBef>
                <a:spcPts val="500"/>
              </a:spcBef>
              <a:spcAft>
                <a:spcPts val="0"/>
              </a:spcAft>
              <a:buSzPts val="1800"/>
              <a:buNone/>
              <a:defRPr sz="1900"/>
            </a:lvl7pPr>
            <a:lvl8pPr lvl="7">
              <a:spcBef>
                <a:spcPts val="500"/>
              </a:spcBef>
              <a:spcAft>
                <a:spcPts val="0"/>
              </a:spcAft>
              <a:buSzPts val="1800"/>
              <a:buNone/>
              <a:defRPr sz="1900"/>
            </a:lvl8pPr>
            <a:lvl9pPr lvl="8" rtl="0">
              <a:spcBef>
                <a:spcPts val="500"/>
              </a:spcBef>
              <a:spcAft>
                <a:spcPts val="0"/>
              </a:spcAft>
              <a:buSzPts val="1800"/>
              <a:buNone/>
              <a:defRPr sz="1900"/>
            </a:lvl9pPr>
          </a:lstStyle>
          <a:p/>
        </p:txBody>
      </p:sp>
      <p:sp>
        <p:nvSpPr>
          <p:cNvPr id="180" name="Google Shape;180;p18"/>
          <p:cNvSpPr txBox="1"/>
          <p:nvPr>
            <p:ph idx="3" type="subTitle"/>
          </p:nvPr>
        </p:nvSpPr>
        <p:spPr>
          <a:xfrm>
            <a:off x="7604267" y="2888067"/>
            <a:ext cx="2122500" cy="548700"/>
          </a:xfrm>
          <a:prstGeom prst="rect">
            <a:avLst/>
          </a:prstGeom>
          <a:solidFill>
            <a:srgbClr val="434343"/>
          </a:solidFill>
        </p:spPr>
        <p:txBody>
          <a:bodyPr anchorCtr="0" anchor="t" bIns="45700" lIns="91425" spcFirstLastPara="1" rIns="91425" wrap="square" tIns="45700">
            <a:noAutofit/>
          </a:bodyPr>
          <a:lstStyle>
            <a:lvl1pPr lvl="0">
              <a:spcBef>
                <a:spcPts val="600"/>
              </a:spcBef>
              <a:spcAft>
                <a:spcPts val="0"/>
              </a:spcAft>
              <a:buSzPts val="2800"/>
              <a:buNone/>
              <a:defRPr sz="1900">
                <a:solidFill>
                  <a:schemeClr val="lt1"/>
                </a:solidFill>
              </a:defRPr>
            </a:lvl1pPr>
            <a:lvl2pPr lvl="1">
              <a:spcBef>
                <a:spcPts val="600"/>
              </a:spcBef>
              <a:spcAft>
                <a:spcPts val="0"/>
              </a:spcAft>
              <a:buSzPts val="2600"/>
              <a:buNone/>
              <a:defRPr sz="1900">
                <a:solidFill>
                  <a:schemeClr val="lt1"/>
                </a:solidFill>
              </a:defRPr>
            </a:lvl2pPr>
            <a:lvl3pPr lvl="2">
              <a:spcBef>
                <a:spcPts val="600"/>
              </a:spcBef>
              <a:spcAft>
                <a:spcPts val="0"/>
              </a:spcAft>
              <a:buSzPts val="2800"/>
              <a:buNone/>
              <a:defRPr sz="1900">
                <a:solidFill>
                  <a:schemeClr val="lt1"/>
                </a:solidFill>
              </a:defRPr>
            </a:lvl3pPr>
            <a:lvl4pPr lvl="3">
              <a:spcBef>
                <a:spcPts val="600"/>
              </a:spcBef>
              <a:spcAft>
                <a:spcPts val="0"/>
              </a:spcAft>
              <a:buSzPts val="2400"/>
              <a:buNone/>
              <a:defRPr sz="1900">
                <a:solidFill>
                  <a:schemeClr val="lt1"/>
                </a:solidFill>
              </a:defRPr>
            </a:lvl4pPr>
            <a:lvl5pPr lvl="4">
              <a:spcBef>
                <a:spcPts val="600"/>
              </a:spcBef>
              <a:spcAft>
                <a:spcPts val="0"/>
              </a:spcAft>
              <a:buSzPts val="2000"/>
              <a:buNone/>
              <a:defRPr sz="1900">
                <a:solidFill>
                  <a:schemeClr val="lt1"/>
                </a:solidFill>
              </a:defRPr>
            </a:lvl5pPr>
            <a:lvl6pPr lvl="5">
              <a:spcBef>
                <a:spcPts val="500"/>
              </a:spcBef>
              <a:spcAft>
                <a:spcPts val="0"/>
              </a:spcAft>
              <a:buSzPts val="1800"/>
              <a:buNone/>
              <a:defRPr sz="1900">
                <a:solidFill>
                  <a:schemeClr val="lt1"/>
                </a:solidFill>
              </a:defRPr>
            </a:lvl6pPr>
            <a:lvl7pPr lvl="6">
              <a:spcBef>
                <a:spcPts val="500"/>
              </a:spcBef>
              <a:spcAft>
                <a:spcPts val="0"/>
              </a:spcAft>
              <a:buSzPts val="1800"/>
              <a:buNone/>
              <a:defRPr sz="1900">
                <a:solidFill>
                  <a:schemeClr val="lt1"/>
                </a:solidFill>
              </a:defRPr>
            </a:lvl7pPr>
            <a:lvl8pPr lvl="7">
              <a:spcBef>
                <a:spcPts val="500"/>
              </a:spcBef>
              <a:spcAft>
                <a:spcPts val="0"/>
              </a:spcAft>
              <a:buSzPts val="1800"/>
              <a:buNone/>
              <a:defRPr sz="1900">
                <a:solidFill>
                  <a:schemeClr val="lt1"/>
                </a:solidFill>
              </a:defRPr>
            </a:lvl8pPr>
            <a:lvl9pPr lvl="8" rtl="0">
              <a:spcBef>
                <a:spcPts val="500"/>
              </a:spcBef>
              <a:spcAft>
                <a:spcPts val="0"/>
              </a:spcAft>
              <a:buSzPts val="1800"/>
              <a:buNone/>
              <a:defRPr sz="19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1" name="Google Shape;181;p18"/>
          <p:cNvSpPr txBox="1"/>
          <p:nvPr>
            <p:ph idx="4" type="subTitle"/>
          </p:nvPr>
        </p:nvSpPr>
        <p:spPr>
          <a:xfrm>
            <a:off x="7604267" y="3859933"/>
            <a:ext cx="2122500" cy="548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>
              <a:spcBef>
                <a:spcPts val="600"/>
              </a:spcBef>
              <a:spcAft>
                <a:spcPts val="0"/>
              </a:spcAft>
              <a:buSzPts val="2800"/>
              <a:buNone/>
              <a:defRPr sz="1900"/>
            </a:lvl1pPr>
            <a:lvl2pPr lvl="1">
              <a:spcBef>
                <a:spcPts val="600"/>
              </a:spcBef>
              <a:spcAft>
                <a:spcPts val="0"/>
              </a:spcAft>
              <a:buSzPts val="2600"/>
              <a:buNone/>
              <a:defRPr sz="1900"/>
            </a:lvl2pPr>
            <a:lvl3pPr lvl="2">
              <a:spcBef>
                <a:spcPts val="600"/>
              </a:spcBef>
              <a:spcAft>
                <a:spcPts val="0"/>
              </a:spcAft>
              <a:buSzPts val="2800"/>
              <a:buNone/>
              <a:defRPr sz="1900"/>
            </a:lvl3pPr>
            <a:lvl4pPr lvl="3">
              <a:spcBef>
                <a:spcPts val="600"/>
              </a:spcBef>
              <a:spcAft>
                <a:spcPts val="0"/>
              </a:spcAft>
              <a:buSzPts val="2400"/>
              <a:buNone/>
              <a:defRPr sz="1900"/>
            </a:lvl4pPr>
            <a:lvl5pPr lvl="4">
              <a:spcBef>
                <a:spcPts val="600"/>
              </a:spcBef>
              <a:spcAft>
                <a:spcPts val="0"/>
              </a:spcAft>
              <a:buSzPts val="2000"/>
              <a:buNone/>
              <a:defRPr sz="1900"/>
            </a:lvl5pPr>
            <a:lvl6pPr lvl="5">
              <a:spcBef>
                <a:spcPts val="500"/>
              </a:spcBef>
              <a:spcAft>
                <a:spcPts val="0"/>
              </a:spcAft>
              <a:buSzPts val="1800"/>
              <a:buNone/>
              <a:defRPr sz="1900"/>
            </a:lvl6pPr>
            <a:lvl7pPr lvl="6">
              <a:spcBef>
                <a:spcPts val="500"/>
              </a:spcBef>
              <a:spcAft>
                <a:spcPts val="0"/>
              </a:spcAft>
              <a:buSzPts val="1800"/>
              <a:buNone/>
              <a:defRPr sz="1900"/>
            </a:lvl7pPr>
            <a:lvl8pPr lvl="7">
              <a:spcBef>
                <a:spcPts val="500"/>
              </a:spcBef>
              <a:spcAft>
                <a:spcPts val="0"/>
              </a:spcAft>
              <a:buSzPts val="1800"/>
              <a:buNone/>
              <a:defRPr sz="1900"/>
            </a:lvl8pPr>
            <a:lvl9pPr lvl="8" rtl="0">
              <a:spcBef>
                <a:spcPts val="500"/>
              </a:spcBef>
              <a:spcAft>
                <a:spcPts val="0"/>
              </a:spcAft>
              <a:buSzPts val="1800"/>
              <a:buNone/>
              <a:defRPr sz="1900"/>
            </a:lvl9pPr>
          </a:lstStyle>
          <a:p/>
        </p:txBody>
      </p:sp>
      <p:sp>
        <p:nvSpPr>
          <p:cNvPr id="182" name="Google Shape;182;p18"/>
          <p:cNvSpPr txBox="1"/>
          <p:nvPr>
            <p:ph idx="5" type="subTitle"/>
          </p:nvPr>
        </p:nvSpPr>
        <p:spPr>
          <a:xfrm>
            <a:off x="7604267" y="5070333"/>
            <a:ext cx="2122500" cy="548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>
              <a:spcBef>
                <a:spcPts val="600"/>
              </a:spcBef>
              <a:spcAft>
                <a:spcPts val="0"/>
              </a:spcAft>
              <a:buSzPts val="2800"/>
              <a:buNone/>
              <a:defRPr sz="1900"/>
            </a:lvl1pPr>
            <a:lvl2pPr lvl="1">
              <a:spcBef>
                <a:spcPts val="600"/>
              </a:spcBef>
              <a:spcAft>
                <a:spcPts val="0"/>
              </a:spcAft>
              <a:buSzPts val="2600"/>
              <a:buNone/>
              <a:defRPr sz="1900"/>
            </a:lvl2pPr>
            <a:lvl3pPr lvl="2">
              <a:spcBef>
                <a:spcPts val="600"/>
              </a:spcBef>
              <a:spcAft>
                <a:spcPts val="0"/>
              </a:spcAft>
              <a:buSzPts val="2800"/>
              <a:buNone/>
              <a:defRPr sz="1900"/>
            </a:lvl3pPr>
            <a:lvl4pPr lvl="3">
              <a:spcBef>
                <a:spcPts val="600"/>
              </a:spcBef>
              <a:spcAft>
                <a:spcPts val="0"/>
              </a:spcAft>
              <a:buSzPts val="2400"/>
              <a:buNone/>
              <a:defRPr sz="1900"/>
            </a:lvl4pPr>
            <a:lvl5pPr lvl="4">
              <a:spcBef>
                <a:spcPts val="600"/>
              </a:spcBef>
              <a:spcAft>
                <a:spcPts val="0"/>
              </a:spcAft>
              <a:buSzPts val="2000"/>
              <a:buNone/>
              <a:defRPr sz="1900"/>
            </a:lvl5pPr>
            <a:lvl6pPr lvl="5">
              <a:spcBef>
                <a:spcPts val="500"/>
              </a:spcBef>
              <a:spcAft>
                <a:spcPts val="0"/>
              </a:spcAft>
              <a:buSzPts val="1800"/>
              <a:buNone/>
              <a:defRPr sz="1900"/>
            </a:lvl6pPr>
            <a:lvl7pPr lvl="6">
              <a:spcBef>
                <a:spcPts val="500"/>
              </a:spcBef>
              <a:spcAft>
                <a:spcPts val="0"/>
              </a:spcAft>
              <a:buSzPts val="1800"/>
              <a:buNone/>
              <a:defRPr sz="1900"/>
            </a:lvl7pPr>
            <a:lvl8pPr lvl="7">
              <a:spcBef>
                <a:spcPts val="500"/>
              </a:spcBef>
              <a:spcAft>
                <a:spcPts val="0"/>
              </a:spcAft>
              <a:buSzPts val="1800"/>
              <a:buNone/>
              <a:defRPr sz="1900"/>
            </a:lvl8pPr>
            <a:lvl9pPr lvl="8" rtl="0">
              <a:spcBef>
                <a:spcPts val="500"/>
              </a:spcBef>
              <a:spcAft>
                <a:spcPts val="0"/>
              </a:spcAft>
              <a:buSzPts val="1800"/>
              <a:buNone/>
              <a:defRPr sz="1900"/>
            </a:lvl9pPr>
          </a:lstStyle>
          <a:p/>
        </p:txBody>
      </p:sp>
      <p:cxnSp>
        <p:nvCxnSpPr>
          <p:cNvPr id="183" name="Google Shape;183;p18"/>
          <p:cNvCxnSpPr/>
          <p:nvPr/>
        </p:nvCxnSpPr>
        <p:spPr>
          <a:xfrm>
            <a:off x="4641767" y="2556300"/>
            <a:ext cx="14100" cy="2192100"/>
          </a:xfrm>
          <a:prstGeom prst="straightConnector1">
            <a:avLst/>
          </a:prstGeom>
          <a:noFill/>
          <a:ln cap="flat" cmpd="sng" w="2857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4" name="Google Shape;184;p18"/>
          <p:cNvCxnSpPr/>
          <p:nvPr/>
        </p:nvCxnSpPr>
        <p:spPr>
          <a:xfrm>
            <a:off x="7108733" y="1944700"/>
            <a:ext cx="6900" cy="1209600"/>
          </a:xfrm>
          <a:prstGeom prst="straightConnector1">
            <a:avLst/>
          </a:prstGeom>
          <a:noFill/>
          <a:ln cap="flat" cmpd="sng" w="28575">
            <a:solidFill>
              <a:srgbClr val="CCCCC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5" name="Google Shape;185;p18"/>
          <p:cNvSpPr txBox="1"/>
          <p:nvPr>
            <p:ph type="title"/>
          </p:nvPr>
        </p:nvSpPr>
        <p:spPr>
          <a:xfrm>
            <a:off x="473050" y="339825"/>
            <a:ext cx="112509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0955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indent="-88900" lvl="1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88900" lvl="2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88900" lvl="3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88900" lvl="4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88900" lvl="5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88900" lvl="6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88900" lvl="7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88900" lvl="8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18"/>
          <p:cNvSpPr txBox="1"/>
          <p:nvPr>
            <p:ph idx="6" type="body"/>
          </p:nvPr>
        </p:nvSpPr>
        <p:spPr>
          <a:xfrm>
            <a:off x="4955075" y="1865300"/>
            <a:ext cx="1665000" cy="141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8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8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8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8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8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8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8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87" name="Google Shape;187;p18"/>
          <p:cNvSpPr txBox="1"/>
          <p:nvPr>
            <p:ph idx="7" type="body"/>
          </p:nvPr>
        </p:nvSpPr>
        <p:spPr>
          <a:xfrm>
            <a:off x="4980650" y="4029675"/>
            <a:ext cx="1665000" cy="141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8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8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8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8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8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8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8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8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ata">
  <p:cSld name="CUSTOM_16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9"/>
          <p:cNvSpPr txBox="1"/>
          <p:nvPr>
            <p:ph type="title"/>
          </p:nvPr>
        </p:nvSpPr>
        <p:spPr>
          <a:xfrm>
            <a:off x="473050" y="339825"/>
            <a:ext cx="112509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0955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indent="-8890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88900" lvl="2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88900" lvl="3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88900" lvl="4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88900" lvl="5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88900" lvl="6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88900" lvl="7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88900" lvl="8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p19"/>
          <p:cNvSpPr txBox="1"/>
          <p:nvPr>
            <p:ph idx="1" type="body"/>
          </p:nvPr>
        </p:nvSpPr>
        <p:spPr>
          <a:xfrm>
            <a:off x="1671825" y="4367400"/>
            <a:ext cx="3779100" cy="81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5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35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35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35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35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9pPr>
          </a:lstStyle>
          <a:p/>
        </p:txBody>
      </p:sp>
      <p:sp>
        <p:nvSpPr>
          <p:cNvPr id="191" name="Google Shape;191;p19"/>
          <p:cNvSpPr txBox="1"/>
          <p:nvPr>
            <p:ph idx="2" type="body"/>
          </p:nvPr>
        </p:nvSpPr>
        <p:spPr>
          <a:xfrm>
            <a:off x="1671825" y="3919400"/>
            <a:ext cx="3779100" cy="3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  <p:sp>
        <p:nvSpPr>
          <p:cNvPr id="192" name="Google Shape;192;p19"/>
          <p:cNvSpPr txBox="1"/>
          <p:nvPr>
            <p:ph idx="3" type="body"/>
          </p:nvPr>
        </p:nvSpPr>
        <p:spPr>
          <a:xfrm>
            <a:off x="6546050" y="4367400"/>
            <a:ext cx="3779100" cy="81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5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35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35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35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35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9pPr>
          </a:lstStyle>
          <a:p/>
        </p:txBody>
      </p:sp>
      <p:sp>
        <p:nvSpPr>
          <p:cNvPr id="193" name="Google Shape;193;p19"/>
          <p:cNvSpPr txBox="1"/>
          <p:nvPr>
            <p:ph idx="4" type="body"/>
          </p:nvPr>
        </p:nvSpPr>
        <p:spPr>
          <a:xfrm>
            <a:off x="6546050" y="3919400"/>
            <a:ext cx="3779100" cy="3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  <p:sp>
        <p:nvSpPr>
          <p:cNvPr id="194" name="Google Shape;194;p19"/>
          <p:cNvSpPr txBox="1"/>
          <p:nvPr>
            <p:ph idx="5" type="body"/>
          </p:nvPr>
        </p:nvSpPr>
        <p:spPr>
          <a:xfrm>
            <a:off x="507350" y="1196988"/>
            <a:ext cx="11383200" cy="507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>
              <a:spcBef>
                <a:spcPts val="600"/>
              </a:spcBef>
              <a:spcAft>
                <a:spcPts val="0"/>
              </a:spcAft>
              <a:buSzPts val="2800"/>
              <a:buNone/>
              <a:defRPr/>
            </a:lvl1pPr>
            <a:lvl2pPr indent="-393700" lvl="1" marL="914400" rtl="0">
              <a:spcBef>
                <a:spcPts val="600"/>
              </a:spcBef>
              <a:spcAft>
                <a:spcPts val="0"/>
              </a:spcAft>
              <a:buSzPts val="2600"/>
              <a:buChar char="•"/>
              <a:defRPr/>
            </a:lvl2pPr>
            <a:lvl3pPr indent="-406400" lvl="2" marL="1371600" rtl="0">
              <a:spcBef>
                <a:spcPts val="600"/>
              </a:spcBef>
              <a:spcAft>
                <a:spcPts val="0"/>
              </a:spcAft>
              <a:buSzPts val="2800"/>
              <a:buChar char="•"/>
              <a:defRPr/>
            </a:lvl3pPr>
            <a:lvl4pPr indent="-381000" lvl="3" marL="1828800" rtl="0">
              <a:spcBef>
                <a:spcPts val="600"/>
              </a:spcBef>
              <a:spcAft>
                <a:spcPts val="0"/>
              </a:spcAft>
              <a:buSzPts val="2400"/>
              <a:buChar char="•"/>
              <a:defRPr/>
            </a:lvl4pPr>
            <a:lvl5pPr indent="-355600" lvl="4" marL="2286000" rtl="0">
              <a:spcBef>
                <a:spcPts val="600"/>
              </a:spcBef>
              <a:spcAft>
                <a:spcPts val="0"/>
              </a:spcAft>
              <a:buSzPts val="2000"/>
              <a:buChar char="•"/>
              <a:defRPr/>
            </a:lvl5pPr>
            <a:lvl6pPr indent="-342900" lvl="5" marL="27432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ercentages">
  <p:cSld name="CUSTOM_15"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0"/>
          <p:cNvSpPr txBox="1"/>
          <p:nvPr>
            <p:ph idx="1" type="body"/>
          </p:nvPr>
        </p:nvSpPr>
        <p:spPr>
          <a:xfrm>
            <a:off x="1043700" y="4621675"/>
            <a:ext cx="2643900" cy="940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ctr"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1pPr>
            <a:lvl2pPr indent="-330200" lvl="1" marL="914400" rtl="0" algn="ctr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30200" lvl="2" marL="1371600" rtl="0" algn="ctr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rtl="0" algn="ctr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rtl="0" algn="ctr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rtl="0" algn="ctr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rtl="0" algn="ctr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rtl="0" algn="ctr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rtl="0" algn="ctr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  <p:sp>
        <p:nvSpPr>
          <p:cNvPr id="197" name="Google Shape;197;p20"/>
          <p:cNvSpPr txBox="1"/>
          <p:nvPr>
            <p:ph idx="2" type="body"/>
          </p:nvPr>
        </p:nvSpPr>
        <p:spPr>
          <a:xfrm>
            <a:off x="4801358" y="4621675"/>
            <a:ext cx="3028800" cy="940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ctr"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1pPr>
            <a:lvl2pPr indent="-330200" lvl="1" marL="914400" rtl="0" algn="ctr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30200" lvl="2" marL="1371600" rtl="0" algn="ctr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rtl="0" algn="ctr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rtl="0" algn="ctr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rtl="0" algn="ctr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rtl="0" algn="ctr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rtl="0" algn="ctr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rtl="0" algn="ctr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  <p:sp>
        <p:nvSpPr>
          <p:cNvPr id="198" name="Google Shape;198;p20"/>
          <p:cNvSpPr txBox="1"/>
          <p:nvPr>
            <p:ph idx="3" type="body"/>
          </p:nvPr>
        </p:nvSpPr>
        <p:spPr>
          <a:xfrm>
            <a:off x="8423879" y="4621675"/>
            <a:ext cx="2689500" cy="940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ctr">
              <a:spcBef>
                <a:spcPts val="600"/>
              </a:spcBef>
              <a:spcAft>
                <a:spcPts val="0"/>
              </a:spcAft>
              <a:buSzPts val="1600"/>
              <a:buNone/>
              <a:defRPr sz="1600"/>
            </a:lvl1pPr>
            <a:lvl2pPr indent="-330200" lvl="1" marL="914400" rtl="0" algn="ctr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30200" lvl="2" marL="1371600" rtl="0" algn="ctr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rtl="0" algn="ctr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rtl="0" algn="ctr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rtl="0" algn="ctr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rtl="0" algn="ctr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rtl="0" algn="ctr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rtl="0" algn="ctr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eader only">
  <p:cSld name="TWO_OBJECTS_1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323875" y="289250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D5"/>
              </a:buClr>
              <a:buSzPts val="3300"/>
              <a:buNone/>
              <a:defRPr sz="33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body"/>
          </p:nvPr>
        </p:nvSpPr>
        <p:spPr>
          <a:xfrm>
            <a:off x="838200" y="1440000"/>
            <a:ext cx="5181600" cy="35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2" type="body"/>
          </p:nvPr>
        </p:nvSpPr>
        <p:spPr>
          <a:xfrm>
            <a:off x="6172200" y="1440000"/>
            <a:ext cx="5181600" cy="35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indent="-342900" lvl="1" marL="9144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1" type="ftr"/>
          </p:nvPr>
        </p:nvSpPr>
        <p:spPr>
          <a:xfrm>
            <a:off x="9176522" y="6358450"/>
            <a:ext cx="20103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ull Image">
  <p:cSld name="BLANK_1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1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Break">
  <p:cSld name="CUSTOM_1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2"/>
          <p:cNvSpPr txBox="1"/>
          <p:nvPr>
            <p:ph type="title"/>
          </p:nvPr>
        </p:nvSpPr>
        <p:spPr>
          <a:xfrm>
            <a:off x="360000" y="2764600"/>
            <a:ext cx="10515600" cy="720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300"/>
              <a:buNone/>
              <a:defRPr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203" name="Google Shape;203;p22"/>
          <p:cNvGrpSpPr/>
          <p:nvPr/>
        </p:nvGrpSpPr>
        <p:grpSpPr>
          <a:xfrm>
            <a:off x="330075" y="6462175"/>
            <a:ext cx="3829875" cy="219200"/>
            <a:chOff x="330075" y="6462175"/>
            <a:chExt cx="3829875" cy="219200"/>
          </a:xfrm>
        </p:grpSpPr>
        <p:sp>
          <p:nvSpPr>
            <p:cNvPr id="204" name="Google Shape;204;p22"/>
            <p:cNvSpPr/>
            <p:nvPr/>
          </p:nvSpPr>
          <p:spPr>
            <a:xfrm>
              <a:off x="330075" y="6462175"/>
              <a:ext cx="3605100" cy="219000"/>
            </a:xfrm>
            <a:prstGeom prst="rect">
              <a:avLst/>
            </a:prstGeom>
            <a:solidFill>
              <a:srgbClr val="00B0D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grpSp>
          <p:nvGrpSpPr>
            <p:cNvPr id="205" name="Google Shape;205;p22"/>
            <p:cNvGrpSpPr/>
            <p:nvPr/>
          </p:nvGrpSpPr>
          <p:grpSpPr>
            <a:xfrm>
              <a:off x="360000" y="6496725"/>
              <a:ext cx="3799950" cy="184650"/>
              <a:chOff x="360000" y="6496725"/>
              <a:chExt cx="3799950" cy="184650"/>
            </a:xfrm>
          </p:grpSpPr>
          <p:pic>
            <p:nvPicPr>
              <p:cNvPr id="206" name="Google Shape;206;p22"/>
              <p:cNvPicPr preferRelativeResize="0"/>
              <p:nvPr/>
            </p:nvPicPr>
            <p:blipFill rotWithShape="1">
              <a:blip r:embed="rId3">
                <a:alphaModFix/>
              </a:blip>
              <a:srcRect b="45951" l="0" r="0" t="0"/>
              <a:stretch/>
            </p:blipFill>
            <p:spPr>
              <a:xfrm>
                <a:off x="360000" y="6496725"/>
                <a:ext cx="913976" cy="17035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07" name="Google Shape;207;p22"/>
              <p:cNvSpPr txBox="1"/>
              <p:nvPr/>
            </p:nvSpPr>
            <p:spPr>
              <a:xfrm>
                <a:off x="1507350" y="6512175"/>
                <a:ext cx="2652600" cy="169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AU" sz="110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AUSTRALIAN RESEARCH DATA COMMONS</a:t>
                </a:r>
                <a:endParaRPr b="1" sz="11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3"/>
          <p:cNvSpPr txBox="1"/>
          <p:nvPr>
            <p:ph type="title"/>
          </p:nvPr>
        </p:nvSpPr>
        <p:spPr>
          <a:xfrm>
            <a:off x="1542033" y="1787200"/>
            <a:ext cx="5642700" cy="1007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210" name="Google Shape;210;p23"/>
          <p:cNvSpPr txBox="1"/>
          <p:nvPr>
            <p:ph idx="1" type="body"/>
          </p:nvPr>
        </p:nvSpPr>
        <p:spPr>
          <a:xfrm>
            <a:off x="1542030" y="3029050"/>
            <a:ext cx="2518200" cy="2782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ts val="1600"/>
              <a:buNone/>
              <a:defRPr sz="1900">
                <a:solidFill>
                  <a:srgbClr val="434343"/>
                </a:solidFill>
              </a:defRPr>
            </a:lvl1pPr>
            <a:lvl2pPr indent="-330200" lvl="1" marL="9144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30200" lvl="2" marL="13716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copy 2 columns">
  <p:cSld name="ONE_COLUMN_TEXT_1"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4"/>
          <p:cNvSpPr txBox="1"/>
          <p:nvPr>
            <p:ph type="title"/>
          </p:nvPr>
        </p:nvSpPr>
        <p:spPr>
          <a:xfrm>
            <a:off x="1542033" y="1787200"/>
            <a:ext cx="5642700" cy="1007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213" name="Google Shape;213;p24"/>
          <p:cNvSpPr txBox="1"/>
          <p:nvPr>
            <p:ph idx="1" type="body"/>
          </p:nvPr>
        </p:nvSpPr>
        <p:spPr>
          <a:xfrm>
            <a:off x="1542023" y="3029050"/>
            <a:ext cx="3399600" cy="2782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ts val="1600"/>
              <a:buNone/>
              <a:defRPr sz="1900">
                <a:solidFill>
                  <a:srgbClr val="434343"/>
                </a:solidFill>
              </a:defRPr>
            </a:lvl1pPr>
            <a:lvl2pPr indent="-330200" lvl="1" marL="9144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30200" lvl="2" marL="13716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  <p:sp>
        <p:nvSpPr>
          <p:cNvPr id="214" name="Google Shape;214;p24"/>
          <p:cNvSpPr txBox="1"/>
          <p:nvPr>
            <p:ph idx="2" type="body"/>
          </p:nvPr>
        </p:nvSpPr>
        <p:spPr>
          <a:xfrm>
            <a:off x="5732398" y="3029050"/>
            <a:ext cx="3514800" cy="2782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>
              <a:spcBef>
                <a:spcPts val="600"/>
              </a:spcBef>
              <a:spcAft>
                <a:spcPts val="0"/>
              </a:spcAft>
              <a:buClr>
                <a:srgbClr val="434343"/>
              </a:buClr>
              <a:buSzPts val="1600"/>
              <a:buNone/>
              <a:defRPr sz="1900">
                <a:solidFill>
                  <a:srgbClr val="434343"/>
                </a:solidFill>
              </a:defRPr>
            </a:lvl1pPr>
            <a:lvl2pPr indent="-330200" lvl="1" marL="9144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30200" lvl="2" marL="13716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rtl="0">
              <a:spcBef>
                <a:spcPts val="6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30200" lvl="5" marL="27432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6pPr>
            <a:lvl7pPr indent="-330200" lvl="6" marL="32004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7pPr>
            <a:lvl8pPr indent="-330200" lvl="7" marL="36576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8pPr>
            <a:lvl9pPr indent="-330200" lvl="8" marL="4114800" rtl="0"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2"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5"/>
          <p:cNvSpPr txBox="1"/>
          <p:nvPr>
            <p:ph type="title"/>
          </p:nvPr>
        </p:nvSpPr>
        <p:spPr>
          <a:xfrm>
            <a:off x="957067" y="510900"/>
            <a:ext cx="10277700" cy="763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 sz="33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7" name="Google Shape;217;p25"/>
          <p:cNvSpPr txBox="1"/>
          <p:nvPr>
            <p:ph idx="1" type="subTitle"/>
          </p:nvPr>
        </p:nvSpPr>
        <p:spPr>
          <a:xfrm>
            <a:off x="1050800" y="3187200"/>
            <a:ext cx="3015600" cy="54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lvl="1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2pPr>
            <a:lvl3pPr lvl="2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3pPr>
            <a:lvl4pPr lvl="3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4pPr>
            <a:lvl5pPr lvl="4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5pPr>
            <a:lvl6pPr lvl="5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6pPr>
            <a:lvl7pPr lvl="6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7pPr>
            <a:lvl8pPr lvl="7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8pPr>
            <a:lvl9pPr lvl="8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18" name="Google Shape;218;p25"/>
          <p:cNvSpPr txBox="1"/>
          <p:nvPr>
            <p:ph idx="2" type="subTitle"/>
          </p:nvPr>
        </p:nvSpPr>
        <p:spPr>
          <a:xfrm>
            <a:off x="1050800" y="3687800"/>
            <a:ext cx="3015600" cy="9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19" name="Google Shape;219;p25"/>
          <p:cNvSpPr txBox="1"/>
          <p:nvPr>
            <p:ph idx="3" type="subTitle"/>
          </p:nvPr>
        </p:nvSpPr>
        <p:spPr>
          <a:xfrm>
            <a:off x="4588200" y="3187200"/>
            <a:ext cx="3015600" cy="54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lvl="1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2pPr>
            <a:lvl3pPr lvl="2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3pPr>
            <a:lvl4pPr lvl="3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4pPr>
            <a:lvl5pPr lvl="4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5pPr>
            <a:lvl6pPr lvl="5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6pPr>
            <a:lvl7pPr lvl="6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7pPr>
            <a:lvl8pPr lvl="7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8pPr>
            <a:lvl9pPr lvl="8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20" name="Google Shape;220;p25"/>
          <p:cNvSpPr txBox="1"/>
          <p:nvPr>
            <p:ph idx="4" type="subTitle"/>
          </p:nvPr>
        </p:nvSpPr>
        <p:spPr>
          <a:xfrm>
            <a:off x="4588200" y="3687800"/>
            <a:ext cx="3015600" cy="9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1" name="Google Shape;221;p25"/>
          <p:cNvSpPr txBox="1"/>
          <p:nvPr>
            <p:ph idx="5" type="subTitle"/>
          </p:nvPr>
        </p:nvSpPr>
        <p:spPr>
          <a:xfrm>
            <a:off x="8125600" y="3187200"/>
            <a:ext cx="3015600" cy="54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lvl="1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2pPr>
            <a:lvl3pPr lvl="2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3pPr>
            <a:lvl4pPr lvl="3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4pPr>
            <a:lvl5pPr lvl="4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5pPr>
            <a:lvl6pPr lvl="5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6pPr>
            <a:lvl7pPr lvl="6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7pPr>
            <a:lvl8pPr lvl="7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8pPr>
            <a:lvl9pPr lvl="8" rtl="0" algn="ctr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222" name="Google Shape;222;p25"/>
          <p:cNvSpPr txBox="1"/>
          <p:nvPr>
            <p:ph idx="6" type="subTitle"/>
          </p:nvPr>
        </p:nvSpPr>
        <p:spPr>
          <a:xfrm>
            <a:off x="8125600" y="3687800"/>
            <a:ext cx="3015600" cy="965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 ">
  <p:cSld name="CUSTOM_3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6"/>
          <p:cNvSpPr txBox="1"/>
          <p:nvPr>
            <p:ph type="title"/>
          </p:nvPr>
        </p:nvSpPr>
        <p:spPr>
          <a:xfrm>
            <a:off x="957067" y="510900"/>
            <a:ext cx="10277700" cy="763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300"/>
              <a:buNone/>
              <a:defRPr sz="33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25" name="Google Shape;225;p26"/>
          <p:cNvSpPr txBox="1"/>
          <p:nvPr>
            <p:ph idx="1" type="subTitle"/>
          </p:nvPr>
        </p:nvSpPr>
        <p:spPr>
          <a:xfrm>
            <a:off x="2504367" y="1668900"/>
            <a:ext cx="3716700" cy="56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6" name="Google Shape;226;p26"/>
          <p:cNvSpPr txBox="1"/>
          <p:nvPr>
            <p:ph idx="2" type="subTitle"/>
          </p:nvPr>
        </p:nvSpPr>
        <p:spPr>
          <a:xfrm>
            <a:off x="2504367" y="2325793"/>
            <a:ext cx="3716700" cy="116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7" name="Google Shape;227;p26"/>
          <p:cNvSpPr txBox="1"/>
          <p:nvPr>
            <p:ph idx="3" type="subTitle"/>
          </p:nvPr>
        </p:nvSpPr>
        <p:spPr>
          <a:xfrm>
            <a:off x="7135329" y="1668900"/>
            <a:ext cx="3716700" cy="565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28" name="Google Shape;228;p26"/>
          <p:cNvSpPr txBox="1"/>
          <p:nvPr>
            <p:ph idx="4" type="subTitle"/>
          </p:nvPr>
        </p:nvSpPr>
        <p:spPr>
          <a:xfrm>
            <a:off x="7135324" y="2325709"/>
            <a:ext cx="3716700" cy="116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9" name="Google Shape;229;p26"/>
          <p:cNvSpPr txBox="1"/>
          <p:nvPr>
            <p:ph idx="5" type="subTitle"/>
          </p:nvPr>
        </p:nvSpPr>
        <p:spPr>
          <a:xfrm>
            <a:off x="2504367" y="3864198"/>
            <a:ext cx="3716700" cy="453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30" name="Google Shape;230;p26"/>
          <p:cNvSpPr txBox="1"/>
          <p:nvPr>
            <p:ph idx="6" type="subTitle"/>
          </p:nvPr>
        </p:nvSpPr>
        <p:spPr>
          <a:xfrm>
            <a:off x="2504367" y="4521006"/>
            <a:ext cx="3716700" cy="116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1" name="Google Shape;231;p26"/>
          <p:cNvSpPr txBox="1"/>
          <p:nvPr>
            <p:ph idx="7" type="subTitle"/>
          </p:nvPr>
        </p:nvSpPr>
        <p:spPr>
          <a:xfrm>
            <a:off x="7135233" y="3864208"/>
            <a:ext cx="3716700" cy="453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2pPr>
            <a:lvl3pPr lvl="2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3pPr>
            <a:lvl4pPr lvl="3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4pPr>
            <a:lvl5pPr lvl="4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5pPr>
            <a:lvl6pPr lvl="5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6pPr>
            <a:lvl7pPr lvl="6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7pPr>
            <a:lvl8pPr lvl="7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8pPr>
            <a:lvl9pPr lvl="8" rtl="0">
              <a:spcBef>
                <a:spcPts val="600"/>
              </a:spcBef>
              <a:spcAft>
                <a:spcPts val="0"/>
              </a:spcAft>
              <a:buNone/>
              <a:defRPr b="1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32" name="Google Shape;232;p26"/>
          <p:cNvSpPr txBox="1"/>
          <p:nvPr>
            <p:ph idx="8" type="subTitle"/>
          </p:nvPr>
        </p:nvSpPr>
        <p:spPr>
          <a:xfrm>
            <a:off x="7135233" y="4521005"/>
            <a:ext cx="3716700" cy="1163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19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33" name="Google Shape;233;p26"/>
          <p:cNvSpPr txBox="1"/>
          <p:nvPr>
            <p:ph idx="9" type="subTitle"/>
          </p:nvPr>
        </p:nvSpPr>
        <p:spPr>
          <a:xfrm rot="-5400602">
            <a:off x="812012" y="2372673"/>
            <a:ext cx="1712400" cy="656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spcBef>
                <a:spcPts val="600"/>
              </a:spcBef>
              <a:spcAft>
                <a:spcPts val="0"/>
              </a:spcAft>
              <a:buSzPts val="2800"/>
              <a:buNone/>
              <a:defRPr b="1">
                <a:solidFill>
                  <a:schemeClr val="lt1"/>
                </a:solidFill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SzPts val="2600"/>
              <a:buNone/>
              <a:defRPr b="1"/>
            </a:lvl2pPr>
            <a:lvl3pPr lvl="2" rtl="0">
              <a:spcBef>
                <a:spcPts val="600"/>
              </a:spcBef>
              <a:spcAft>
                <a:spcPts val="0"/>
              </a:spcAft>
              <a:buSzPts val="2800"/>
              <a:buNone/>
              <a:defRPr b="1"/>
            </a:lvl3pPr>
            <a:lvl4pPr lvl="3" rtl="0">
              <a:spcBef>
                <a:spcPts val="600"/>
              </a:spcBef>
              <a:spcAft>
                <a:spcPts val="0"/>
              </a:spcAft>
              <a:buSzPts val="2400"/>
              <a:buNone/>
              <a:defRPr b="1"/>
            </a:lvl4pPr>
            <a:lvl5pPr lvl="4" rtl="0">
              <a:spcBef>
                <a:spcPts val="600"/>
              </a:spcBef>
              <a:spcAft>
                <a:spcPts val="0"/>
              </a:spcAft>
              <a:buSzPts val="2000"/>
              <a:buNone/>
              <a:defRPr b="1"/>
            </a:lvl5pPr>
            <a:lvl6pPr lvl="5" rtl="0">
              <a:spcBef>
                <a:spcPts val="500"/>
              </a:spcBef>
              <a:spcAft>
                <a:spcPts val="0"/>
              </a:spcAft>
              <a:buSzPts val="1800"/>
              <a:buNone/>
              <a:defRPr b="1"/>
            </a:lvl6pPr>
            <a:lvl7pPr lvl="6" rtl="0">
              <a:spcBef>
                <a:spcPts val="500"/>
              </a:spcBef>
              <a:spcAft>
                <a:spcPts val="0"/>
              </a:spcAft>
              <a:buSzPts val="1800"/>
              <a:buNone/>
              <a:defRPr b="1"/>
            </a:lvl7pPr>
            <a:lvl8pPr lvl="7" rtl="0">
              <a:spcBef>
                <a:spcPts val="500"/>
              </a:spcBef>
              <a:spcAft>
                <a:spcPts val="0"/>
              </a:spcAft>
              <a:buSzPts val="1800"/>
              <a:buNone/>
              <a:defRPr b="1"/>
            </a:lvl8pPr>
            <a:lvl9pPr lvl="8" rtl="0">
              <a:spcBef>
                <a:spcPts val="500"/>
              </a:spcBef>
              <a:spcAft>
                <a:spcPts val="0"/>
              </a:spcAft>
              <a:buSzPts val="1800"/>
              <a:buNone/>
              <a:defRPr b="1"/>
            </a:lvl9pPr>
          </a:lstStyle>
          <a:p/>
        </p:txBody>
      </p:sp>
      <p:sp>
        <p:nvSpPr>
          <p:cNvPr id="234" name="Google Shape;234;p26"/>
          <p:cNvSpPr txBox="1"/>
          <p:nvPr>
            <p:ph idx="13" type="subTitle"/>
          </p:nvPr>
        </p:nvSpPr>
        <p:spPr>
          <a:xfrm rot="-5400000">
            <a:off x="812050" y="4563250"/>
            <a:ext cx="1712400" cy="656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spcBef>
                <a:spcPts val="600"/>
              </a:spcBef>
              <a:spcAft>
                <a:spcPts val="0"/>
              </a:spcAft>
              <a:buSzPts val="2800"/>
              <a:buNone/>
              <a:defRPr b="1">
                <a:solidFill>
                  <a:schemeClr val="lt1"/>
                </a:solidFill>
              </a:defRPr>
            </a:lvl1pPr>
            <a:lvl2pPr lvl="1" rtl="0">
              <a:spcBef>
                <a:spcPts val="600"/>
              </a:spcBef>
              <a:spcAft>
                <a:spcPts val="0"/>
              </a:spcAft>
              <a:buSzPts val="2600"/>
              <a:buNone/>
              <a:defRPr b="1"/>
            </a:lvl2pPr>
            <a:lvl3pPr lvl="2" rtl="0">
              <a:spcBef>
                <a:spcPts val="600"/>
              </a:spcBef>
              <a:spcAft>
                <a:spcPts val="0"/>
              </a:spcAft>
              <a:buSzPts val="2800"/>
              <a:buNone/>
              <a:defRPr b="1"/>
            </a:lvl3pPr>
            <a:lvl4pPr lvl="3" rtl="0">
              <a:spcBef>
                <a:spcPts val="600"/>
              </a:spcBef>
              <a:spcAft>
                <a:spcPts val="0"/>
              </a:spcAft>
              <a:buSzPts val="2400"/>
              <a:buNone/>
              <a:defRPr b="1"/>
            </a:lvl4pPr>
            <a:lvl5pPr lvl="4" rtl="0">
              <a:spcBef>
                <a:spcPts val="600"/>
              </a:spcBef>
              <a:spcAft>
                <a:spcPts val="0"/>
              </a:spcAft>
              <a:buSzPts val="2000"/>
              <a:buNone/>
              <a:defRPr b="1"/>
            </a:lvl5pPr>
            <a:lvl6pPr lvl="5" rtl="0">
              <a:spcBef>
                <a:spcPts val="500"/>
              </a:spcBef>
              <a:spcAft>
                <a:spcPts val="0"/>
              </a:spcAft>
              <a:buSzPts val="1800"/>
              <a:buNone/>
              <a:defRPr b="1"/>
            </a:lvl6pPr>
            <a:lvl7pPr lvl="6" rtl="0">
              <a:spcBef>
                <a:spcPts val="500"/>
              </a:spcBef>
              <a:spcAft>
                <a:spcPts val="0"/>
              </a:spcAft>
              <a:buSzPts val="1800"/>
              <a:buNone/>
              <a:defRPr b="1"/>
            </a:lvl7pPr>
            <a:lvl8pPr lvl="7" rtl="0">
              <a:spcBef>
                <a:spcPts val="500"/>
              </a:spcBef>
              <a:spcAft>
                <a:spcPts val="0"/>
              </a:spcAft>
              <a:buSzPts val="1800"/>
              <a:buNone/>
              <a:defRPr b="1"/>
            </a:lvl8pPr>
            <a:lvl9pPr lvl="8" rtl="0">
              <a:spcBef>
                <a:spcPts val="500"/>
              </a:spcBef>
              <a:spcAft>
                <a:spcPts val="0"/>
              </a:spcAft>
              <a:buSzPts val="1800"/>
              <a:buNone/>
              <a:defRPr b="1"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&amp; Twin Box">
  <p:cSld name="CUSTOM_13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27"/>
          <p:cNvPicPr preferRelativeResize="0"/>
          <p:nvPr/>
        </p:nvPicPr>
        <p:blipFill rotWithShape="1">
          <a:blip r:embed="rId2">
            <a:alphaModFix/>
          </a:blip>
          <a:srcRect b="0" l="23611" r="29165" t="0"/>
          <a:stretch/>
        </p:blipFill>
        <p:spPr>
          <a:xfrm>
            <a:off x="792850" y="1714400"/>
            <a:ext cx="4215900" cy="30017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7"/>
          <p:cNvSpPr txBox="1"/>
          <p:nvPr>
            <p:ph type="title"/>
          </p:nvPr>
        </p:nvSpPr>
        <p:spPr>
          <a:xfrm>
            <a:off x="792850" y="476200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0955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indent="-8890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88900" lvl="2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88900" lvl="3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88900" lvl="4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88900" lvl="5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88900" lvl="6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88900" lvl="7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88900" lvl="8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8" name="Google Shape;238;p27"/>
          <p:cNvSpPr txBox="1"/>
          <p:nvPr/>
        </p:nvSpPr>
        <p:spPr>
          <a:xfrm>
            <a:off x="5325250" y="2112500"/>
            <a:ext cx="5983200" cy="10443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7150" rotWithShape="0" algn="bl" dir="5400000" dist="19050">
              <a:srgbClr val="D9D9D9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27"/>
          <p:cNvSpPr txBox="1"/>
          <p:nvPr/>
        </p:nvSpPr>
        <p:spPr>
          <a:xfrm>
            <a:off x="5325250" y="1714400"/>
            <a:ext cx="5983200" cy="39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27"/>
          <p:cNvSpPr txBox="1"/>
          <p:nvPr/>
        </p:nvSpPr>
        <p:spPr>
          <a:xfrm>
            <a:off x="5325250" y="3561825"/>
            <a:ext cx="5983200" cy="11544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7150" rotWithShape="0" algn="bl" dir="5400000" dist="19050">
              <a:srgbClr val="D9D9D9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27"/>
          <p:cNvSpPr txBox="1"/>
          <p:nvPr/>
        </p:nvSpPr>
        <p:spPr>
          <a:xfrm>
            <a:off x="5325250" y="3306250"/>
            <a:ext cx="5983200" cy="398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27"/>
          <p:cNvSpPr txBox="1"/>
          <p:nvPr>
            <p:ph idx="1" type="body"/>
          </p:nvPr>
        </p:nvSpPr>
        <p:spPr>
          <a:xfrm>
            <a:off x="5524650" y="2195750"/>
            <a:ext cx="5523300" cy="76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6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6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6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6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9pPr>
          </a:lstStyle>
          <a:p/>
        </p:txBody>
      </p:sp>
      <p:sp>
        <p:nvSpPr>
          <p:cNvPr id="243" name="Google Shape;243;p27"/>
          <p:cNvSpPr txBox="1"/>
          <p:nvPr>
            <p:ph idx="2" type="body"/>
          </p:nvPr>
        </p:nvSpPr>
        <p:spPr>
          <a:xfrm>
            <a:off x="5524650" y="3781275"/>
            <a:ext cx="5523300" cy="76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6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6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6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6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9pPr>
          </a:lstStyle>
          <a:p/>
        </p:txBody>
      </p:sp>
      <p:sp>
        <p:nvSpPr>
          <p:cNvPr id="244" name="Google Shape;244;p27"/>
          <p:cNvSpPr txBox="1"/>
          <p:nvPr>
            <p:ph idx="3" type="body"/>
          </p:nvPr>
        </p:nvSpPr>
        <p:spPr>
          <a:xfrm>
            <a:off x="792850" y="5357500"/>
            <a:ext cx="4215900" cy="81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6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6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6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6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9pPr>
          </a:lstStyle>
          <a:p/>
        </p:txBody>
      </p:sp>
      <p:sp>
        <p:nvSpPr>
          <p:cNvPr id="245" name="Google Shape;245;p27"/>
          <p:cNvSpPr txBox="1"/>
          <p:nvPr>
            <p:ph idx="4" type="body"/>
          </p:nvPr>
        </p:nvSpPr>
        <p:spPr>
          <a:xfrm>
            <a:off x="792850" y="4909500"/>
            <a:ext cx="4215900" cy="3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  <p:sp>
        <p:nvSpPr>
          <p:cNvPr id="246" name="Google Shape;246;p27"/>
          <p:cNvSpPr txBox="1"/>
          <p:nvPr>
            <p:ph idx="5" type="body"/>
          </p:nvPr>
        </p:nvSpPr>
        <p:spPr>
          <a:xfrm>
            <a:off x="5524650" y="3383175"/>
            <a:ext cx="5691000" cy="3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16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16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16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16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16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47" name="Google Shape;247;p27"/>
          <p:cNvSpPr txBox="1"/>
          <p:nvPr>
            <p:ph idx="6" type="body"/>
          </p:nvPr>
        </p:nvSpPr>
        <p:spPr>
          <a:xfrm>
            <a:off x="5524650" y="1797650"/>
            <a:ext cx="5691000" cy="3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16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16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16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16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16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_x2col">
  <p:cSld name="Title and Content _x2col">
    <p:bg>
      <p:bgPr>
        <a:solidFill>
          <a:schemeClr val="lt1"/>
        </a:solidFill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8"/>
          <p:cNvSpPr txBox="1"/>
          <p:nvPr>
            <p:ph idx="1" type="body"/>
          </p:nvPr>
        </p:nvSpPr>
        <p:spPr>
          <a:xfrm>
            <a:off x="828000" y="2376000"/>
            <a:ext cx="10515600" cy="34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0" i="0" sz="1500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A8A8A"/>
              </a:buClr>
              <a:buSzPts val="2000"/>
              <a:buNone/>
              <a:defRPr sz="2000">
                <a:solidFill>
                  <a:srgbClr val="8A8A8A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A8A8A"/>
              </a:buClr>
              <a:buSzPts val="1900"/>
              <a:buNone/>
              <a:defRPr sz="1900">
                <a:solidFill>
                  <a:srgbClr val="8A8A8A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A8A8A"/>
              </a:buClr>
              <a:buSzPts val="1600"/>
              <a:buNone/>
              <a:defRPr sz="1600">
                <a:solidFill>
                  <a:srgbClr val="8A8A8A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A8A8A"/>
              </a:buClr>
              <a:buSzPts val="1600"/>
              <a:buNone/>
              <a:defRPr sz="1600">
                <a:solidFill>
                  <a:srgbClr val="8A8A8A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A8A8A"/>
              </a:buClr>
              <a:buSzPts val="1600"/>
              <a:buNone/>
              <a:defRPr sz="1600">
                <a:solidFill>
                  <a:srgbClr val="8A8A8A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A8A8A"/>
              </a:buClr>
              <a:buSzPts val="1600"/>
              <a:buNone/>
              <a:defRPr sz="1600">
                <a:solidFill>
                  <a:srgbClr val="8A8A8A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A8A8A"/>
              </a:buClr>
              <a:buSzPts val="1600"/>
              <a:buNone/>
              <a:defRPr sz="1600">
                <a:solidFill>
                  <a:srgbClr val="8A8A8A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A8A8A"/>
              </a:buClr>
              <a:buSzPts val="1600"/>
              <a:buNone/>
              <a:defRPr sz="1600">
                <a:solidFill>
                  <a:srgbClr val="8A8A8A"/>
                </a:solidFill>
              </a:defRPr>
            </a:lvl9pPr>
          </a:lstStyle>
          <a:p/>
        </p:txBody>
      </p:sp>
      <p:sp>
        <p:nvSpPr>
          <p:cNvPr id="250" name="Google Shape;250;p28"/>
          <p:cNvSpPr txBox="1"/>
          <p:nvPr>
            <p:ph idx="12" type="sldNum"/>
          </p:nvPr>
        </p:nvSpPr>
        <p:spPr>
          <a:xfrm>
            <a:off x="10246926" y="6356350"/>
            <a:ext cx="1761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b="0" i="0" sz="1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rtl="0" algn="r">
              <a:spcBef>
                <a:spcPts val="0"/>
              </a:spcBef>
              <a:buNone/>
              <a:defRPr b="0" i="0" sz="1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rtl="0" algn="r">
              <a:spcBef>
                <a:spcPts val="0"/>
              </a:spcBef>
              <a:buNone/>
              <a:defRPr b="0" i="0" sz="1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rtl="0" algn="r">
              <a:spcBef>
                <a:spcPts val="0"/>
              </a:spcBef>
              <a:buNone/>
              <a:defRPr b="0" i="0" sz="1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rtl="0" algn="r">
              <a:spcBef>
                <a:spcPts val="0"/>
              </a:spcBef>
              <a:buNone/>
              <a:defRPr b="0" i="0" sz="1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rtl="0" algn="r">
              <a:spcBef>
                <a:spcPts val="0"/>
              </a:spcBef>
              <a:buNone/>
              <a:defRPr b="0" i="0" sz="1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rtl="0" algn="r">
              <a:spcBef>
                <a:spcPts val="0"/>
              </a:spcBef>
              <a:buNone/>
              <a:defRPr b="0" i="0" sz="1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rtl="0" algn="r">
              <a:spcBef>
                <a:spcPts val="0"/>
              </a:spcBef>
              <a:buNone/>
              <a:defRPr b="0" i="0" sz="1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rtl="0" algn="r">
              <a:spcBef>
                <a:spcPts val="0"/>
              </a:spcBef>
              <a:buNone/>
              <a:defRPr b="0" i="0" sz="12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251" name="Google Shape;251;p28"/>
          <p:cNvSpPr txBox="1"/>
          <p:nvPr>
            <p:ph type="title"/>
          </p:nvPr>
        </p:nvSpPr>
        <p:spPr>
          <a:xfrm>
            <a:off x="838200" y="831600"/>
            <a:ext cx="10515600" cy="11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Calibri"/>
              <a:buNone/>
              <a:defRPr b="1" i="0" sz="3600" u="none" cap="none" strike="noStrik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2pPr>
            <a:lvl3pPr lvl="2" rtl="0"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3pPr>
            <a:lvl4pPr lvl="3" rtl="0"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4pPr>
            <a:lvl5pPr lvl="4" rtl="0"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5pPr>
            <a:lvl6pPr lvl="5" rtl="0"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6pPr>
            <a:lvl7pPr lvl="6" rtl="0"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7pPr>
            <a:lvl8pPr lvl="7" rtl="0"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8pPr>
            <a:lvl9pPr lvl="8" rtl="0"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9pPr>
          </a:lstStyle>
          <a:p/>
        </p:txBody>
      </p:sp>
      <p:sp>
        <p:nvSpPr>
          <p:cNvPr id="252" name="Google Shape;252;p28"/>
          <p:cNvSpPr txBox="1"/>
          <p:nvPr>
            <p:ph idx="10" type="dt"/>
          </p:nvPr>
        </p:nvSpPr>
        <p:spPr>
          <a:xfrm>
            <a:off x="7778826" y="6356350"/>
            <a:ext cx="1761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253" name="Google Shape;253;p28"/>
          <p:cNvSpPr txBox="1"/>
          <p:nvPr>
            <p:ph idx="11" type="ftr"/>
          </p:nvPr>
        </p:nvSpPr>
        <p:spPr>
          <a:xfrm>
            <a:off x="9204753" y="6356350"/>
            <a:ext cx="13779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A - Section 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2944725" y="2370100"/>
            <a:ext cx="8391900" cy="10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800"/>
              <a:buFont typeface="Calibri"/>
              <a:buNone/>
              <a:defRPr sz="3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5327025" y="3835188"/>
            <a:ext cx="6009600" cy="5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>
                <a:solidFill>
                  <a:schemeClr val="lt1"/>
                </a:solidFill>
              </a:defRPr>
            </a:lvl1pPr>
            <a:lvl2pPr indent="-228600" lvl="1" marL="914400" algn="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Arial"/>
              <a:buNone/>
              <a:defRPr sz="2000">
                <a:solidFill>
                  <a:srgbClr val="FFFFFF"/>
                </a:solidFill>
              </a:defRPr>
            </a:lvl2pPr>
            <a:lvl3pPr indent="-228600" lvl="2" marL="1371600" algn="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3pPr>
            <a:lvl4pPr indent="-228600" lvl="3" marL="1828800" algn="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4pPr>
            <a:lvl5pPr indent="-228600" lvl="4" marL="2286000" algn="r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5pPr>
            <a:lvl6pPr indent="-228600" lvl="5" marL="27432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6pPr>
            <a:lvl7pPr indent="-228600" lvl="6" marL="32004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7pPr>
            <a:lvl8pPr indent="-228600" lvl="7" marL="3657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8pPr>
            <a:lvl9pPr indent="-228600" lvl="8" marL="41148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2" type="body"/>
          </p:nvPr>
        </p:nvSpPr>
        <p:spPr>
          <a:xfrm>
            <a:off x="682250" y="3939880"/>
            <a:ext cx="27432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  <a:defRPr sz="16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  <a:defRPr sz="1600">
                <a:solidFill>
                  <a:srgbClr val="FFFFFF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3" type="body"/>
          </p:nvPr>
        </p:nvSpPr>
        <p:spPr>
          <a:xfrm>
            <a:off x="1086800" y="4513693"/>
            <a:ext cx="6009600" cy="9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  <a:defRPr sz="1600">
                <a:solidFill>
                  <a:srgbClr val="FFFFFF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Slide" showMasterSp="0">
  <p:cSld name="A - Section 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/>
          <p:nvPr/>
        </p:nvSpPr>
        <p:spPr>
          <a:xfrm>
            <a:off x="667900" y="2394875"/>
            <a:ext cx="8391900" cy="105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300">
                <a:solidFill>
                  <a:srgbClr val="FFFFFF"/>
                </a:solidFill>
                <a:latin typeface="Spectral ExtraBold"/>
                <a:ea typeface="Spectral ExtraBold"/>
                <a:cs typeface="Spectral ExtraBold"/>
                <a:sym typeface="Spectral ExtraBold"/>
              </a:rPr>
              <a:t>Thank you</a:t>
            </a:r>
            <a:endParaRPr sz="3300">
              <a:solidFill>
                <a:srgbClr val="FFFFFF"/>
              </a:solidFill>
              <a:latin typeface="Spectral ExtraBold"/>
              <a:ea typeface="Spectral ExtraBold"/>
              <a:cs typeface="Spectral ExtraBold"/>
              <a:sym typeface="Spectral ExtraBold"/>
            </a:endParaRPr>
          </a:p>
        </p:txBody>
      </p:sp>
      <p:sp>
        <p:nvSpPr>
          <p:cNvPr id="30" name="Google Shape;30;p5"/>
          <p:cNvSpPr txBox="1"/>
          <p:nvPr/>
        </p:nvSpPr>
        <p:spPr>
          <a:xfrm>
            <a:off x="747625" y="4016075"/>
            <a:ext cx="4926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www.ardc.edu.au</a:t>
            </a:r>
            <a:r>
              <a:rPr lang="en-AU" sz="11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5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0577" y="5078074"/>
            <a:ext cx="222297" cy="182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0574" y="4758075"/>
            <a:ext cx="222298" cy="189066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5"/>
          <p:cNvSpPr txBox="1"/>
          <p:nvPr/>
        </p:nvSpPr>
        <p:spPr>
          <a:xfrm>
            <a:off x="1217275" y="4611175"/>
            <a:ext cx="30576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australian-research-data-commons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5"/>
          <p:cNvSpPr txBox="1"/>
          <p:nvPr/>
        </p:nvSpPr>
        <p:spPr>
          <a:xfrm>
            <a:off x="1217275" y="4947150"/>
            <a:ext cx="16296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ARDC_AU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ditorial" type="objTx">
  <p:cSld name="OBJECT_WITH_CAPTION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839788" y="679549"/>
            <a:ext cx="3932100" cy="1070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D5"/>
              </a:buClr>
              <a:buSzPts val="3300"/>
              <a:buFont typeface="Calibri"/>
              <a:buNone/>
              <a:defRPr sz="33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38" name="Google Shape;38;p6"/>
          <p:cNvSpPr txBox="1"/>
          <p:nvPr>
            <p:ph idx="1" type="body"/>
          </p:nvPr>
        </p:nvSpPr>
        <p:spPr>
          <a:xfrm>
            <a:off x="4975325" y="837425"/>
            <a:ext cx="6687000" cy="5413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1pPr>
            <a:lvl2pPr indent="-355600" lvl="1" marL="914400" rtl="0">
              <a:spcBef>
                <a:spcPts val="600"/>
              </a:spcBef>
              <a:spcAft>
                <a:spcPts val="0"/>
              </a:spcAft>
              <a:buSzPts val="2000"/>
              <a:buChar char="•"/>
              <a:defRPr sz="2000"/>
            </a:lvl2pPr>
            <a:lvl3pPr indent="-342900" lvl="2" marL="1371600" rtl="0">
              <a:spcBef>
                <a:spcPts val="60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42900" lvl="3" marL="1828800" rtl="0">
              <a:spcBef>
                <a:spcPts val="60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rtl="0">
              <a:spcBef>
                <a:spcPts val="60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2" type="body"/>
          </p:nvPr>
        </p:nvSpPr>
        <p:spPr>
          <a:xfrm>
            <a:off x="839800" y="2221325"/>
            <a:ext cx="3729000" cy="3973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1pPr>
            <a:lvl2pPr indent="-355600" lvl="1" marL="914400" rtl="0">
              <a:spcBef>
                <a:spcPts val="600"/>
              </a:spcBef>
              <a:spcAft>
                <a:spcPts val="0"/>
              </a:spcAft>
              <a:buSzPts val="2000"/>
              <a:buChar char="•"/>
              <a:defRPr sz="2000"/>
            </a:lvl2pPr>
            <a:lvl3pPr indent="-342900" lvl="2" marL="1371600" rtl="0">
              <a:spcBef>
                <a:spcPts val="60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42900" lvl="3" marL="1828800" rtl="0">
              <a:spcBef>
                <a:spcPts val="60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rtl="0">
              <a:spcBef>
                <a:spcPts val="60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" type="titleOnly">
  <p:cSld name="TITLE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73050" y="339825"/>
            <a:ext cx="112509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D5"/>
              </a:buClr>
              <a:buSzPts val="700"/>
              <a:buFont typeface="Spectral ExtraBold"/>
              <a:buNone/>
              <a:defRPr b="0" sz="3300">
                <a:latin typeface="Spectral ExtraBold"/>
                <a:ea typeface="Spectral ExtraBold"/>
                <a:cs typeface="Spectral ExtraBold"/>
                <a:sym typeface="Spectral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43" name="Google Shape;43;p7"/>
          <p:cNvSpPr txBox="1"/>
          <p:nvPr>
            <p:ph idx="1" type="body"/>
          </p:nvPr>
        </p:nvSpPr>
        <p:spPr>
          <a:xfrm>
            <a:off x="537750" y="1227900"/>
            <a:ext cx="11383200" cy="5130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>
              <a:spcBef>
                <a:spcPts val="600"/>
              </a:spcBef>
              <a:spcAft>
                <a:spcPts val="0"/>
              </a:spcAft>
              <a:buSzPts val="2000"/>
              <a:buNone/>
              <a:defRPr sz="2000"/>
            </a:lvl1pPr>
            <a:lvl2pPr indent="-355600" lvl="1" marL="914400" rtl="0">
              <a:spcBef>
                <a:spcPts val="600"/>
              </a:spcBef>
              <a:spcAft>
                <a:spcPts val="0"/>
              </a:spcAft>
              <a:buSzPts val="2000"/>
              <a:buChar char="•"/>
              <a:defRPr sz="2000"/>
            </a:lvl2pPr>
            <a:lvl3pPr indent="-342900" lvl="2" marL="1371600" rtl="0">
              <a:spcBef>
                <a:spcPts val="60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42900" lvl="3" marL="1828800" rtl="0">
              <a:spcBef>
                <a:spcPts val="60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rtl="0">
              <a:spcBef>
                <a:spcPts val="60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tive Grid">
  <p:cSld name="TITLE_ONLY_6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46" name="Google Shape;46;p8"/>
          <p:cNvSpPr/>
          <p:nvPr/>
        </p:nvSpPr>
        <p:spPr>
          <a:xfrm>
            <a:off x="1225274" y="1310275"/>
            <a:ext cx="3283200" cy="181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8"/>
          <p:cNvSpPr/>
          <p:nvPr/>
        </p:nvSpPr>
        <p:spPr>
          <a:xfrm>
            <a:off x="1225274" y="3211729"/>
            <a:ext cx="3283200" cy="181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8"/>
          <p:cNvSpPr/>
          <p:nvPr/>
        </p:nvSpPr>
        <p:spPr>
          <a:xfrm>
            <a:off x="4652784" y="1310275"/>
            <a:ext cx="3283200" cy="181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8"/>
          <p:cNvSpPr/>
          <p:nvPr/>
        </p:nvSpPr>
        <p:spPr>
          <a:xfrm>
            <a:off x="4652784" y="3211818"/>
            <a:ext cx="3283200" cy="18135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8"/>
          <p:cNvSpPr txBox="1"/>
          <p:nvPr>
            <p:ph type="title"/>
          </p:nvPr>
        </p:nvSpPr>
        <p:spPr>
          <a:xfrm>
            <a:off x="473050" y="339825"/>
            <a:ext cx="112509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0955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indent="-88900" lvl="1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88900" lvl="2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88900" lvl="3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88900" lvl="4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88900" lvl="5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88900" lvl="6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88900" lvl="7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88900" lvl="8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" type="body"/>
          </p:nvPr>
        </p:nvSpPr>
        <p:spPr>
          <a:xfrm>
            <a:off x="1432240" y="1562224"/>
            <a:ext cx="2804700" cy="13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6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6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6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6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9pPr>
          </a:lstStyle>
          <a:p/>
        </p:txBody>
      </p:sp>
      <p:sp>
        <p:nvSpPr>
          <p:cNvPr id="52" name="Google Shape;52;p8"/>
          <p:cNvSpPr txBox="1"/>
          <p:nvPr>
            <p:ph idx="2" type="body"/>
          </p:nvPr>
        </p:nvSpPr>
        <p:spPr>
          <a:xfrm>
            <a:off x="1464586" y="3389880"/>
            <a:ext cx="2804700" cy="13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6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6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6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6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/>
            </a:lvl9pPr>
          </a:lstStyle>
          <a:p/>
        </p:txBody>
      </p:sp>
      <p:sp>
        <p:nvSpPr>
          <p:cNvPr id="53" name="Google Shape;53;p8"/>
          <p:cNvSpPr txBox="1"/>
          <p:nvPr>
            <p:ph idx="3" type="body"/>
          </p:nvPr>
        </p:nvSpPr>
        <p:spPr>
          <a:xfrm>
            <a:off x="4885879" y="3442737"/>
            <a:ext cx="2804700" cy="13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6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6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6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6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54" name="Google Shape;54;p8"/>
          <p:cNvSpPr txBox="1"/>
          <p:nvPr>
            <p:ph idx="4" type="body"/>
          </p:nvPr>
        </p:nvSpPr>
        <p:spPr>
          <a:xfrm>
            <a:off x="4885879" y="1557798"/>
            <a:ext cx="2804700" cy="13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6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6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6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6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55" name="Google Shape;55;p8"/>
          <p:cNvSpPr txBox="1"/>
          <p:nvPr>
            <p:ph idx="5" type="body"/>
          </p:nvPr>
        </p:nvSpPr>
        <p:spPr>
          <a:xfrm>
            <a:off x="8351800" y="2301331"/>
            <a:ext cx="3121200" cy="3506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5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35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35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35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35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9pPr>
          </a:lstStyle>
          <a:p/>
        </p:txBody>
      </p:sp>
      <p:sp>
        <p:nvSpPr>
          <p:cNvPr id="56" name="Google Shape;56;p8"/>
          <p:cNvSpPr txBox="1"/>
          <p:nvPr>
            <p:ph idx="6" type="body"/>
          </p:nvPr>
        </p:nvSpPr>
        <p:spPr>
          <a:xfrm>
            <a:off x="8351800" y="1325575"/>
            <a:ext cx="3121200" cy="76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  <p:sp>
        <p:nvSpPr>
          <p:cNvPr id="57" name="Google Shape;57;p8"/>
          <p:cNvSpPr txBox="1"/>
          <p:nvPr>
            <p:ph idx="7" type="body"/>
          </p:nvPr>
        </p:nvSpPr>
        <p:spPr>
          <a:xfrm>
            <a:off x="1225244" y="5217535"/>
            <a:ext cx="3283200" cy="6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  <p:sp>
        <p:nvSpPr>
          <p:cNvPr id="58" name="Google Shape;58;p8"/>
          <p:cNvSpPr txBox="1"/>
          <p:nvPr>
            <p:ph idx="8" type="body"/>
          </p:nvPr>
        </p:nvSpPr>
        <p:spPr>
          <a:xfrm>
            <a:off x="4652774" y="5217535"/>
            <a:ext cx="3283200" cy="6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  <p:sp>
        <p:nvSpPr>
          <p:cNvPr id="59" name="Google Shape;59;p8"/>
          <p:cNvSpPr txBox="1"/>
          <p:nvPr>
            <p:ph idx="9" type="body"/>
          </p:nvPr>
        </p:nvSpPr>
        <p:spPr>
          <a:xfrm rot="-5400000">
            <a:off x="-169125" y="3824479"/>
            <a:ext cx="1782900" cy="5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16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16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16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16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16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/>
            </a:lvl9pPr>
          </a:lstStyle>
          <a:p/>
        </p:txBody>
      </p:sp>
      <p:sp>
        <p:nvSpPr>
          <p:cNvPr id="60" name="Google Shape;60;p8"/>
          <p:cNvSpPr txBox="1"/>
          <p:nvPr>
            <p:ph idx="13" type="body"/>
          </p:nvPr>
        </p:nvSpPr>
        <p:spPr>
          <a:xfrm rot="-5400000">
            <a:off x="-169125" y="1922865"/>
            <a:ext cx="1782900" cy="5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16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16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16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16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16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16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TITLE_ONLY_5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63" name="Google Shape;63;p9"/>
          <p:cNvSpPr/>
          <p:nvPr/>
        </p:nvSpPr>
        <p:spPr>
          <a:xfrm>
            <a:off x="7286609" y="2320750"/>
            <a:ext cx="4256100" cy="720900"/>
          </a:xfrm>
          <a:prstGeom prst="homePlate">
            <a:avLst>
              <a:gd fmla="val 50000" name="adj"/>
            </a:avLst>
          </a:prstGeom>
          <a:solidFill>
            <a:schemeClr val="accent1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9"/>
          <p:cNvSpPr/>
          <p:nvPr/>
        </p:nvSpPr>
        <p:spPr>
          <a:xfrm>
            <a:off x="3651316" y="2320751"/>
            <a:ext cx="4024800" cy="720900"/>
          </a:xfrm>
          <a:prstGeom prst="homePlate">
            <a:avLst>
              <a:gd fmla="val 50000" name="adj"/>
            </a:avLst>
          </a:prstGeom>
          <a:solidFill>
            <a:srgbClr val="00BDE5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9"/>
          <p:cNvSpPr/>
          <p:nvPr/>
        </p:nvSpPr>
        <p:spPr>
          <a:xfrm>
            <a:off x="483300" y="2320751"/>
            <a:ext cx="3680100" cy="720900"/>
          </a:xfrm>
          <a:prstGeom prst="homePlate">
            <a:avLst>
              <a:gd fmla="val 50000" name="adj"/>
            </a:avLst>
          </a:prstGeom>
          <a:solidFill>
            <a:schemeClr val="accent1"/>
          </a:solid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9"/>
          <p:cNvSpPr txBox="1"/>
          <p:nvPr>
            <p:ph type="title"/>
          </p:nvPr>
        </p:nvSpPr>
        <p:spPr>
          <a:xfrm>
            <a:off x="483300" y="182650"/>
            <a:ext cx="11059500" cy="9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09550" lvl="0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1pPr>
            <a:lvl2pPr indent="-88900" lvl="1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88900" lvl="2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88900" lvl="3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88900" lvl="4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88900" lvl="5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88900" lvl="6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88900" lvl="7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88900" lvl="8" mar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9"/>
          <p:cNvSpPr txBox="1"/>
          <p:nvPr>
            <p:ph idx="1" type="body"/>
          </p:nvPr>
        </p:nvSpPr>
        <p:spPr>
          <a:xfrm>
            <a:off x="483300" y="3929017"/>
            <a:ext cx="3225900" cy="21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5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35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35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35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35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9pPr>
          </a:lstStyle>
          <a:p/>
        </p:txBody>
      </p:sp>
      <p:sp>
        <p:nvSpPr>
          <p:cNvPr id="68" name="Google Shape;68;p9"/>
          <p:cNvSpPr txBox="1"/>
          <p:nvPr>
            <p:ph idx="2" type="body"/>
          </p:nvPr>
        </p:nvSpPr>
        <p:spPr>
          <a:xfrm>
            <a:off x="483300" y="3284790"/>
            <a:ext cx="3225900" cy="5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  <p:sp>
        <p:nvSpPr>
          <p:cNvPr id="69" name="Google Shape;69;p9"/>
          <p:cNvSpPr txBox="1"/>
          <p:nvPr>
            <p:ph idx="3" type="body"/>
          </p:nvPr>
        </p:nvSpPr>
        <p:spPr>
          <a:xfrm>
            <a:off x="3946458" y="3929017"/>
            <a:ext cx="3225900" cy="21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5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35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35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35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35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9pPr>
          </a:lstStyle>
          <a:p/>
        </p:txBody>
      </p:sp>
      <p:sp>
        <p:nvSpPr>
          <p:cNvPr id="70" name="Google Shape;70;p9"/>
          <p:cNvSpPr txBox="1"/>
          <p:nvPr>
            <p:ph idx="4" type="body"/>
          </p:nvPr>
        </p:nvSpPr>
        <p:spPr>
          <a:xfrm>
            <a:off x="3946458" y="3284790"/>
            <a:ext cx="3225900" cy="5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  <p:sp>
        <p:nvSpPr>
          <p:cNvPr id="71" name="Google Shape;71;p9"/>
          <p:cNvSpPr txBox="1"/>
          <p:nvPr>
            <p:ph idx="5" type="body"/>
          </p:nvPr>
        </p:nvSpPr>
        <p:spPr>
          <a:xfrm>
            <a:off x="7738432" y="3929017"/>
            <a:ext cx="3225900" cy="21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35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135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135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135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135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1350"/>
            </a:lvl9pPr>
          </a:lstStyle>
          <a:p/>
        </p:txBody>
      </p:sp>
      <p:sp>
        <p:nvSpPr>
          <p:cNvPr id="72" name="Google Shape;72;p9"/>
          <p:cNvSpPr txBox="1"/>
          <p:nvPr>
            <p:ph idx="6" type="body"/>
          </p:nvPr>
        </p:nvSpPr>
        <p:spPr>
          <a:xfrm>
            <a:off x="7738432" y="3284790"/>
            <a:ext cx="3225900" cy="5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  <p:sp>
        <p:nvSpPr>
          <p:cNvPr id="73" name="Google Shape;73;p9"/>
          <p:cNvSpPr txBox="1"/>
          <p:nvPr>
            <p:ph idx="7" type="body"/>
          </p:nvPr>
        </p:nvSpPr>
        <p:spPr>
          <a:xfrm>
            <a:off x="659547" y="2511407"/>
            <a:ext cx="2873400" cy="5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4" name="Google Shape;74;p9"/>
          <p:cNvSpPr txBox="1"/>
          <p:nvPr>
            <p:ph idx="8" type="body"/>
          </p:nvPr>
        </p:nvSpPr>
        <p:spPr>
          <a:xfrm>
            <a:off x="4379218" y="2511407"/>
            <a:ext cx="2873400" cy="5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5" name="Google Shape;75;p9"/>
          <p:cNvSpPr txBox="1"/>
          <p:nvPr>
            <p:ph idx="9" type="body"/>
          </p:nvPr>
        </p:nvSpPr>
        <p:spPr>
          <a:xfrm>
            <a:off x="7977990" y="2511407"/>
            <a:ext cx="2873400" cy="5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6" name="Google Shape;76;p9"/>
          <p:cNvSpPr txBox="1"/>
          <p:nvPr>
            <p:ph idx="13" type="body"/>
          </p:nvPr>
        </p:nvSpPr>
        <p:spPr>
          <a:xfrm>
            <a:off x="483300" y="1255100"/>
            <a:ext cx="11059500" cy="492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>
              <a:spcBef>
                <a:spcPts val="600"/>
              </a:spcBef>
              <a:spcAft>
                <a:spcPts val="0"/>
              </a:spcAft>
              <a:buSzPts val="2800"/>
              <a:buNone/>
              <a:defRPr/>
            </a:lvl1pPr>
            <a:lvl2pPr indent="-393700" lvl="1" marL="914400" rtl="0">
              <a:spcBef>
                <a:spcPts val="600"/>
              </a:spcBef>
              <a:spcAft>
                <a:spcPts val="0"/>
              </a:spcAft>
              <a:buSzPts val="2600"/>
              <a:buChar char="•"/>
              <a:defRPr/>
            </a:lvl2pPr>
            <a:lvl3pPr indent="-406400" lvl="2" marL="1371600" rtl="0">
              <a:spcBef>
                <a:spcPts val="600"/>
              </a:spcBef>
              <a:spcAft>
                <a:spcPts val="0"/>
              </a:spcAft>
              <a:buSzPts val="2800"/>
              <a:buChar char="•"/>
              <a:defRPr/>
            </a:lvl3pPr>
            <a:lvl4pPr indent="-381000" lvl="3" marL="1828800" rtl="0">
              <a:spcBef>
                <a:spcPts val="600"/>
              </a:spcBef>
              <a:spcAft>
                <a:spcPts val="0"/>
              </a:spcAft>
              <a:buSzPts val="2400"/>
              <a:buChar char="•"/>
              <a:defRPr/>
            </a:lvl4pPr>
            <a:lvl5pPr indent="-355600" lvl="4" marL="2286000" rtl="0">
              <a:spcBef>
                <a:spcPts val="600"/>
              </a:spcBef>
              <a:spcAft>
                <a:spcPts val="0"/>
              </a:spcAft>
              <a:buSzPts val="2000"/>
              <a:buChar char="•"/>
              <a:defRPr/>
            </a:lvl5pPr>
            <a:lvl6pPr indent="-342900" lvl="5" marL="27432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rid Diagram">
  <p:cSld name="TITLE_ONLY_4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0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79" name="Google Shape;79;p10"/>
          <p:cNvSpPr/>
          <p:nvPr/>
        </p:nvSpPr>
        <p:spPr>
          <a:xfrm>
            <a:off x="957075" y="1605573"/>
            <a:ext cx="2533500" cy="743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0"/>
          <p:cNvSpPr/>
          <p:nvPr/>
        </p:nvSpPr>
        <p:spPr>
          <a:xfrm>
            <a:off x="957067" y="2768569"/>
            <a:ext cx="2533500" cy="103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</p:txBody>
      </p:sp>
      <p:sp>
        <p:nvSpPr>
          <p:cNvPr id="81" name="Google Shape;81;p10"/>
          <p:cNvSpPr/>
          <p:nvPr/>
        </p:nvSpPr>
        <p:spPr>
          <a:xfrm>
            <a:off x="957067" y="3931571"/>
            <a:ext cx="2533500" cy="103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</p:txBody>
      </p:sp>
      <p:sp>
        <p:nvSpPr>
          <p:cNvPr id="82" name="Google Shape;82;p10"/>
          <p:cNvSpPr/>
          <p:nvPr/>
        </p:nvSpPr>
        <p:spPr>
          <a:xfrm>
            <a:off x="957067" y="5094570"/>
            <a:ext cx="2533500" cy="103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</p:txBody>
      </p:sp>
      <p:sp>
        <p:nvSpPr>
          <p:cNvPr id="83" name="Google Shape;83;p10"/>
          <p:cNvSpPr/>
          <p:nvPr/>
        </p:nvSpPr>
        <p:spPr>
          <a:xfrm>
            <a:off x="3555550" y="1605575"/>
            <a:ext cx="7679100" cy="743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  <p:sp>
        <p:nvSpPr>
          <p:cNvPr id="84" name="Google Shape;84;p10"/>
          <p:cNvSpPr/>
          <p:nvPr/>
        </p:nvSpPr>
        <p:spPr>
          <a:xfrm>
            <a:off x="3490667" y="2768567"/>
            <a:ext cx="7743900" cy="103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  <p:sp>
        <p:nvSpPr>
          <p:cNvPr id="85" name="Google Shape;85;p10"/>
          <p:cNvSpPr/>
          <p:nvPr/>
        </p:nvSpPr>
        <p:spPr>
          <a:xfrm>
            <a:off x="3490667" y="3931567"/>
            <a:ext cx="7743900" cy="103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  <p:sp>
        <p:nvSpPr>
          <p:cNvPr id="86" name="Google Shape;86;p10"/>
          <p:cNvSpPr/>
          <p:nvPr/>
        </p:nvSpPr>
        <p:spPr>
          <a:xfrm>
            <a:off x="3490667" y="5094567"/>
            <a:ext cx="7743900" cy="103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  <p:sp>
        <p:nvSpPr>
          <p:cNvPr id="87" name="Google Shape;87;p10"/>
          <p:cNvSpPr txBox="1"/>
          <p:nvPr>
            <p:ph type="title"/>
          </p:nvPr>
        </p:nvSpPr>
        <p:spPr>
          <a:xfrm>
            <a:off x="473050" y="339825"/>
            <a:ext cx="112509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0955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300"/>
            </a:lvl1pPr>
            <a:lvl2pPr indent="-88900" lvl="1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88900" lvl="2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88900" lvl="3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88900" lvl="4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88900" lvl="5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88900" lvl="6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88900" lvl="7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88900" lvl="8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0"/>
          <p:cNvSpPr txBox="1"/>
          <p:nvPr>
            <p:ph idx="1" type="body"/>
          </p:nvPr>
        </p:nvSpPr>
        <p:spPr>
          <a:xfrm>
            <a:off x="1093550" y="17309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89" name="Google Shape;89;p10"/>
          <p:cNvSpPr txBox="1"/>
          <p:nvPr>
            <p:ph idx="2" type="body"/>
          </p:nvPr>
        </p:nvSpPr>
        <p:spPr>
          <a:xfrm>
            <a:off x="3708125" y="17309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20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0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0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20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0" name="Google Shape;90;p10"/>
          <p:cNvSpPr txBox="1"/>
          <p:nvPr>
            <p:ph idx="3" type="body"/>
          </p:nvPr>
        </p:nvSpPr>
        <p:spPr>
          <a:xfrm>
            <a:off x="6160375" y="17309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20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0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0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20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1" name="Google Shape;91;p10"/>
          <p:cNvSpPr txBox="1"/>
          <p:nvPr>
            <p:ph idx="4" type="body"/>
          </p:nvPr>
        </p:nvSpPr>
        <p:spPr>
          <a:xfrm>
            <a:off x="8612625" y="17309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>
                <a:solidFill>
                  <a:srgbClr val="FFFFFF"/>
                </a:solidFill>
              </a:defRPr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2000">
                <a:solidFill>
                  <a:srgbClr val="FFFFFF"/>
                </a:solidFill>
              </a:defRPr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000">
                <a:solidFill>
                  <a:srgbClr val="FFFFFF"/>
                </a:solidFill>
              </a:defRPr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000">
                <a:solidFill>
                  <a:srgbClr val="FFFFFF"/>
                </a:solidFill>
              </a:defRPr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2000">
                <a:solidFill>
                  <a:srgbClr val="FFFFFF"/>
                </a:solidFill>
              </a:defRPr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>
                <a:solidFill>
                  <a:srgbClr val="FFFFFF"/>
                </a:solidFill>
              </a:defRPr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>
                <a:solidFill>
                  <a:srgbClr val="FFFFFF"/>
                </a:solidFill>
              </a:defRPr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>
                <a:solidFill>
                  <a:srgbClr val="FFFFFF"/>
                </a:solidFill>
              </a:defRPr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2" name="Google Shape;92;p10"/>
          <p:cNvSpPr txBox="1"/>
          <p:nvPr>
            <p:ph idx="5" type="body"/>
          </p:nvPr>
        </p:nvSpPr>
        <p:spPr>
          <a:xfrm>
            <a:off x="1093550" y="3068050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  <p:sp>
        <p:nvSpPr>
          <p:cNvPr id="93" name="Google Shape;93;p10"/>
          <p:cNvSpPr txBox="1"/>
          <p:nvPr>
            <p:ph idx="6" type="body"/>
          </p:nvPr>
        </p:nvSpPr>
        <p:spPr>
          <a:xfrm>
            <a:off x="1093550" y="42021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  <p:sp>
        <p:nvSpPr>
          <p:cNvPr id="94" name="Google Shape;94;p10"/>
          <p:cNvSpPr txBox="1"/>
          <p:nvPr>
            <p:ph idx="7" type="body"/>
          </p:nvPr>
        </p:nvSpPr>
        <p:spPr>
          <a:xfrm>
            <a:off x="1093550" y="53651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1"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b="1"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b="1"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b="1"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b="1"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b="1" sz="2000"/>
            </a:lvl9pPr>
          </a:lstStyle>
          <a:p/>
        </p:txBody>
      </p:sp>
      <p:sp>
        <p:nvSpPr>
          <p:cNvPr id="95" name="Google Shape;95;p10"/>
          <p:cNvSpPr txBox="1"/>
          <p:nvPr>
            <p:ph idx="8" type="body"/>
          </p:nvPr>
        </p:nvSpPr>
        <p:spPr>
          <a:xfrm>
            <a:off x="3708125" y="30391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9pPr>
          </a:lstStyle>
          <a:p/>
        </p:txBody>
      </p:sp>
      <p:sp>
        <p:nvSpPr>
          <p:cNvPr id="96" name="Google Shape;96;p10"/>
          <p:cNvSpPr txBox="1"/>
          <p:nvPr>
            <p:ph idx="9" type="body"/>
          </p:nvPr>
        </p:nvSpPr>
        <p:spPr>
          <a:xfrm>
            <a:off x="3708125" y="42021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9pPr>
          </a:lstStyle>
          <a:p/>
        </p:txBody>
      </p:sp>
      <p:sp>
        <p:nvSpPr>
          <p:cNvPr id="97" name="Google Shape;97;p10"/>
          <p:cNvSpPr txBox="1"/>
          <p:nvPr>
            <p:ph idx="13" type="body"/>
          </p:nvPr>
        </p:nvSpPr>
        <p:spPr>
          <a:xfrm>
            <a:off x="3708125" y="53651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9pPr>
          </a:lstStyle>
          <a:p/>
        </p:txBody>
      </p:sp>
      <p:sp>
        <p:nvSpPr>
          <p:cNvPr id="98" name="Google Shape;98;p10"/>
          <p:cNvSpPr txBox="1"/>
          <p:nvPr>
            <p:ph idx="14" type="body"/>
          </p:nvPr>
        </p:nvSpPr>
        <p:spPr>
          <a:xfrm>
            <a:off x="6160375" y="30391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9pPr>
          </a:lstStyle>
          <a:p/>
        </p:txBody>
      </p:sp>
      <p:sp>
        <p:nvSpPr>
          <p:cNvPr id="99" name="Google Shape;99;p10"/>
          <p:cNvSpPr txBox="1"/>
          <p:nvPr>
            <p:ph idx="15" type="body"/>
          </p:nvPr>
        </p:nvSpPr>
        <p:spPr>
          <a:xfrm>
            <a:off x="6160375" y="42021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9pPr>
          </a:lstStyle>
          <a:p/>
        </p:txBody>
      </p:sp>
      <p:sp>
        <p:nvSpPr>
          <p:cNvPr id="100" name="Google Shape;100;p10"/>
          <p:cNvSpPr txBox="1"/>
          <p:nvPr>
            <p:ph idx="16" type="body"/>
          </p:nvPr>
        </p:nvSpPr>
        <p:spPr>
          <a:xfrm>
            <a:off x="6160375" y="53651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9pPr>
          </a:lstStyle>
          <a:p/>
        </p:txBody>
      </p:sp>
      <p:sp>
        <p:nvSpPr>
          <p:cNvPr id="101" name="Google Shape;101;p10"/>
          <p:cNvSpPr txBox="1"/>
          <p:nvPr>
            <p:ph idx="17" type="body"/>
          </p:nvPr>
        </p:nvSpPr>
        <p:spPr>
          <a:xfrm>
            <a:off x="8612625" y="30391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9pPr>
          </a:lstStyle>
          <a:p/>
        </p:txBody>
      </p:sp>
      <p:sp>
        <p:nvSpPr>
          <p:cNvPr id="102" name="Google Shape;102;p10"/>
          <p:cNvSpPr txBox="1"/>
          <p:nvPr>
            <p:ph idx="18" type="body"/>
          </p:nvPr>
        </p:nvSpPr>
        <p:spPr>
          <a:xfrm>
            <a:off x="8612625" y="42021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9pPr>
          </a:lstStyle>
          <a:p/>
        </p:txBody>
      </p:sp>
      <p:sp>
        <p:nvSpPr>
          <p:cNvPr id="103" name="Google Shape;103;p10"/>
          <p:cNvSpPr txBox="1"/>
          <p:nvPr>
            <p:ph idx="19" type="body"/>
          </p:nvPr>
        </p:nvSpPr>
        <p:spPr>
          <a:xfrm>
            <a:off x="8612625" y="5365175"/>
            <a:ext cx="2234700" cy="4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000"/>
            </a:lvl1pPr>
            <a:lvl2pPr indent="-393700" lvl="1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600"/>
              <a:buChar char="•"/>
              <a:defRPr sz="2000"/>
            </a:lvl2pPr>
            <a:lvl3pPr indent="-406400" lvl="2" marL="1371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  <a:defRPr sz="2000"/>
            </a:lvl3pPr>
            <a:lvl4pPr indent="-381000" lvl="3" marL="1828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  <a:defRPr sz="2000"/>
            </a:lvl5pPr>
            <a:lvl6pPr indent="-342900" lvl="5" marL="2743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6pPr>
            <a:lvl7pPr indent="-342900" lvl="6" marL="3200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7pPr>
            <a:lvl8pPr indent="-342900" lvl="7" marL="3657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8pPr>
            <a:lvl9pPr indent="-342900" lvl="8" marL="4114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 sz="20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theme" Target="../theme/theme2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23875" y="289250"/>
            <a:ext cx="10515600" cy="72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B0D5"/>
              </a:buClr>
              <a:buSzPts val="3300"/>
              <a:buFont typeface="Spectral ExtraBold"/>
              <a:buNone/>
              <a:defRPr i="0" sz="3300" u="none" cap="none" strike="noStrike">
                <a:solidFill>
                  <a:srgbClr val="00B0D5"/>
                </a:solidFill>
                <a:latin typeface="Spectral ExtraBold"/>
                <a:ea typeface="Spectral ExtraBold"/>
                <a:cs typeface="Spectral ExtraBold"/>
                <a:sym typeface="Spectral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Spectral ExtraBold"/>
              <a:buNone/>
              <a:defRPr sz="1800">
                <a:latin typeface="Spectral ExtraBold"/>
                <a:ea typeface="Spectral ExtraBold"/>
                <a:cs typeface="Spectral ExtraBold"/>
                <a:sym typeface="Spectral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Spectral ExtraBold"/>
              <a:buNone/>
              <a:defRPr sz="1800">
                <a:latin typeface="Spectral ExtraBold"/>
                <a:ea typeface="Spectral ExtraBold"/>
                <a:cs typeface="Spectral ExtraBold"/>
                <a:sym typeface="Spectral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Spectral ExtraBold"/>
              <a:buNone/>
              <a:defRPr sz="1800">
                <a:latin typeface="Spectral ExtraBold"/>
                <a:ea typeface="Spectral ExtraBold"/>
                <a:cs typeface="Spectral ExtraBold"/>
                <a:sym typeface="Spectral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Spectral ExtraBold"/>
              <a:buNone/>
              <a:defRPr sz="1800">
                <a:latin typeface="Spectral ExtraBold"/>
                <a:ea typeface="Spectral ExtraBold"/>
                <a:cs typeface="Spectral ExtraBold"/>
                <a:sym typeface="Spectral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Spectral ExtraBold"/>
              <a:buNone/>
              <a:defRPr sz="1800">
                <a:latin typeface="Spectral ExtraBold"/>
                <a:ea typeface="Spectral ExtraBold"/>
                <a:cs typeface="Spectral ExtraBold"/>
                <a:sym typeface="Spectral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Spectral ExtraBold"/>
              <a:buNone/>
              <a:defRPr sz="1800">
                <a:latin typeface="Spectral ExtraBold"/>
                <a:ea typeface="Spectral ExtraBold"/>
                <a:cs typeface="Spectral ExtraBold"/>
                <a:sym typeface="Spectral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Spectral ExtraBold"/>
              <a:buNone/>
              <a:defRPr sz="1800">
                <a:latin typeface="Spectral ExtraBold"/>
                <a:ea typeface="Spectral ExtraBold"/>
                <a:cs typeface="Spectral ExtraBold"/>
                <a:sym typeface="Spectral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Spectral ExtraBold"/>
              <a:buNone/>
              <a:defRPr sz="1800">
                <a:latin typeface="Spectral ExtraBold"/>
                <a:ea typeface="Spectral ExtraBold"/>
                <a:cs typeface="Spectral ExtraBold"/>
                <a:sym typeface="Spectral ExtraBo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95850" y="1342500"/>
            <a:ext cx="11400300" cy="479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66666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93700" lvl="1" marL="9144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600"/>
              <a:buFont typeface="Arial"/>
              <a:buChar char="•"/>
              <a:defRPr b="0" i="0" sz="2600" u="none" cap="none" strike="noStrike">
                <a:solidFill>
                  <a:srgbClr val="66666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406400" lvl="2" marL="13716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66666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81000" lvl="3" marL="18288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rgbClr val="66666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rgbClr val="66666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6666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6666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6666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rgbClr val="66666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1489711" y="6358457"/>
            <a:ext cx="514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9" name="Google Shape;9;p1"/>
          <p:cNvSpPr txBox="1"/>
          <p:nvPr/>
        </p:nvSpPr>
        <p:spPr>
          <a:xfrm>
            <a:off x="1507650" y="6475163"/>
            <a:ext cx="3535800" cy="24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1100">
                <a:solidFill>
                  <a:srgbClr val="9D9D9C"/>
                </a:solidFill>
                <a:latin typeface="Calibri"/>
                <a:ea typeface="Calibri"/>
                <a:cs typeface="Calibri"/>
                <a:sym typeface="Calibri"/>
              </a:rPr>
              <a:t>AUSTRALIAN RESEARCH DATA COMMONS </a:t>
            </a:r>
            <a:endParaRPr b="1" sz="1100">
              <a:solidFill>
                <a:srgbClr val="9D9D9C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Google Shape;10;p1"/>
          <p:cNvPicPr preferRelativeResize="0"/>
          <p:nvPr/>
        </p:nvPicPr>
        <p:blipFill rotWithShape="1">
          <a:blip r:embed="rId1">
            <a:alphaModFix/>
          </a:blip>
          <a:srcRect b="35123" l="0" r="0" t="0"/>
          <a:stretch/>
        </p:blipFill>
        <p:spPr>
          <a:xfrm>
            <a:off x="360000" y="6502519"/>
            <a:ext cx="915874" cy="193719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22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20" Type="http://schemas.openxmlformats.org/officeDocument/2006/relationships/image" Target="../media/image52.png"/><Relationship Id="rId21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3.png"/><Relationship Id="rId4" Type="http://schemas.openxmlformats.org/officeDocument/2006/relationships/image" Target="../media/image42.png"/><Relationship Id="rId9" Type="http://schemas.openxmlformats.org/officeDocument/2006/relationships/image" Target="../media/image41.png"/><Relationship Id="rId5" Type="http://schemas.openxmlformats.org/officeDocument/2006/relationships/image" Target="../media/image37.png"/><Relationship Id="rId6" Type="http://schemas.openxmlformats.org/officeDocument/2006/relationships/image" Target="../media/image40.png"/><Relationship Id="rId7" Type="http://schemas.openxmlformats.org/officeDocument/2006/relationships/image" Target="../media/image38.png"/><Relationship Id="rId8" Type="http://schemas.openxmlformats.org/officeDocument/2006/relationships/image" Target="../media/image44.png"/><Relationship Id="rId11" Type="http://schemas.openxmlformats.org/officeDocument/2006/relationships/image" Target="../media/image39.png"/><Relationship Id="rId10" Type="http://schemas.openxmlformats.org/officeDocument/2006/relationships/image" Target="../media/image45.png"/><Relationship Id="rId13" Type="http://schemas.openxmlformats.org/officeDocument/2006/relationships/image" Target="../media/image47.png"/><Relationship Id="rId12" Type="http://schemas.openxmlformats.org/officeDocument/2006/relationships/image" Target="../media/image43.png"/><Relationship Id="rId15" Type="http://schemas.openxmlformats.org/officeDocument/2006/relationships/image" Target="../media/image46.png"/><Relationship Id="rId14" Type="http://schemas.openxmlformats.org/officeDocument/2006/relationships/image" Target="../media/image48.png"/><Relationship Id="rId17" Type="http://schemas.openxmlformats.org/officeDocument/2006/relationships/image" Target="../media/image49.png"/><Relationship Id="rId16" Type="http://schemas.openxmlformats.org/officeDocument/2006/relationships/image" Target="../media/image50.png"/><Relationship Id="rId19" Type="http://schemas.openxmlformats.org/officeDocument/2006/relationships/image" Target="../media/image51.png"/><Relationship Id="rId18" Type="http://schemas.openxmlformats.org/officeDocument/2006/relationships/image" Target="../media/image5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20" Type="http://schemas.openxmlformats.org/officeDocument/2006/relationships/image" Target="../media/image34.png"/><Relationship Id="rId22" Type="http://schemas.openxmlformats.org/officeDocument/2006/relationships/image" Target="../media/image35.png"/><Relationship Id="rId21" Type="http://schemas.openxmlformats.org/officeDocument/2006/relationships/image" Target="../media/image29.jpg"/><Relationship Id="rId23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6.png"/><Relationship Id="rId5" Type="http://schemas.openxmlformats.org/officeDocument/2006/relationships/image" Target="../media/image11.png"/><Relationship Id="rId6" Type="http://schemas.openxmlformats.org/officeDocument/2006/relationships/image" Target="../media/image2.png"/><Relationship Id="rId7" Type="http://schemas.openxmlformats.org/officeDocument/2006/relationships/image" Target="../media/image9.png"/><Relationship Id="rId8" Type="http://schemas.openxmlformats.org/officeDocument/2006/relationships/image" Target="../media/image17.png"/><Relationship Id="rId11" Type="http://schemas.openxmlformats.org/officeDocument/2006/relationships/image" Target="../media/image18.png"/><Relationship Id="rId10" Type="http://schemas.openxmlformats.org/officeDocument/2006/relationships/image" Target="../media/image32.png"/><Relationship Id="rId13" Type="http://schemas.openxmlformats.org/officeDocument/2006/relationships/image" Target="../media/image15.png"/><Relationship Id="rId12" Type="http://schemas.openxmlformats.org/officeDocument/2006/relationships/image" Target="../media/image25.png"/><Relationship Id="rId15" Type="http://schemas.openxmlformats.org/officeDocument/2006/relationships/image" Target="../media/image22.png"/><Relationship Id="rId14" Type="http://schemas.openxmlformats.org/officeDocument/2006/relationships/image" Target="../media/image20.png"/><Relationship Id="rId17" Type="http://schemas.openxmlformats.org/officeDocument/2006/relationships/image" Target="../media/image31.png"/><Relationship Id="rId16" Type="http://schemas.openxmlformats.org/officeDocument/2006/relationships/image" Target="../media/image21.png"/><Relationship Id="rId19" Type="http://schemas.openxmlformats.org/officeDocument/2006/relationships/image" Target="../media/image30.png"/><Relationship Id="rId18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9"/>
          <p:cNvSpPr txBox="1"/>
          <p:nvPr>
            <p:ph type="title"/>
          </p:nvPr>
        </p:nvSpPr>
        <p:spPr>
          <a:xfrm>
            <a:off x="360000" y="2215425"/>
            <a:ext cx="11085900" cy="1051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</a:pPr>
            <a:r>
              <a:rPr lang="en-AU"/>
              <a:t>National Identifier Infrastructure - Australia</a:t>
            </a:r>
            <a:endParaRPr/>
          </a:p>
        </p:txBody>
      </p:sp>
      <p:sp>
        <p:nvSpPr>
          <p:cNvPr id="259" name="Google Shape;259;p29"/>
          <p:cNvSpPr txBox="1"/>
          <p:nvPr>
            <p:ph idx="2" type="body"/>
          </p:nvPr>
        </p:nvSpPr>
        <p:spPr>
          <a:xfrm>
            <a:off x="747800" y="4304218"/>
            <a:ext cx="27432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50"/>
              <a:buFont typeface="Arial"/>
              <a:buNone/>
            </a:pPr>
            <a:r>
              <a:rPr lang="en-AU" sz="1150"/>
              <a:t>PRESENTED BY</a:t>
            </a:r>
            <a:endParaRPr sz="1150"/>
          </a:p>
        </p:txBody>
      </p:sp>
      <p:sp>
        <p:nvSpPr>
          <p:cNvPr id="260" name="Google Shape;260;p29"/>
          <p:cNvSpPr txBox="1"/>
          <p:nvPr>
            <p:ph idx="2" type="body"/>
          </p:nvPr>
        </p:nvSpPr>
        <p:spPr>
          <a:xfrm>
            <a:off x="747800" y="5228143"/>
            <a:ext cx="2743200" cy="3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50"/>
              <a:buFont typeface="Arial"/>
              <a:buNone/>
            </a:pPr>
            <a:r>
              <a:rPr lang="en-AU" sz="1150"/>
              <a:t>12 August 2021</a:t>
            </a:r>
            <a:endParaRPr sz="1150"/>
          </a:p>
        </p:txBody>
      </p:sp>
      <p:sp>
        <p:nvSpPr>
          <p:cNvPr id="261" name="Google Shape;261;p29"/>
          <p:cNvSpPr txBox="1"/>
          <p:nvPr>
            <p:ph idx="1" type="body"/>
          </p:nvPr>
        </p:nvSpPr>
        <p:spPr>
          <a:xfrm>
            <a:off x="5436275" y="3385563"/>
            <a:ext cx="6009600" cy="556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600"/>
              </a:spcBef>
              <a:spcAft>
                <a:spcPts val="0"/>
              </a:spcAft>
              <a:buNone/>
            </a:pPr>
            <a:r>
              <a:rPr lang="en-AU"/>
              <a:t>CAUL-ARDC-AAF webinar</a:t>
            </a:r>
            <a:endParaRPr/>
          </a:p>
        </p:txBody>
      </p:sp>
      <p:sp>
        <p:nvSpPr>
          <p:cNvPr id="262" name="Google Shape;262;p29"/>
          <p:cNvSpPr txBox="1"/>
          <p:nvPr>
            <p:ph idx="3" type="body"/>
          </p:nvPr>
        </p:nvSpPr>
        <p:spPr>
          <a:xfrm>
            <a:off x="747800" y="4559374"/>
            <a:ext cx="6009600" cy="668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AU"/>
              <a:t>Natasha Simons, Associate Director, Data &amp; Services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AU"/>
              <a:t>https://orcid.org/0000-0003-0635-1998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3" name="Google Shape;263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7791" y="5757066"/>
            <a:ext cx="1114325" cy="389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8"/>
          <p:cNvSpPr txBox="1"/>
          <p:nvPr>
            <p:ph type="title"/>
          </p:nvPr>
        </p:nvSpPr>
        <p:spPr>
          <a:xfrm>
            <a:off x="473050" y="339825"/>
            <a:ext cx="11250900" cy="720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/>
              <a:t>Our Members</a:t>
            </a:r>
            <a:endParaRPr/>
          </a:p>
        </p:txBody>
      </p:sp>
      <p:pic>
        <p:nvPicPr>
          <p:cNvPr id="347" name="Google Shape;34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2905" y="1059825"/>
            <a:ext cx="1602922" cy="1602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71094" y="1512762"/>
            <a:ext cx="892228" cy="892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28589" y="1393862"/>
            <a:ext cx="1021856" cy="1021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15712" y="1464164"/>
            <a:ext cx="933195" cy="933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3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14173" y="1129296"/>
            <a:ext cx="1602937" cy="1602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3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482377" y="1389399"/>
            <a:ext cx="1007931" cy="1007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3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37973" y="3023915"/>
            <a:ext cx="1007936" cy="1007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3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101140" y="2908295"/>
            <a:ext cx="1239166" cy="12391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3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895537" y="3081758"/>
            <a:ext cx="892239" cy="892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38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343006" y="2981383"/>
            <a:ext cx="1092989" cy="1092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38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6991226" y="2937614"/>
            <a:ext cx="1180527" cy="1180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38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8726984" y="2967746"/>
            <a:ext cx="1120263" cy="1120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3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10402478" y="2981383"/>
            <a:ext cx="1092988" cy="1092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38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524050" y="4792144"/>
            <a:ext cx="1021859" cy="1021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38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4062433" y="4712809"/>
            <a:ext cx="1180527" cy="1180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38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2358052" y="4856954"/>
            <a:ext cx="892238" cy="892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38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6055102" y="4683487"/>
            <a:ext cx="1304392" cy="1239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38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8171638" y="4593722"/>
            <a:ext cx="1418702" cy="1418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38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10402482" y="4634042"/>
            <a:ext cx="1338062" cy="13380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39"/>
          <p:cNvSpPr txBox="1"/>
          <p:nvPr/>
        </p:nvSpPr>
        <p:spPr>
          <a:xfrm>
            <a:off x="747625" y="4016075"/>
            <a:ext cx="49266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0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www.ardc.edu.au</a:t>
            </a:r>
            <a:r>
              <a:rPr lang="en-AU" sz="11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15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1" name="Google Shape;37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0577" y="5078074"/>
            <a:ext cx="222297" cy="182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0574" y="4758075"/>
            <a:ext cx="222298" cy="189066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39"/>
          <p:cNvSpPr txBox="1"/>
          <p:nvPr/>
        </p:nvSpPr>
        <p:spPr>
          <a:xfrm>
            <a:off x="1217275" y="4611175"/>
            <a:ext cx="30576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australian-research-data-commons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39"/>
          <p:cNvSpPr txBox="1"/>
          <p:nvPr/>
        </p:nvSpPr>
        <p:spPr>
          <a:xfrm>
            <a:off x="1217275" y="4947150"/>
            <a:ext cx="16296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AU" sz="1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ARDC_AU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0"/>
          <p:cNvSpPr txBox="1"/>
          <p:nvPr>
            <p:ph type="title"/>
          </p:nvPr>
        </p:nvSpPr>
        <p:spPr>
          <a:xfrm>
            <a:off x="1696950" y="1367700"/>
            <a:ext cx="8798100" cy="38196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>
                <a:solidFill>
                  <a:srgbClr val="F8B20E"/>
                </a:solidFill>
                <a:latin typeface="Spectral"/>
                <a:ea typeface="Spectral"/>
                <a:cs typeface="Spectral"/>
                <a:sym typeface="Spectral"/>
              </a:rPr>
              <a:t>We acknowledge and celebrate the </a:t>
            </a:r>
            <a:br>
              <a:rPr b="1" lang="en-AU">
                <a:solidFill>
                  <a:srgbClr val="F8B20E"/>
                </a:solidFill>
                <a:latin typeface="Spectral"/>
                <a:ea typeface="Spectral"/>
                <a:cs typeface="Spectral"/>
                <a:sym typeface="Spectral"/>
              </a:rPr>
            </a:br>
            <a:r>
              <a:rPr b="1" lang="en-AU">
                <a:solidFill>
                  <a:srgbClr val="F8B20E"/>
                </a:solidFill>
                <a:latin typeface="Spectral"/>
                <a:ea typeface="Spectral"/>
                <a:cs typeface="Spectral"/>
                <a:sym typeface="Spectral"/>
              </a:rPr>
              <a:t>First Australians on whose traditional lands we meet, and we pay our respect to the elders past and present.</a:t>
            </a:r>
            <a:endParaRPr sz="39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1"/>
          <p:cNvSpPr txBox="1"/>
          <p:nvPr>
            <p:ph idx="1" type="body"/>
          </p:nvPr>
        </p:nvSpPr>
        <p:spPr>
          <a:xfrm>
            <a:off x="483300" y="2550150"/>
            <a:ext cx="7239000" cy="38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100">
                <a:solidFill>
                  <a:schemeClr val="dk1"/>
                </a:solidFill>
              </a:rPr>
              <a:t>Q - </a:t>
            </a:r>
            <a:r>
              <a:rPr lang="en-AU" sz="3100">
                <a:solidFill>
                  <a:schemeClr val="dk1"/>
                </a:solidFill>
              </a:rPr>
              <a:t>What’s the AUD equivalent of £5.67M?</a:t>
            </a:r>
            <a:endParaRPr sz="3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100">
                <a:solidFill>
                  <a:schemeClr val="dk1"/>
                </a:solidFill>
              </a:rPr>
              <a:t>A - About $10.68M</a:t>
            </a:r>
            <a:endParaRPr sz="3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666666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274" name="Google Shape;274;p31"/>
          <p:cNvSpPr txBox="1"/>
          <p:nvPr>
            <p:ph type="title"/>
          </p:nvPr>
        </p:nvSpPr>
        <p:spPr>
          <a:xfrm>
            <a:off x="483300" y="182650"/>
            <a:ext cx="11059500" cy="9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/>
              <a:t>How could cost-benefit analysis translate to Australia?</a:t>
            </a:r>
            <a:endParaRPr/>
          </a:p>
        </p:txBody>
      </p:sp>
      <p:pic>
        <p:nvPicPr>
          <p:cNvPr id="275" name="Google Shape;27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43893" y="1340448"/>
            <a:ext cx="3698532" cy="50756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2"/>
          <p:cNvSpPr txBox="1"/>
          <p:nvPr>
            <p:ph idx="1" type="body"/>
          </p:nvPr>
        </p:nvSpPr>
        <p:spPr>
          <a:xfrm>
            <a:off x="483300" y="1282400"/>
            <a:ext cx="7239000" cy="50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>
                <a:solidFill>
                  <a:schemeClr val="dk1"/>
                </a:solidFill>
              </a:rPr>
              <a:t>Could the method of analysis in the UK report be applied to the Australian context? 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>
                <a:solidFill>
                  <a:schemeClr val="dk1"/>
                </a:solidFill>
              </a:rPr>
              <a:t>Consider differences such as: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AU" sz="2000">
                <a:solidFill>
                  <a:schemeClr val="dk1"/>
                </a:solidFill>
              </a:rPr>
              <a:t>Size of research sector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AU" sz="2000">
                <a:solidFill>
                  <a:schemeClr val="dk1"/>
                </a:solidFill>
              </a:rPr>
              <a:t>Scale of investment in research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AU" sz="2000">
                <a:solidFill>
                  <a:schemeClr val="dk1"/>
                </a:solidFill>
              </a:rPr>
              <a:t>Research funding levels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AU" sz="2000">
                <a:solidFill>
                  <a:schemeClr val="dk1"/>
                </a:solidFill>
              </a:rPr>
              <a:t>Uptake and usage of persistent identifiers (benchmarking)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AU" sz="2000">
                <a:solidFill>
                  <a:schemeClr val="dk1"/>
                </a:solidFill>
              </a:rPr>
              <a:t>Research infr</a:t>
            </a:r>
            <a:r>
              <a:rPr lang="en-AU" sz="2000">
                <a:solidFill>
                  <a:schemeClr val="dk1"/>
                </a:solidFill>
              </a:rPr>
              <a:t>astructure development/availability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281" name="Google Shape;281;p32"/>
          <p:cNvSpPr txBox="1"/>
          <p:nvPr>
            <p:ph type="title"/>
          </p:nvPr>
        </p:nvSpPr>
        <p:spPr>
          <a:xfrm>
            <a:off x="483300" y="182650"/>
            <a:ext cx="11059500" cy="9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/>
              <a:t>Q1 - Does the cost-benefit analysis translate to Aus?</a:t>
            </a:r>
            <a:endParaRPr/>
          </a:p>
        </p:txBody>
      </p:sp>
      <p:pic>
        <p:nvPicPr>
          <p:cNvPr id="282" name="Google Shape;282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63200" y="1028850"/>
            <a:ext cx="3602754" cy="540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3"/>
          <p:cNvSpPr txBox="1"/>
          <p:nvPr>
            <p:ph idx="1" type="body"/>
          </p:nvPr>
        </p:nvSpPr>
        <p:spPr>
          <a:xfrm>
            <a:off x="483300" y="1282400"/>
            <a:ext cx="10388700" cy="8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>
                <a:solidFill>
                  <a:schemeClr val="dk1"/>
                </a:solidFill>
              </a:rPr>
              <a:t>Do we have the persistent identifier (PID) infrastructure needed to realise the benefits? 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288" name="Google Shape;288;p33"/>
          <p:cNvSpPr txBox="1"/>
          <p:nvPr>
            <p:ph type="title"/>
          </p:nvPr>
        </p:nvSpPr>
        <p:spPr>
          <a:xfrm>
            <a:off x="483300" y="182650"/>
            <a:ext cx="11059500" cy="9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/>
              <a:t>Q2 - do we have the identifier infrastructure needed?</a:t>
            </a:r>
            <a:endParaRPr/>
          </a:p>
        </p:txBody>
      </p:sp>
      <p:graphicFrame>
        <p:nvGraphicFramePr>
          <p:cNvPr id="289" name="Google Shape;289;p33"/>
          <p:cNvGraphicFramePr/>
          <p:nvPr/>
        </p:nvGraphicFramePr>
        <p:xfrm>
          <a:off x="750775" y="1992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{F7134E8A-6C05-4B9C-A2AA-8691997A85FA}</a:tableStyleId>
              </a:tblPr>
              <a:tblGrid>
                <a:gridCol w="1986800"/>
                <a:gridCol w="1684250"/>
                <a:gridCol w="3398725"/>
                <a:gridCol w="3217225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Identifier for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Identifier type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Offered</a:t>
                      </a:r>
                      <a:r>
                        <a:rPr b="1"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by 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 collaboration with international PID provider</a:t>
                      </a:r>
                      <a:endParaRPr b="1"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People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1C44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ORCID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1C44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AAF’s Australian ORCID Consortium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1C44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ORCID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A1C448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Grants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PURL/DOI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ARDC/CrossRef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Internet Archive / CrossRef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Projects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RAiD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ARDC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Handle system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Samples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IGSN/DOI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ARDC’s IGSN service/ ARDC’s DataCite Consortium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IGSN eV / DataCite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Data, software, instruments, ‘grey literature’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Handle/DOI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-AU" sz="15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ARDC’s Handle Service/ ARDC’s DataCite Consortium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DataCite</a:t>
                      </a:r>
                      <a:endParaRPr sz="15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57FF3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Publications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1DE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DOI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1DE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Publishers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1DE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CrossRef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1DEF5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Organisations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1DE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ROR / GRID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1DE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1DEF5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AU" sz="15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ROR / Digital Science</a:t>
                      </a:r>
                      <a:endParaRPr sz="15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1DE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4"/>
          <p:cNvSpPr txBox="1"/>
          <p:nvPr>
            <p:ph idx="1" type="body"/>
          </p:nvPr>
        </p:nvSpPr>
        <p:spPr>
          <a:xfrm>
            <a:off x="483300" y="1282400"/>
            <a:ext cx="7239000" cy="50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>
                <a:solidFill>
                  <a:schemeClr val="dk1"/>
                </a:solidFill>
              </a:rPr>
              <a:t>Do we have a nationally agreed upon </a:t>
            </a:r>
            <a:r>
              <a:rPr lang="en-AU" sz="2000">
                <a:solidFill>
                  <a:schemeClr val="dk1"/>
                </a:solidFill>
              </a:rPr>
              <a:t>approach</a:t>
            </a:r>
            <a:r>
              <a:rPr lang="en-AU" sz="2000">
                <a:solidFill>
                  <a:schemeClr val="dk1"/>
                </a:solidFill>
              </a:rPr>
              <a:t> to investing in persistent identifiers as key infrastructure for research?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>
                <a:solidFill>
                  <a:schemeClr val="dk1"/>
                </a:solidFill>
              </a:rPr>
              <a:t>We have: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AU" sz="2000">
                <a:solidFill>
                  <a:schemeClr val="dk1"/>
                </a:solidFill>
              </a:rPr>
              <a:t>National Research Infrastructure Investment Plan &amp; Roadmap 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lang="en-AU" sz="2000">
                <a:solidFill>
                  <a:schemeClr val="dk1"/>
                </a:solidFill>
              </a:rPr>
              <a:t>ARDC FAIR Data Guidelines and Persistent Identifiers Policy 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●"/>
            </a:pPr>
            <a:r>
              <a:rPr lang="en-AU" sz="2000">
                <a:solidFill>
                  <a:schemeClr val="dk1"/>
                </a:solidFill>
              </a:rPr>
              <a:t>Various governance groups for PID </a:t>
            </a:r>
            <a:r>
              <a:rPr lang="en-AU" sz="2000">
                <a:solidFill>
                  <a:schemeClr val="dk1"/>
                </a:solidFill>
              </a:rPr>
              <a:t>infrastructure</a:t>
            </a:r>
            <a:r>
              <a:rPr lang="en-AU" sz="2000">
                <a:solidFill>
                  <a:schemeClr val="dk1"/>
                </a:solidFill>
              </a:rPr>
              <a:t> e.g. Australian ORCID Consortium Governance Group, ARDC DataCite DOI Consortium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295" name="Google Shape;295;p34"/>
          <p:cNvSpPr txBox="1"/>
          <p:nvPr>
            <p:ph type="title"/>
          </p:nvPr>
        </p:nvSpPr>
        <p:spPr>
          <a:xfrm>
            <a:off x="483300" y="182650"/>
            <a:ext cx="11059500" cy="9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/>
              <a:t>Q3 - do we have a national PID strategy</a:t>
            </a:r>
            <a:r>
              <a:rPr lang="en-AU"/>
              <a:t>?</a:t>
            </a:r>
            <a:endParaRPr/>
          </a:p>
        </p:txBody>
      </p:sp>
      <p:pic>
        <p:nvPicPr>
          <p:cNvPr id="296" name="Google Shape;29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74700" y="1300150"/>
            <a:ext cx="3514725" cy="472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5"/>
          <p:cNvSpPr txBox="1"/>
          <p:nvPr>
            <p:ph idx="1" type="body"/>
          </p:nvPr>
        </p:nvSpPr>
        <p:spPr>
          <a:xfrm>
            <a:off x="483300" y="1282400"/>
            <a:ext cx="7239000" cy="50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>
                <a:solidFill>
                  <a:schemeClr val="dk1"/>
                </a:solidFill>
              </a:rPr>
              <a:t>No, a number of countries are trying to </a:t>
            </a:r>
            <a:r>
              <a:rPr lang="en-AU" sz="2000">
                <a:solidFill>
                  <a:schemeClr val="dk1"/>
                </a:solidFill>
              </a:rPr>
              <a:t>work</a:t>
            </a:r>
            <a:r>
              <a:rPr lang="en-AU" sz="2000">
                <a:solidFill>
                  <a:schemeClr val="dk1"/>
                </a:solidFill>
              </a:rPr>
              <a:t> this out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666666"/>
              </a:solidFill>
            </a:endParaRPr>
          </a:p>
        </p:txBody>
      </p:sp>
      <p:sp>
        <p:nvSpPr>
          <p:cNvPr id="302" name="Google Shape;302;p35"/>
          <p:cNvSpPr txBox="1"/>
          <p:nvPr>
            <p:ph type="title"/>
          </p:nvPr>
        </p:nvSpPr>
        <p:spPr>
          <a:xfrm>
            <a:off x="483300" y="182650"/>
            <a:ext cx="11059500" cy="9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/>
              <a:t>Are we alone?</a:t>
            </a:r>
            <a:endParaRPr/>
          </a:p>
        </p:txBody>
      </p:sp>
      <p:pic>
        <p:nvPicPr>
          <p:cNvPr id="303" name="Google Shape;30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38950" y="1762600"/>
            <a:ext cx="7238999" cy="43159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6"/>
          <p:cNvSpPr txBox="1"/>
          <p:nvPr>
            <p:ph idx="1" type="body"/>
          </p:nvPr>
        </p:nvSpPr>
        <p:spPr>
          <a:xfrm>
            <a:off x="483300" y="1282400"/>
            <a:ext cx="7239000" cy="507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en-AU" sz="2000">
                <a:solidFill>
                  <a:schemeClr val="dk1"/>
                </a:solidFill>
              </a:rPr>
              <a:t>Start the conversation about a national PID strategy 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en-AU" sz="2000">
                <a:solidFill>
                  <a:schemeClr val="dk1"/>
                </a:solidFill>
              </a:rPr>
              <a:t>Invest in a PID cost-benefit analysis for Australia</a:t>
            </a:r>
            <a:endParaRPr sz="200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>
                <a:solidFill>
                  <a:schemeClr val="dk1"/>
                </a:solidFill>
              </a:rPr>
              <a:t>...and alongside this: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en-AU" sz="2000">
                <a:solidFill>
                  <a:schemeClr val="dk1"/>
                </a:solidFill>
              </a:rPr>
              <a:t>Invest in and m</a:t>
            </a:r>
            <a:r>
              <a:rPr lang="en-AU" sz="2000">
                <a:solidFill>
                  <a:schemeClr val="dk1"/>
                </a:solidFill>
              </a:rPr>
              <a:t>ake use of PID infrastructure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en-AU" sz="2000">
                <a:solidFill>
                  <a:schemeClr val="dk1"/>
                </a:solidFill>
              </a:rPr>
              <a:t>Build PIDs into research infrastructure (systems, platforms)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en-AU" sz="2000">
                <a:solidFill>
                  <a:schemeClr val="dk1"/>
                </a:solidFill>
              </a:rPr>
              <a:t>Build PIDs into research workflows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en-AU" sz="2000">
                <a:solidFill>
                  <a:schemeClr val="dk1"/>
                </a:solidFill>
              </a:rPr>
              <a:t>Help researchers to use PIDs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en-AU" sz="2000">
                <a:solidFill>
                  <a:schemeClr val="dk1"/>
                </a:solidFill>
              </a:rPr>
              <a:t>Make use of tools like research graph to track research outcomes and impact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666666"/>
              </a:solidFill>
            </a:endParaRPr>
          </a:p>
        </p:txBody>
      </p:sp>
      <p:sp>
        <p:nvSpPr>
          <p:cNvPr id="309" name="Google Shape;309;p36"/>
          <p:cNvSpPr txBox="1"/>
          <p:nvPr>
            <p:ph type="title"/>
          </p:nvPr>
        </p:nvSpPr>
        <p:spPr>
          <a:xfrm>
            <a:off x="483300" y="182650"/>
            <a:ext cx="11059500" cy="9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/>
              <a:t>What could we do next?</a:t>
            </a:r>
            <a:endParaRPr/>
          </a:p>
        </p:txBody>
      </p:sp>
      <p:pic>
        <p:nvPicPr>
          <p:cNvPr id="310" name="Google Shape;31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43893" y="1340448"/>
            <a:ext cx="3698532" cy="507569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311" name="Google Shape;311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99485" y="2684010"/>
            <a:ext cx="3417425" cy="2272501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36"/>
          <p:cNvSpPr txBox="1"/>
          <p:nvPr/>
        </p:nvSpPr>
        <p:spPr>
          <a:xfrm>
            <a:off x="8020100" y="1516950"/>
            <a:ext cx="3417300" cy="431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1600">
                <a:solidFill>
                  <a:srgbClr val="A1C448"/>
                </a:solidFill>
                <a:latin typeface="Calibri"/>
                <a:ea typeface="Calibri"/>
                <a:cs typeface="Calibri"/>
                <a:sym typeface="Calibri"/>
              </a:rPr>
              <a:t>AUSTRALIAN PID INFRASTRUCTURE</a:t>
            </a:r>
            <a:endParaRPr b="1" sz="1600">
              <a:solidFill>
                <a:srgbClr val="A1C44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36"/>
          <p:cNvSpPr txBox="1"/>
          <p:nvPr/>
        </p:nvSpPr>
        <p:spPr>
          <a:xfrm>
            <a:off x="8140275" y="5215550"/>
            <a:ext cx="936600" cy="831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36"/>
          <p:cNvSpPr txBox="1"/>
          <p:nvPr/>
        </p:nvSpPr>
        <p:spPr>
          <a:xfrm>
            <a:off x="10531925" y="1922300"/>
            <a:ext cx="936600" cy="400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36"/>
          <p:cNvSpPr txBox="1"/>
          <p:nvPr/>
        </p:nvSpPr>
        <p:spPr>
          <a:xfrm>
            <a:off x="9476750" y="2684000"/>
            <a:ext cx="504000" cy="17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10300">
                <a:solidFill>
                  <a:srgbClr val="F73214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b="1" sz="10300">
              <a:solidFill>
                <a:srgbClr val="F732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7"/>
          <p:cNvSpPr txBox="1"/>
          <p:nvPr>
            <p:ph type="title"/>
          </p:nvPr>
        </p:nvSpPr>
        <p:spPr>
          <a:xfrm>
            <a:off x="473050" y="339825"/>
            <a:ext cx="11250900" cy="720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/>
              <a:t>Enabled by NCRIS </a:t>
            </a:r>
            <a:endParaRPr/>
          </a:p>
        </p:txBody>
      </p:sp>
      <p:pic>
        <p:nvPicPr>
          <p:cNvPr id="321" name="Google Shape;32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050" y="1391200"/>
            <a:ext cx="1622475" cy="1174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485641" y="1653578"/>
            <a:ext cx="1016696" cy="4478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93438" y="2998061"/>
            <a:ext cx="1240469" cy="298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3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90769" y="1653574"/>
            <a:ext cx="1135709" cy="447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3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15775" y="1575221"/>
            <a:ext cx="976936" cy="500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3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682008" y="1728481"/>
            <a:ext cx="914336" cy="298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3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790603" y="2947753"/>
            <a:ext cx="949220" cy="398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37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784685" y="4145222"/>
            <a:ext cx="1016696" cy="338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3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588699" y="4218228"/>
            <a:ext cx="1095917" cy="192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37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0394952" y="4102814"/>
            <a:ext cx="914340" cy="423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3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8471934" y="4107874"/>
            <a:ext cx="1135700" cy="461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37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6237086" y="5382004"/>
            <a:ext cx="1135712" cy="289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37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4815762" y="5225401"/>
            <a:ext cx="662439" cy="602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37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8131683" y="5328490"/>
            <a:ext cx="1555455" cy="396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7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10446024" y="5365711"/>
            <a:ext cx="1095925" cy="447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37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10650450" y="2658625"/>
            <a:ext cx="824899" cy="824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37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8487521" y="2948178"/>
            <a:ext cx="1409314" cy="3978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37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>
            <a:off x="3076587" y="1465075"/>
            <a:ext cx="824885" cy="824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37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2980679" y="4040792"/>
            <a:ext cx="1016688" cy="54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37"/>
          <p:cNvPicPr preferRelativeResize="0"/>
          <p:nvPr/>
        </p:nvPicPr>
        <p:blipFill rotWithShape="1">
          <a:blip r:embed="rId22">
            <a:alphaModFix/>
          </a:blip>
          <a:srcRect b="0" l="0" r="0" t="0"/>
          <a:stretch/>
        </p:blipFill>
        <p:spPr>
          <a:xfrm>
            <a:off x="2921175" y="5303250"/>
            <a:ext cx="1135701" cy="57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1" name="Google Shape;341;p37"/>
          <p:cNvPicPr preferRelativeResize="0"/>
          <p:nvPr/>
        </p:nvPicPr>
        <p:blipFill rotWithShape="1">
          <a:blip r:embed="rId23">
            <a:alphaModFix/>
          </a:blip>
          <a:srcRect b="0" l="0" r="0" t="0"/>
          <a:stretch/>
        </p:blipFill>
        <p:spPr>
          <a:xfrm>
            <a:off x="2941063" y="2969597"/>
            <a:ext cx="1095925" cy="4814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B0D5"/>
      </a:accent1>
      <a:accent2>
        <a:srgbClr val="F8B20E"/>
      </a:accent2>
      <a:accent3>
        <a:srgbClr val="E7E6E6"/>
      </a:accent3>
      <a:accent4>
        <a:srgbClr val="8E489B"/>
      </a:accent4>
      <a:accent5>
        <a:srgbClr val="E51875"/>
      </a:accent5>
      <a:accent6>
        <a:srgbClr val="E7E6E6"/>
      </a:accent6>
      <a:hlink>
        <a:srgbClr val="00B0D5"/>
      </a:hlink>
      <a:folHlink>
        <a:srgbClr val="00B0D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