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56" r:id="rId2"/>
    <p:sldId id="258" r:id="rId3"/>
    <p:sldId id="259" r:id="rId4"/>
    <p:sldId id="260" r:id="rId5"/>
    <p:sldId id="261" r:id="rId6"/>
    <p:sldId id="262" r:id="rId7"/>
    <p:sldId id="263" r:id="rId8"/>
    <p:sldId id="270" r:id="rId9"/>
    <p:sldId id="268" r:id="rId10"/>
    <p:sldId id="264" r:id="rId11"/>
    <p:sldId id="265" r:id="rId12"/>
    <p:sldId id="266" r:id="rId13"/>
    <p:sldId id="269" r:id="rId14"/>
    <p:sldId id="267" r:id="rId15"/>
  </p:sldIdLst>
  <p:sldSz cx="12192000" cy="6858000"/>
  <p:notesSz cx="6858000" cy="9144000"/>
  <p:defaultText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45"/>
    <p:restoredTop sz="91067"/>
  </p:normalViewPr>
  <p:slideViewPr>
    <p:cSldViewPr snapToGrid="0" snapToObjects="1">
      <p:cViewPr varScale="1">
        <p:scale>
          <a:sx n="133" d="100"/>
          <a:sy n="133" d="100"/>
        </p:scale>
        <p:origin x="32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F01C98-047B-C449-A910-EF35D7E07776}" type="doc">
      <dgm:prSet loTypeId="urn:microsoft.com/office/officeart/2005/8/layout/hList1" loCatId="" qsTypeId="urn:microsoft.com/office/officeart/2005/8/quickstyle/simple1" qsCatId="simple" csTypeId="urn:microsoft.com/office/officeart/2005/8/colors/colorful1" csCatId="colorful" phldr="1"/>
      <dgm:spPr/>
      <dgm:t>
        <a:bodyPr/>
        <a:lstStyle/>
        <a:p>
          <a:endParaRPr lang="en-US"/>
        </a:p>
      </dgm:t>
    </dgm:pt>
    <dgm:pt modelId="{80A27B50-D449-9F42-9CB1-568FE6BDB5F1}">
      <dgm:prSet phldrT="[Text]"/>
      <dgm:spPr/>
      <dgm:t>
        <a:bodyPr/>
        <a:lstStyle/>
        <a:p>
          <a:r>
            <a:rPr lang="en-US" dirty="0"/>
            <a:t>Discovery</a:t>
          </a:r>
        </a:p>
      </dgm:t>
    </dgm:pt>
    <dgm:pt modelId="{D24B7E27-3B85-704D-8212-5D705C892FB8}" type="parTrans" cxnId="{DE153418-28C3-FC44-8C1C-0D2DAD87A8F4}">
      <dgm:prSet/>
      <dgm:spPr/>
      <dgm:t>
        <a:bodyPr/>
        <a:lstStyle/>
        <a:p>
          <a:endParaRPr lang="en-US"/>
        </a:p>
      </dgm:t>
    </dgm:pt>
    <dgm:pt modelId="{1501347B-DB08-384E-B30B-6091A8064CF7}" type="sibTrans" cxnId="{DE153418-28C3-FC44-8C1C-0D2DAD87A8F4}">
      <dgm:prSet/>
      <dgm:spPr/>
      <dgm:t>
        <a:bodyPr/>
        <a:lstStyle/>
        <a:p>
          <a:endParaRPr lang="en-US"/>
        </a:p>
      </dgm:t>
    </dgm:pt>
    <dgm:pt modelId="{EFB6C798-FBF1-304F-8FE2-0D0A98EA6403}">
      <dgm:prSet phldrT="[Text]"/>
      <dgm:spPr/>
      <dgm:t>
        <a:bodyPr/>
        <a:lstStyle/>
        <a:p>
          <a:r>
            <a:rPr lang="en-US" dirty="0"/>
            <a:t>I/O</a:t>
          </a:r>
        </a:p>
      </dgm:t>
    </dgm:pt>
    <dgm:pt modelId="{11E150C9-0298-9D4C-A75A-E7243FE9E6FC}" type="parTrans" cxnId="{6ADB225D-18C5-D644-9648-1B68E86A67D1}">
      <dgm:prSet/>
      <dgm:spPr/>
      <dgm:t>
        <a:bodyPr/>
        <a:lstStyle/>
        <a:p>
          <a:endParaRPr lang="en-US"/>
        </a:p>
      </dgm:t>
    </dgm:pt>
    <dgm:pt modelId="{4DCD768D-C75C-C04B-B18A-A7DDE29B5D96}" type="sibTrans" cxnId="{6ADB225D-18C5-D644-9648-1B68E86A67D1}">
      <dgm:prSet/>
      <dgm:spPr/>
      <dgm:t>
        <a:bodyPr/>
        <a:lstStyle/>
        <a:p>
          <a:endParaRPr lang="en-US"/>
        </a:p>
      </dgm:t>
    </dgm:pt>
    <dgm:pt modelId="{B9D07276-8F84-6A4D-B840-E496C8350518}">
      <dgm:prSet phldrT="[Text]"/>
      <dgm:spPr/>
      <dgm:t>
        <a:bodyPr/>
        <a:lstStyle/>
        <a:p>
          <a:r>
            <a:rPr lang="en-US" dirty="0"/>
            <a:t>API calls to download data</a:t>
          </a:r>
        </a:p>
      </dgm:t>
    </dgm:pt>
    <dgm:pt modelId="{9F509D48-4C2A-0342-B573-DC9970C0F715}" type="parTrans" cxnId="{2D492D2E-D0B3-0140-BAF1-92D42A9887EA}">
      <dgm:prSet/>
      <dgm:spPr/>
      <dgm:t>
        <a:bodyPr/>
        <a:lstStyle/>
        <a:p>
          <a:endParaRPr lang="en-US"/>
        </a:p>
      </dgm:t>
    </dgm:pt>
    <dgm:pt modelId="{1F971901-AB0D-3547-A42F-4E9E96C21EEA}" type="sibTrans" cxnId="{2D492D2E-D0B3-0140-BAF1-92D42A9887EA}">
      <dgm:prSet/>
      <dgm:spPr/>
      <dgm:t>
        <a:bodyPr/>
        <a:lstStyle/>
        <a:p>
          <a:endParaRPr lang="en-US"/>
        </a:p>
      </dgm:t>
    </dgm:pt>
    <dgm:pt modelId="{5747726B-8746-334F-A55C-6228F271E100}">
      <dgm:prSet phldrT="[Text]"/>
      <dgm:spPr/>
      <dgm:t>
        <a:bodyPr/>
        <a:lstStyle/>
        <a:p>
          <a:r>
            <a:rPr lang="en-US" dirty="0"/>
            <a:t>Reading data of various formats into </a:t>
          </a:r>
          <a:r>
            <a:rPr lang="en-US" dirty="0" err="1"/>
            <a:t>xarray</a:t>
          </a:r>
          <a:r>
            <a:rPr lang="en-US" dirty="0"/>
            <a:t> Datasets</a:t>
          </a:r>
        </a:p>
      </dgm:t>
    </dgm:pt>
    <dgm:pt modelId="{ED187797-5502-4E48-A432-402127B4153D}" type="parTrans" cxnId="{2FACAAC0-51EB-F54B-83C7-B284786ED209}">
      <dgm:prSet/>
      <dgm:spPr/>
      <dgm:t>
        <a:bodyPr/>
        <a:lstStyle/>
        <a:p>
          <a:endParaRPr lang="en-US"/>
        </a:p>
      </dgm:t>
    </dgm:pt>
    <dgm:pt modelId="{C048E965-551F-5F41-BA62-858AE2D9353F}" type="sibTrans" cxnId="{2FACAAC0-51EB-F54B-83C7-B284786ED209}">
      <dgm:prSet/>
      <dgm:spPr/>
      <dgm:t>
        <a:bodyPr/>
        <a:lstStyle/>
        <a:p>
          <a:endParaRPr lang="en-US"/>
        </a:p>
      </dgm:t>
    </dgm:pt>
    <dgm:pt modelId="{A2932CFF-88D5-144A-B961-057F9F1EAF5F}">
      <dgm:prSet/>
      <dgm:spPr/>
      <dgm:t>
        <a:bodyPr/>
        <a:lstStyle/>
        <a:p>
          <a:r>
            <a:rPr lang="en-US" dirty="0"/>
            <a:t>Quality Control</a:t>
          </a:r>
        </a:p>
      </dgm:t>
    </dgm:pt>
    <dgm:pt modelId="{A0FAACAC-E307-C548-A43A-969926BDA07C}" type="parTrans" cxnId="{80248D9D-6886-C64C-842E-BBBC0D2498A7}">
      <dgm:prSet/>
      <dgm:spPr/>
      <dgm:t>
        <a:bodyPr/>
        <a:lstStyle/>
        <a:p>
          <a:endParaRPr lang="en-US"/>
        </a:p>
      </dgm:t>
    </dgm:pt>
    <dgm:pt modelId="{8C69BC29-ABA8-9C41-89C7-E6C5DD9C2091}" type="sibTrans" cxnId="{80248D9D-6886-C64C-842E-BBBC0D2498A7}">
      <dgm:prSet/>
      <dgm:spPr/>
      <dgm:t>
        <a:bodyPr/>
        <a:lstStyle/>
        <a:p>
          <a:endParaRPr lang="en-US"/>
        </a:p>
      </dgm:t>
    </dgm:pt>
    <dgm:pt modelId="{3625C9BA-3565-2A42-81F7-2DA9B6557354}">
      <dgm:prSet/>
      <dgm:spPr/>
      <dgm:t>
        <a:bodyPr/>
        <a:lstStyle/>
        <a:p>
          <a:r>
            <a:rPr lang="en-US" dirty="0"/>
            <a:t>Add tests to the data and apply filters</a:t>
          </a:r>
        </a:p>
      </dgm:t>
    </dgm:pt>
    <dgm:pt modelId="{A2133313-9C48-514F-838A-91B5D4D30489}" type="parTrans" cxnId="{AD687B75-BF9C-9F40-9EC7-ACD8811A596B}">
      <dgm:prSet/>
      <dgm:spPr/>
      <dgm:t>
        <a:bodyPr/>
        <a:lstStyle/>
        <a:p>
          <a:endParaRPr lang="en-US"/>
        </a:p>
      </dgm:t>
    </dgm:pt>
    <dgm:pt modelId="{64E3BBCF-C8DF-7040-A60F-A7AFB1F70B74}" type="sibTrans" cxnId="{AD687B75-BF9C-9F40-9EC7-ACD8811A596B}">
      <dgm:prSet/>
      <dgm:spPr/>
      <dgm:t>
        <a:bodyPr/>
        <a:lstStyle/>
        <a:p>
          <a:endParaRPr lang="en-US"/>
        </a:p>
      </dgm:t>
    </dgm:pt>
    <dgm:pt modelId="{7523535B-DC40-DC49-80E9-051A68E20C97}" type="pres">
      <dgm:prSet presAssocID="{DDF01C98-047B-C449-A910-EF35D7E07776}" presName="Name0" presStyleCnt="0">
        <dgm:presLayoutVars>
          <dgm:dir/>
          <dgm:animLvl val="lvl"/>
          <dgm:resizeHandles val="exact"/>
        </dgm:presLayoutVars>
      </dgm:prSet>
      <dgm:spPr/>
    </dgm:pt>
    <dgm:pt modelId="{3C3B63DB-E8C9-AD42-8A10-377B36DB2ECF}" type="pres">
      <dgm:prSet presAssocID="{80A27B50-D449-9F42-9CB1-568FE6BDB5F1}" presName="composite" presStyleCnt="0"/>
      <dgm:spPr/>
    </dgm:pt>
    <dgm:pt modelId="{4C591F10-771D-C742-A060-C34AE3A0AE2A}" type="pres">
      <dgm:prSet presAssocID="{80A27B50-D449-9F42-9CB1-568FE6BDB5F1}" presName="parTx" presStyleLbl="alignNode1" presStyleIdx="0" presStyleCnt="3">
        <dgm:presLayoutVars>
          <dgm:chMax val="0"/>
          <dgm:chPref val="0"/>
          <dgm:bulletEnabled val="1"/>
        </dgm:presLayoutVars>
      </dgm:prSet>
      <dgm:spPr/>
    </dgm:pt>
    <dgm:pt modelId="{BB3F4653-E91E-7649-80DF-D6E4A53971F8}" type="pres">
      <dgm:prSet presAssocID="{80A27B50-D449-9F42-9CB1-568FE6BDB5F1}" presName="desTx" presStyleLbl="alignAccFollowNode1" presStyleIdx="0" presStyleCnt="3">
        <dgm:presLayoutVars>
          <dgm:bulletEnabled val="1"/>
        </dgm:presLayoutVars>
      </dgm:prSet>
      <dgm:spPr/>
    </dgm:pt>
    <dgm:pt modelId="{79DA2C34-EA93-814D-95CC-AF6F1CAAFD9E}" type="pres">
      <dgm:prSet presAssocID="{1501347B-DB08-384E-B30B-6091A8064CF7}" presName="space" presStyleCnt="0"/>
      <dgm:spPr/>
    </dgm:pt>
    <dgm:pt modelId="{1229AB7D-8225-6D4D-BA7B-5FE7090CCD4F}" type="pres">
      <dgm:prSet presAssocID="{EFB6C798-FBF1-304F-8FE2-0D0A98EA6403}" presName="composite" presStyleCnt="0"/>
      <dgm:spPr/>
    </dgm:pt>
    <dgm:pt modelId="{961F5DA6-9050-4648-ACE3-8744AD8C0160}" type="pres">
      <dgm:prSet presAssocID="{EFB6C798-FBF1-304F-8FE2-0D0A98EA6403}" presName="parTx" presStyleLbl="alignNode1" presStyleIdx="1" presStyleCnt="3">
        <dgm:presLayoutVars>
          <dgm:chMax val="0"/>
          <dgm:chPref val="0"/>
          <dgm:bulletEnabled val="1"/>
        </dgm:presLayoutVars>
      </dgm:prSet>
      <dgm:spPr/>
    </dgm:pt>
    <dgm:pt modelId="{EC7ECF63-C9FF-D345-A933-C9781C298616}" type="pres">
      <dgm:prSet presAssocID="{EFB6C798-FBF1-304F-8FE2-0D0A98EA6403}" presName="desTx" presStyleLbl="alignAccFollowNode1" presStyleIdx="1" presStyleCnt="3">
        <dgm:presLayoutVars>
          <dgm:bulletEnabled val="1"/>
        </dgm:presLayoutVars>
      </dgm:prSet>
      <dgm:spPr/>
    </dgm:pt>
    <dgm:pt modelId="{365CF492-7910-9848-A834-2BDED3B416B4}" type="pres">
      <dgm:prSet presAssocID="{4DCD768D-C75C-C04B-B18A-A7DDE29B5D96}" presName="space" presStyleCnt="0"/>
      <dgm:spPr/>
    </dgm:pt>
    <dgm:pt modelId="{2928C0DB-5EAD-2741-AE9B-6F4F297C751A}" type="pres">
      <dgm:prSet presAssocID="{A2932CFF-88D5-144A-B961-057F9F1EAF5F}" presName="composite" presStyleCnt="0"/>
      <dgm:spPr/>
    </dgm:pt>
    <dgm:pt modelId="{60AE6651-1B4F-1B49-9916-6D18101E5456}" type="pres">
      <dgm:prSet presAssocID="{A2932CFF-88D5-144A-B961-057F9F1EAF5F}" presName="parTx" presStyleLbl="alignNode1" presStyleIdx="2" presStyleCnt="3">
        <dgm:presLayoutVars>
          <dgm:chMax val="0"/>
          <dgm:chPref val="0"/>
          <dgm:bulletEnabled val="1"/>
        </dgm:presLayoutVars>
      </dgm:prSet>
      <dgm:spPr/>
    </dgm:pt>
    <dgm:pt modelId="{896A22F9-3FC0-D241-A0FB-800E599C346C}" type="pres">
      <dgm:prSet presAssocID="{A2932CFF-88D5-144A-B961-057F9F1EAF5F}" presName="desTx" presStyleLbl="alignAccFollowNode1" presStyleIdx="2" presStyleCnt="3">
        <dgm:presLayoutVars>
          <dgm:bulletEnabled val="1"/>
        </dgm:presLayoutVars>
      </dgm:prSet>
      <dgm:spPr/>
    </dgm:pt>
  </dgm:ptLst>
  <dgm:cxnLst>
    <dgm:cxn modelId="{D2A88F0A-5EFC-4844-89EE-2C05287C3C62}" type="presOf" srcId="{EFB6C798-FBF1-304F-8FE2-0D0A98EA6403}" destId="{961F5DA6-9050-4648-ACE3-8744AD8C0160}" srcOrd="0" destOrd="0" presId="urn:microsoft.com/office/officeart/2005/8/layout/hList1"/>
    <dgm:cxn modelId="{DE153418-28C3-FC44-8C1C-0D2DAD87A8F4}" srcId="{DDF01C98-047B-C449-A910-EF35D7E07776}" destId="{80A27B50-D449-9F42-9CB1-568FE6BDB5F1}" srcOrd="0" destOrd="0" parTransId="{D24B7E27-3B85-704D-8212-5D705C892FB8}" sibTransId="{1501347B-DB08-384E-B30B-6091A8064CF7}"/>
    <dgm:cxn modelId="{A3C84821-750B-5F48-AC32-403783D4C5A5}" type="presOf" srcId="{3625C9BA-3565-2A42-81F7-2DA9B6557354}" destId="{896A22F9-3FC0-D241-A0FB-800E599C346C}" srcOrd="0" destOrd="0" presId="urn:microsoft.com/office/officeart/2005/8/layout/hList1"/>
    <dgm:cxn modelId="{2D492D2E-D0B3-0140-BAF1-92D42A9887EA}" srcId="{80A27B50-D449-9F42-9CB1-568FE6BDB5F1}" destId="{B9D07276-8F84-6A4D-B840-E496C8350518}" srcOrd="0" destOrd="0" parTransId="{9F509D48-4C2A-0342-B573-DC9970C0F715}" sibTransId="{1F971901-AB0D-3547-A42F-4E9E96C21EEA}"/>
    <dgm:cxn modelId="{6ADB225D-18C5-D644-9648-1B68E86A67D1}" srcId="{DDF01C98-047B-C449-A910-EF35D7E07776}" destId="{EFB6C798-FBF1-304F-8FE2-0D0A98EA6403}" srcOrd="1" destOrd="0" parTransId="{11E150C9-0298-9D4C-A75A-E7243FE9E6FC}" sibTransId="{4DCD768D-C75C-C04B-B18A-A7DDE29B5D96}"/>
    <dgm:cxn modelId="{AD687B75-BF9C-9F40-9EC7-ACD8811A596B}" srcId="{A2932CFF-88D5-144A-B961-057F9F1EAF5F}" destId="{3625C9BA-3565-2A42-81F7-2DA9B6557354}" srcOrd="0" destOrd="0" parTransId="{A2133313-9C48-514F-838A-91B5D4D30489}" sibTransId="{64E3BBCF-C8DF-7040-A60F-A7AFB1F70B74}"/>
    <dgm:cxn modelId="{58055878-972E-7344-B5BA-7FF6F0D96C02}" type="presOf" srcId="{80A27B50-D449-9F42-9CB1-568FE6BDB5F1}" destId="{4C591F10-771D-C742-A060-C34AE3A0AE2A}" srcOrd="0" destOrd="0" presId="urn:microsoft.com/office/officeart/2005/8/layout/hList1"/>
    <dgm:cxn modelId="{5D9E2784-A698-654E-AB3D-3B837A1D588A}" type="presOf" srcId="{B9D07276-8F84-6A4D-B840-E496C8350518}" destId="{BB3F4653-E91E-7649-80DF-D6E4A53971F8}" srcOrd="0" destOrd="0" presId="urn:microsoft.com/office/officeart/2005/8/layout/hList1"/>
    <dgm:cxn modelId="{46C93485-2214-F441-82D5-BF698B49BE86}" type="presOf" srcId="{5747726B-8746-334F-A55C-6228F271E100}" destId="{EC7ECF63-C9FF-D345-A933-C9781C298616}" srcOrd="0" destOrd="0" presId="urn:microsoft.com/office/officeart/2005/8/layout/hList1"/>
    <dgm:cxn modelId="{80248D9D-6886-C64C-842E-BBBC0D2498A7}" srcId="{DDF01C98-047B-C449-A910-EF35D7E07776}" destId="{A2932CFF-88D5-144A-B961-057F9F1EAF5F}" srcOrd="2" destOrd="0" parTransId="{A0FAACAC-E307-C548-A43A-969926BDA07C}" sibTransId="{8C69BC29-ABA8-9C41-89C7-E6C5DD9C2091}"/>
    <dgm:cxn modelId="{C7E539B5-56F3-184D-90E5-39D5C2B55C62}" type="presOf" srcId="{DDF01C98-047B-C449-A910-EF35D7E07776}" destId="{7523535B-DC40-DC49-80E9-051A68E20C97}" srcOrd="0" destOrd="0" presId="urn:microsoft.com/office/officeart/2005/8/layout/hList1"/>
    <dgm:cxn modelId="{2FACAAC0-51EB-F54B-83C7-B284786ED209}" srcId="{EFB6C798-FBF1-304F-8FE2-0D0A98EA6403}" destId="{5747726B-8746-334F-A55C-6228F271E100}" srcOrd="0" destOrd="0" parTransId="{ED187797-5502-4E48-A432-402127B4153D}" sibTransId="{C048E965-551F-5F41-BA62-858AE2D9353F}"/>
    <dgm:cxn modelId="{2590DAE4-1613-E84B-8983-530DDB2E3439}" type="presOf" srcId="{A2932CFF-88D5-144A-B961-057F9F1EAF5F}" destId="{60AE6651-1B4F-1B49-9916-6D18101E5456}" srcOrd="0" destOrd="0" presId="urn:microsoft.com/office/officeart/2005/8/layout/hList1"/>
    <dgm:cxn modelId="{76327CFF-EDC6-5F4E-A086-053F4A9A1881}" type="presParOf" srcId="{7523535B-DC40-DC49-80E9-051A68E20C97}" destId="{3C3B63DB-E8C9-AD42-8A10-377B36DB2ECF}" srcOrd="0" destOrd="0" presId="urn:microsoft.com/office/officeart/2005/8/layout/hList1"/>
    <dgm:cxn modelId="{7D7C3CDE-F8E9-4D40-A4E2-13F5BD569C21}" type="presParOf" srcId="{3C3B63DB-E8C9-AD42-8A10-377B36DB2ECF}" destId="{4C591F10-771D-C742-A060-C34AE3A0AE2A}" srcOrd="0" destOrd="0" presId="urn:microsoft.com/office/officeart/2005/8/layout/hList1"/>
    <dgm:cxn modelId="{73FB1CC5-FC6A-7941-B4AB-29BAAFB6BB3C}" type="presParOf" srcId="{3C3B63DB-E8C9-AD42-8A10-377B36DB2ECF}" destId="{BB3F4653-E91E-7649-80DF-D6E4A53971F8}" srcOrd="1" destOrd="0" presId="urn:microsoft.com/office/officeart/2005/8/layout/hList1"/>
    <dgm:cxn modelId="{B366D113-4BCF-C746-A44E-4868267B5518}" type="presParOf" srcId="{7523535B-DC40-DC49-80E9-051A68E20C97}" destId="{79DA2C34-EA93-814D-95CC-AF6F1CAAFD9E}" srcOrd="1" destOrd="0" presId="urn:microsoft.com/office/officeart/2005/8/layout/hList1"/>
    <dgm:cxn modelId="{86966FC5-C385-0D47-9D89-F2C89C02AC84}" type="presParOf" srcId="{7523535B-DC40-DC49-80E9-051A68E20C97}" destId="{1229AB7D-8225-6D4D-BA7B-5FE7090CCD4F}" srcOrd="2" destOrd="0" presId="urn:microsoft.com/office/officeart/2005/8/layout/hList1"/>
    <dgm:cxn modelId="{A573E8D7-ACA5-CC45-9F3A-77AA6E742921}" type="presParOf" srcId="{1229AB7D-8225-6D4D-BA7B-5FE7090CCD4F}" destId="{961F5DA6-9050-4648-ACE3-8744AD8C0160}" srcOrd="0" destOrd="0" presId="urn:microsoft.com/office/officeart/2005/8/layout/hList1"/>
    <dgm:cxn modelId="{76D3EB41-DE87-C541-A33F-1AD428B2EBCC}" type="presParOf" srcId="{1229AB7D-8225-6D4D-BA7B-5FE7090CCD4F}" destId="{EC7ECF63-C9FF-D345-A933-C9781C298616}" srcOrd="1" destOrd="0" presId="urn:microsoft.com/office/officeart/2005/8/layout/hList1"/>
    <dgm:cxn modelId="{6DADE219-5CAC-1448-834F-E22D7680F7FF}" type="presParOf" srcId="{7523535B-DC40-DC49-80E9-051A68E20C97}" destId="{365CF492-7910-9848-A834-2BDED3B416B4}" srcOrd="3" destOrd="0" presId="urn:microsoft.com/office/officeart/2005/8/layout/hList1"/>
    <dgm:cxn modelId="{D6763029-F5D3-6E43-8CF8-DD6F850DD95C}" type="presParOf" srcId="{7523535B-DC40-DC49-80E9-051A68E20C97}" destId="{2928C0DB-5EAD-2741-AE9B-6F4F297C751A}" srcOrd="4" destOrd="0" presId="urn:microsoft.com/office/officeart/2005/8/layout/hList1"/>
    <dgm:cxn modelId="{41EFC408-E001-B843-89DF-FF4DE6BF8CCC}" type="presParOf" srcId="{2928C0DB-5EAD-2741-AE9B-6F4F297C751A}" destId="{60AE6651-1B4F-1B49-9916-6D18101E5456}" srcOrd="0" destOrd="0" presId="urn:microsoft.com/office/officeart/2005/8/layout/hList1"/>
    <dgm:cxn modelId="{D701A133-CE94-4642-A527-F13AC8ACA0D9}" type="presParOf" srcId="{2928C0DB-5EAD-2741-AE9B-6F4F297C751A}" destId="{896A22F9-3FC0-D241-A0FB-800E599C346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F01C98-047B-C449-A910-EF35D7E07776}" type="doc">
      <dgm:prSet loTypeId="urn:microsoft.com/office/officeart/2005/8/layout/hList1" loCatId="" qsTypeId="urn:microsoft.com/office/officeart/2005/8/quickstyle/simple1" qsCatId="simple" csTypeId="urn:microsoft.com/office/officeart/2005/8/colors/colorful4" csCatId="colorful" phldr="1"/>
      <dgm:spPr/>
      <dgm:t>
        <a:bodyPr/>
        <a:lstStyle/>
        <a:p>
          <a:endParaRPr lang="en-US"/>
        </a:p>
      </dgm:t>
    </dgm:pt>
    <dgm:pt modelId="{CF28FEE9-41AB-6D4D-895E-19F92E828474}">
      <dgm:prSet phldrT="[Text]"/>
      <dgm:spPr/>
      <dgm:t>
        <a:bodyPr/>
        <a:lstStyle/>
        <a:p>
          <a:r>
            <a:rPr lang="en-US" dirty="0"/>
            <a:t>Corrections</a:t>
          </a:r>
        </a:p>
      </dgm:t>
    </dgm:pt>
    <dgm:pt modelId="{6601E15D-2846-1F49-9586-63052B98283E}" type="parTrans" cxnId="{0C3FBBDF-9892-DF43-96D1-5479D6F6916C}">
      <dgm:prSet/>
      <dgm:spPr/>
      <dgm:t>
        <a:bodyPr/>
        <a:lstStyle/>
        <a:p>
          <a:endParaRPr lang="en-US"/>
        </a:p>
      </dgm:t>
    </dgm:pt>
    <dgm:pt modelId="{D70DEB19-C4F3-2144-90D4-F5A344C12A02}" type="sibTrans" cxnId="{0C3FBBDF-9892-DF43-96D1-5479D6F6916C}">
      <dgm:prSet/>
      <dgm:spPr/>
      <dgm:t>
        <a:bodyPr/>
        <a:lstStyle/>
        <a:p>
          <a:endParaRPr lang="en-US"/>
        </a:p>
      </dgm:t>
    </dgm:pt>
    <dgm:pt modelId="{D00E7470-3862-1F43-BFCA-80E13310BF83}">
      <dgm:prSet phldrT="[Text]"/>
      <dgm:spPr/>
      <dgm:t>
        <a:bodyPr/>
        <a:lstStyle/>
        <a:p>
          <a:r>
            <a:rPr lang="en-US" dirty="0"/>
            <a:t>Visualizations</a:t>
          </a:r>
        </a:p>
      </dgm:t>
    </dgm:pt>
    <dgm:pt modelId="{9F908C48-8BB5-AD4E-B60A-EAF3F0C5F0E0}" type="parTrans" cxnId="{726ECD63-439A-9E4E-8919-C1E4EF03D6C7}">
      <dgm:prSet/>
      <dgm:spPr/>
      <dgm:t>
        <a:bodyPr/>
        <a:lstStyle/>
        <a:p>
          <a:endParaRPr lang="en-US"/>
        </a:p>
      </dgm:t>
    </dgm:pt>
    <dgm:pt modelId="{2C3E17A5-8CBB-E04C-8DDC-B71C8E1067A7}" type="sibTrans" cxnId="{726ECD63-439A-9E4E-8919-C1E4EF03D6C7}">
      <dgm:prSet/>
      <dgm:spPr/>
      <dgm:t>
        <a:bodyPr/>
        <a:lstStyle/>
        <a:p>
          <a:endParaRPr lang="en-US"/>
        </a:p>
      </dgm:t>
    </dgm:pt>
    <dgm:pt modelId="{DDDE685C-9E4B-174E-9F29-BBE428AF8201}">
      <dgm:prSet phldrT="[Text]"/>
      <dgm:spPr/>
      <dgm:t>
        <a:bodyPr/>
        <a:lstStyle/>
        <a:p>
          <a:r>
            <a:rPr lang="en-US" dirty="0"/>
            <a:t>Retrievals</a:t>
          </a:r>
        </a:p>
      </dgm:t>
    </dgm:pt>
    <dgm:pt modelId="{0352D5A3-59E9-6D41-B595-E72E35B25E36}" type="parTrans" cxnId="{1A88527F-61FA-E94E-A29A-DD7B193CD50F}">
      <dgm:prSet/>
      <dgm:spPr/>
      <dgm:t>
        <a:bodyPr/>
        <a:lstStyle/>
        <a:p>
          <a:endParaRPr lang="en-US"/>
        </a:p>
      </dgm:t>
    </dgm:pt>
    <dgm:pt modelId="{997D343E-8102-2D49-91D0-115180EC3B94}" type="sibTrans" cxnId="{1A88527F-61FA-E94E-A29A-DD7B193CD50F}">
      <dgm:prSet/>
      <dgm:spPr/>
      <dgm:t>
        <a:bodyPr/>
        <a:lstStyle/>
        <a:p>
          <a:endParaRPr lang="en-US"/>
        </a:p>
      </dgm:t>
    </dgm:pt>
    <dgm:pt modelId="{ADE2EB3C-9929-D64E-B1FA-07BF4582C2B9}">
      <dgm:prSet phldrT="[Text]"/>
      <dgm:spPr/>
      <dgm:t>
        <a:bodyPr/>
        <a:lstStyle/>
        <a:p>
          <a:r>
            <a:rPr lang="en-US" dirty="0"/>
            <a:t>Apply corrections to data before use for scientific or visualization purposes</a:t>
          </a:r>
        </a:p>
      </dgm:t>
    </dgm:pt>
    <dgm:pt modelId="{BDDB64E2-3625-7D4A-9E5A-D23F521BA298}" type="parTrans" cxnId="{875305C0-6225-3C4E-893A-A37DDC1C7595}">
      <dgm:prSet/>
      <dgm:spPr/>
      <dgm:t>
        <a:bodyPr/>
        <a:lstStyle/>
        <a:p>
          <a:endParaRPr lang="en-US"/>
        </a:p>
      </dgm:t>
    </dgm:pt>
    <dgm:pt modelId="{155ABDF5-F8EA-0947-95DB-D7A2FB995327}" type="sibTrans" cxnId="{875305C0-6225-3C4E-893A-A37DDC1C7595}">
      <dgm:prSet/>
      <dgm:spPr/>
      <dgm:t>
        <a:bodyPr/>
        <a:lstStyle/>
        <a:p>
          <a:endParaRPr lang="en-US"/>
        </a:p>
      </dgm:t>
    </dgm:pt>
    <dgm:pt modelId="{15A2F1E7-08F1-E244-9386-42859A0531D8}">
      <dgm:prSet phldrT="[Text]"/>
      <dgm:spPr/>
      <dgm:t>
        <a:bodyPr/>
        <a:lstStyle/>
        <a:p>
          <a:r>
            <a:rPr lang="en-US" dirty="0"/>
            <a:t>Various types of plotting capabilities built on Matplotlib</a:t>
          </a:r>
        </a:p>
      </dgm:t>
    </dgm:pt>
    <dgm:pt modelId="{518F9E49-E609-484C-9B65-278A42227660}" type="parTrans" cxnId="{5A5360EE-A0B5-D043-9624-D726196C57E2}">
      <dgm:prSet/>
      <dgm:spPr/>
      <dgm:t>
        <a:bodyPr/>
        <a:lstStyle/>
        <a:p>
          <a:endParaRPr lang="en-US"/>
        </a:p>
      </dgm:t>
    </dgm:pt>
    <dgm:pt modelId="{DB603608-44DB-8E4C-8D61-C8E216A0B421}" type="sibTrans" cxnId="{5A5360EE-A0B5-D043-9624-D726196C57E2}">
      <dgm:prSet/>
      <dgm:spPr/>
      <dgm:t>
        <a:bodyPr/>
        <a:lstStyle/>
        <a:p>
          <a:endParaRPr lang="en-US"/>
        </a:p>
      </dgm:t>
    </dgm:pt>
    <dgm:pt modelId="{AD97207C-90D6-B546-B164-09CB21364AE6}">
      <dgm:prSet/>
      <dgm:spPr/>
      <dgm:t>
        <a:bodyPr/>
        <a:lstStyle/>
        <a:p>
          <a:r>
            <a:rPr lang="en-US" dirty="0"/>
            <a:t>Advanced calculations</a:t>
          </a:r>
        </a:p>
      </dgm:t>
    </dgm:pt>
    <dgm:pt modelId="{8B9EF360-6303-6F42-A8FC-82194CE425BA}" type="parTrans" cxnId="{7CC0667F-4D7F-424C-B56F-E55571F39357}">
      <dgm:prSet/>
      <dgm:spPr/>
      <dgm:t>
        <a:bodyPr/>
        <a:lstStyle/>
        <a:p>
          <a:endParaRPr lang="en-US"/>
        </a:p>
      </dgm:t>
    </dgm:pt>
    <dgm:pt modelId="{27D21613-7C06-A04B-8C31-F1CED8153481}" type="sibTrans" cxnId="{7CC0667F-4D7F-424C-B56F-E55571F39357}">
      <dgm:prSet/>
      <dgm:spPr/>
      <dgm:t>
        <a:bodyPr/>
        <a:lstStyle/>
        <a:p>
          <a:endParaRPr lang="en-US"/>
        </a:p>
      </dgm:t>
    </dgm:pt>
    <dgm:pt modelId="{7523535B-DC40-DC49-80E9-051A68E20C97}" type="pres">
      <dgm:prSet presAssocID="{DDF01C98-047B-C449-A910-EF35D7E07776}" presName="Name0" presStyleCnt="0">
        <dgm:presLayoutVars>
          <dgm:dir/>
          <dgm:animLvl val="lvl"/>
          <dgm:resizeHandles val="exact"/>
        </dgm:presLayoutVars>
      </dgm:prSet>
      <dgm:spPr/>
    </dgm:pt>
    <dgm:pt modelId="{72DFB633-BB86-A84D-9BA5-788FE669E4D0}" type="pres">
      <dgm:prSet presAssocID="{CF28FEE9-41AB-6D4D-895E-19F92E828474}" presName="composite" presStyleCnt="0"/>
      <dgm:spPr/>
    </dgm:pt>
    <dgm:pt modelId="{CC5CCA8F-34F0-9F40-9420-B9D699ED9E42}" type="pres">
      <dgm:prSet presAssocID="{CF28FEE9-41AB-6D4D-895E-19F92E828474}" presName="parTx" presStyleLbl="alignNode1" presStyleIdx="0" presStyleCnt="3">
        <dgm:presLayoutVars>
          <dgm:chMax val="0"/>
          <dgm:chPref val="0"/>
          <dgm:bulletEnabled val="1"/>
        </dgm:presLayoutVars>
      </dgm:prSet>
      <dgm:spPr/>
    </dgm:pt>
    <dgm:pt modelId="{6C89D6EC-75D5-AC42-A15D-18507ABFC87E}" type="pres">
      <dgm:prSet presAssocID="{CF28FEE9-41AB-6D4D-895E-19F92E828474}" presName="desTx" presStyleLbl="alignAccFollowNode1" presStyleIdx="0" presStyleCnt="3">
        <dgm:presLayoutVars>
          <dgm:bulletEnabled val="1"/>
        </dgm:presLayoutVars>
      </dgm:prSet>
      <dgm:spPr/>
    </dgm:pt>
    <dgm:pt modelId="{68125C67-8E04-0E46-94C2-D7B5DE9CA5D5}" type="pres">
      <dgm:prSet presAssocID="{D70DEB19-C4F3-2144-90D4-F5A344C12A02}" presName="space" presStyleCnt="0"/>
      <dgm:spPr/>
    </dgm:pt>
    <dgm:pt modelId="{95638189-78A1-4042-BD41-4A411676D3E7}" type="pres">
      <dgm:prSet presAssocID="{D00E7470-3862-1F43-BFCA-80E13310BF83}" presName="composite" presStyleCnt="0"/>
      <dgm:spPr/>
    </dgm:pt>
    <dgm:pt modelId="{7BFB609E-8DCA-3E46-8CD4-CBF681A0A038}" type="pres">
      <dgm:prSet presAssocID="{D00E7470-3862-1F43-BFCA-80E13310BF83}" presName="parTx" presStyleLbl="alignNode1" presStyleIdx="1" presStyleCnt="3">
        <dgm:presLayoutVars>
          <dgm:chMax val="0"/>
          <dgm:chPref val="0"/>
          <dgm:bulletEnabled val="1"/>
        </dgm:presLayoutVars>
      </dgm:prSet>
      <dgm:spPr/>
    </dgm:pt>
    <dgm:pt modelId="{60D8966A-3410-E449-8F96-70B3B9952D93}" type="pres">
      <dgm:prSet presAssocID="{D00E7470-3862-1F43-BFCA-80E13310BF83}" presName="desTx" presStyleLbl="alignAccFollowNode1" presStyleIdx="1" presStyleCnt="3">
        <dgm:presLayoutVars>
          <dgm:bulletEnabled val="1"/>
        </dgm:presLayoutVars>
      </dgm:prSet>
      <dgm:spPr/>
    </dgm:pt>
    <dgm:pt modelId="{12CC031F-A1DF-0644-912B-D80CDB66FADE}" type="pres">
      <dgm:prSet presAssocID="{2C3E17A5-8CBB-E04C-8DDC-B71C8E1067A7}" presName="space" presStyleCnt="0"/>
      <dgm:spPr/>
    </dgm:pt>
    <dgm:pt modelId="{1D64C15D-9991-2745-8028-EFE6ACB4A654}" type="pres">
      <dgm:prSet presAssocID="{DDDE685C-9E4B-174E-9F29-BBE428AF8201}" presName="composite" presStyleCnt="0"/>
      <dgm:spPr/>
    </dgm:pt>
    <dgm:pt modelId="{A3EF8845-1343-1049-81C2-601357CCD39A}" type="pres">
      <dgm:prSet presAssocID="{DDDE685C-9E4B-174E-9F29-BBE428AF8201}" presName="parTx" presStyleLbl="alignNode1" presStyleIdx="2" presStyleCnt="3">
        <dgm:presLayoutVars>
          <dgm:chMax val="0"/>
          <dgm:chPref val="0"/>
          <dgm:bulletEnabled val="1"/>
        </dgm:presLayoutVars>
      </dgm:prSet>
      <dgm:spPr/>
    </dgm:pt>
    <dgm:pt modelId="{9F8867F5-91D2-DF48-85B1-1D3EB7699681}" type="pres">
      <dgm:prSet presAssocID="{DDDE685C-9E4B-174E-9F29-BBE428AF8201}" presName="desTx" presStyleLbl="alignAccFollowNode1" presStyleIdx="2" presStyleCnt="3">
        <dgm:presLayoutVars>
          <dgm:bulletEnabled val="1"/>
        </dgm:presLayoutVars>
      </dgm:prSet>
      <dgm:spPr/>
    </dgm:pt>
  </dgm:ptLst>
  <dgm:cxnLst>
    <dgm:cxn modelId="{AC7F702C-4365-6F41-8AD9-1799D409D49A}" type="presOf" srcId="{D00E7470-3862-1F43-BFCA-80E13310BF83}" destId="{7BFB609E-8DCA-3E46-8CD4-CBF681A0A038}" srcOrd="0" destOrd="0" presId="urn:microsoft.com/office/officeart/2005/8/layout/hList1"/>
    <dgm:cxn modelId="{82C87953-7AE1-6C4B-878B-4228B05DE2DC}" type="presOf" srcId="{AD97207C-90D6-B546-B164-09CB21364AE6}" destId="{9F8867F5-91D2-DF48-85B1-1D3EB7699681}" srcOrd="0" destOrd="0" presId="urn:microsoft.com/office/officeart/2005/8/layout/hList1"/>
    <dgm:cxn modelId="{633E6D60-8FD3-FB4C-A1AC-39084CD73BCA}" type="presOf" srcId="{ADE2EB3C-9929-D64E-B1FA-07BF4582C2B9}" destId="{6C89D6EC-75D5-AC42-A15D-18507ABFC87E}" srcOrd="0" destOrd="0" presId="urn:microsoft.com/office/officeart/2005/8/layout/hList1"/>
    <dgm:cxn modelId="{726ECD63-439A-9E4E-8919-C1E4EF03D6C7}" srcId="{DDF01C98-047B-C449-A910-EF35D7E07776}" destId="{D00E7470-3862-1F43-BFCA-80E13310BF83}" srcOrd="1" destOrd="0" parTransId="{9F908C48-8BB5-AD4E-B60A-EAF3F0C5F0E0}" sibTransId="{2C3E17A5-8CBB-E04C-8DDC-B71C8E1067A7}"/>
    <dgm:cxn modelId="{1A88527F-61FA-E94E-A29A-DD7B193CD50F}" srcId="{DDF01C98-047B-C449-A910-EF35D7E07776}" destId="{DDDE685C-9E4B-174E-9F29-BBE428AF8201}" srcOrd="2" destOrd="0" parTransId="{0352D5A3-59E9-6D41-B595-E72E35B25E36}" sibTransId="{997D343E-8102-2D49-91D0-115180EC3B94}"/>
    <dgm:cxn modelId="{7CC0667F-4D7F-424C-B56F-E55571F39357}" srcId="{DDDE685C-9E4B-174E-9F29-BBE428AF8201}" destId="{AD97207C-90D6-B546-B164-09CB21364AE6}" srcOrd="0" destOrd="0" parTransId="{8B9EF360-6303-6F42-A8FC-82194CE425BA}" sibTransId="{27D21613-7C06-A04B-8C31-F1CED8153481}"/>
    <dgm:cxn modelId="{EDB7979B-76E8-F94A-884B-3769C36D7BFB}" type="presOf" srcId="{CF28FEE9-41AB-6D4D-895E-19F92E828474}" destId="{CC5CCA8F-34F0-9F40-9420-B9D699ED9E42}" srcOrd="0" destOrd="0" presId="urn:microsoft.com/office/officeart/2005/8/layout/hList1"/>
    <dgm:cxn modelId="{C7E539B5-56F3-184D-90E5-39D5C2B55C62}" type="presOf" srcId="{DDF01C98-047B-C449-A910-EF35D7E07776}" destId="{7523535B-DC40-DC49-80E9-051A68E20C97}" srcOrd="0" destOrd="0" presId="urn:microsoft.com/office/officeart/2005/8/layout/hList1"/>
    <dgm:cxn modelId="{875305C0-6225-3C4E-893A-A37DDC1C7595}" srcId="{CF28FEE9-41AB-6D4D-895E-19F92E828474}" destId="{ADE2EB3C-9929-D64E-B1FA-07BF4582C2B9}" srcOrd="0" destOrd="0" parTransId="{BDDB64E2-3625-7D4A-9E5A-D23F521BA298}" sibTransId="{155ABDF5-F8EA-0947-95DB-D7A2FB995327}"/>
    <dgm:cxn modelId="{F18500D3-A132-5F42-9444-75D8F09EC4D1}" type="presOf" srcId="{DDDE685C-9E4B-174E-9F29-BBE428AF8201}" destId="{A3EF8845-1343-1049-81C2-601357CCD39A}" srcOrd="0" destOrd="0" presId="urn:microsoft.com/office/officeart/2005/8/layout/hList1"/>
    <dgm:cxn modelId="{0C3FBBDF-9892-DF43-96D1-5479D6F6916C}" srcId="{DDF01C98-047B-C449-A910-EF35D7E07776}" destId="{CF28FEE9-41AB-6D4D-895E-19F92E828474}" srcOrd="0" destOrd="0" parTransId="{6601E15D-2846-1F49-9586-63052B98283E}" sibTransId="{D70DEB19-C4F3-2144-90D4-F5A344C12A02}"/>
    <dgm:cxn modelId="{671C01E2-9C92-6943-B826-389F9531DF71}" type="presOf" srcId="{15A2F1E7-08F1-E244-9386-42859A0531D8}" destId="{60D8966A-3410-E449-8F96-70B3B9952D93}" srcOrd="0" destOrd="0" presId="urn:microsoft.com/office/officeart/2005/8/layout/hList1"/>
    <dgm:cxn modelId="{5A5360EE-A0B5-D043-9624-D726196C57E2}" srcId="{D00E7470-3862-1F43-BFCA-80E13310BF83}" destId="{15A2F1E7-08F1-E244-9386-42859A0531D8}" srcOrd="0" destOrd="0" parTransId="{518F9E49-E609-484C-9B65-278A42227660}" sibTransId="{DB603608-44DB-8E4C-8D61-C8E216A0B421}"/>
    <dgm:cxn modelId="{E8C2199B-402E-9F4B-9ADE-CC060FC686F0}" type="presParOf" srcId="{7523535B-DC40-DC49-80E9-051A68E20C97}" destId="{72DFB633-BB86-A84D-9BA5-788FE669E4D0}" srcOrd="0" destOrd="0" presId="urn:microsoft.com/office/officeart/2005/8/layout/hList1"/>
    <dgm:cxn modelId="{D892D3BC-DE4F-CB42-94E4-168DE1FC094D}" type="presParOf" srcId="{72DFB633-BB86-A84D-9BA5-788FE669E4D0}" destId="{CC5CCA8F-34F0-9F40-9420-B9D699ED9E42}" srcOrd="0" destOrd="0" presId="urn:microsoft.com/office/officeart/2005/8/layout/hList1"/>
    <dgm:cxn modelId="{3D48CF90-D262-AB45-B41A-F67062484746}" type="presParOf" srcId="{72DFB633-BB86-A84D-9BA5-788FE669E4D0}" destId="{6C89D6EC-75D5-AC42-A15D-18507ABFC87E}" srcOrd="1" destOrd="0" presId="urn:microsoft.com/office/officeart/2005/8/layout/hList1"/>
    <dgm:cxn modelId="{6C02C155-C870-2D4E-8D72-38D8E5900F13}" type="presParOf" srcId="{7523535B-DC40-DC49-80E9-051A68E20C97}" destId="{68125C67-8E04-0E46-94C2-D7B5DE9CA5D5}" srcOrd="1" destOrd="0" presId="urn:microsoft.com/office/officeart/2005/8/layout/hList1"/>
    <dgm:cxn modelId="{A4BD8831-C013-014D-AEE2-728D550D0672}" type="presParOf" srcId="{7523535B-DC40-DC49-80E9-051A68E20C97}" destId="{95638189-78A1-4042-BD41-4A411676D3E7}" srcOrd="2" destOrd="0" presId="urn:microsoft.com/office/officeart/2005/8/layout/hList1"/>
    <dgm:cxn modelId="{68911B5A-74D3-3442-8A22-64C5B89ED5A5}" type="presParOf" srcId="{95638189-78A1-4042-BD41-4A411676D3E7}" destId="{7BFB609E-8DCA-3E46-8CD4-CBF681A0A038}" srcOrd="0" destOrd="0" presId="urn:microsoft.com/office/officeart/2005/8/layout/hList1"/>
    <dgm:cxn modelId="{CE7FEB43-67A5-7B4A-9B3A-E99425D1D000}" type="presParOf" srcId="{95638189-78A1-4042-BD41-4A411676D3E7}" destId="{60D8966A-3410-E449-8F96-70B3B9952D93}" srcOrd="1" destOrd="0" presId="urn:microsoft.com/office/officeart/2005/8/layout/hList1"/>
    <dgm:cxn modelId="{254E4096-1699-0646-98F6-AFCDE0C95A7E}" type="presParOf" srcId="{7523535B-DC40-DC49-80E9-051A68E20C97}" destId="{12CC031F-A1DF-0644-912B-D80CDB66FADE}" srcOrd="3" destOrd="0" presId="urn:microsoft.com/office/officeart/2005/8/layout/hList1"/>
    <dgm:cxn modelId="{04EB7C63-3710-1949-8CAB-6B9D78A34D81}" type="presParOf" srcId="{7523535B-DC40-DC49-80E9-051A68E20C97}" destId="{1D64C15D-9991-2745-8028-EFE6ACB4A654}" srcOrd="4" destOrd="0" presId="urn:microsoft.com/office/officeart/2005/8/layout/hList1"/>
    <dgm:cxn modelId="{5A7B87B2-0E5F-3B4C-8EFC-D494CFE78844}" type="presParOf" srcId="{1D64C15D-9991-2745-8028-EFE6ACB4A654}" destId="{A3EF8845-1343-1049-81C2-601357CCD39A}" srcOrd="0" destOrd="0" presId="urn:microsoft.com/office/officeart/2005/8/layout/hList1"/>
    <dgm:cxn modelId="{7D495836-17E9-D94D-A8CC-FF40E15C1FD8}" type="presParOf" srcId="{1D64C15D-9991-2745-8028-EFE6ACB4A654}" destId="{9F8867F5-91D2-DF48-85B1-1D3EB7699681}"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9902DA-C0FF-374B-874E-7A71A67E1748}" type="doc">
      <dgm:prSet loTypeId="urn:microsoft.com/office/officeart/2005/8/layout/radial3" loCatId="" qsTypeId="urn:microsoft.com/office/officeart/2005/8/quickstyle/simple1" qsCatId="simple" csTypeId="urn:microsoft.com/office/officeart/2005/8/colors/colorful1" csCatId="colorful" phldr="1"/>
      <dgm:spPr/>
      <dgm:t>
        <a:bodyPr/>
        <a:lstStyle/>
        <a:p>
          <a:endParaRPr lang="en-US"/>
        </a:p>
      </dgm:t>
    </dgm:pt>
    <dgm:pt modelId="{6DA4C9BC-FFA5-1F44-8E8E-0278A3D56EC1}">
      <dgm:prSet phldrT="[Text]" custT="1"/>
      <dgm:spPr/>
      <dgm:t>
        <a:bodyPr anchor="b"/>
        <a:lstStyle/>
        <a:p>
          <a:r>
            <a:rPr lang="en-US" sz="2400" dirty="0"/>
            <a:t>Instruments</a:t>
          </a:r>
        </a:p>
        <a:p>
          <a:endParaRPr lang="en-US" sz="1400" dirty="0"/>
        </a:p>
        <a:p>
          <a:r>
            <a:rPr lang="en-US" sz="1000" dirty="0"/>
            <a:t>Lidars, Radiometers, Fluxes, Soil Measurements, Surface Meteorology, </a:t>
          </a:r>
          <a:r>
            <a:rPr lang="en-US" sz="1000" dirty="0" err="1"/>
            <a:t>etc</a:t>
          </a:r>
          <a:r>
            <a:rPr lang="en-US" sz="1000" dirty="0"/>
            <a:t>…</a:t>
          </a:r>
          <a:endParaRPr lang="en-US" sz="1100" dirty="0"/>
        </a:p>
      </dgm:t>
    </dgm:pt>
    <dgm:pt modelId="{810C079D-2A8C-0842-AC3D-1919695AA69D}" type="parTrans" cxnId="{E5891589-DBB7-C742-B166-E11203BE0E90}">
      <dgm:prSet/>
      <dgm:spPr/>
      <dgm:t>
        <a:bodyPr/>
        <a:lstStyle/>
        <a:p>
          <a:endParaRPr lang="en-US" sz="2800"/>
        </a:p>
      </dgm:t>
    </dgm:pt>
    <dgm:pt modelId="{90E103C9-367E-A44D-8294-B3C881E86DFD}" type="sibTrans" cxnId="{E5891589-DBB7-C742-B166-E11203BE0E90}">
      <dgm:prSet/>
      <dgm:spPr/>
      <dgm:t>
        <a:bodyPr/>
        <a:lstStyle/>
        <a:p>
          <a:endParaRPr lang="en-US" sz="2800"/>
        </a:p>
      </dgm:t>
    </dgm:pt>
    <dgm:pt modelId="{3AA70EE8-C811-1244-9AC1-F806C257DDE8}">
      <dgm:prSet phldrT="[Text]" custT="1"/>
      <dgm:spPr/>
      <dgm:t>
        <a:bodyPr/>
        <a:lstStyle/>
        <a:p>
          <a:r>
            <a:rPr lang="en-US" sz="1200" dirty="0"/>
            <a:t>National Oceanic and Atmospheric Administration (NOAA)</a:t>
          </a:r>
        </a:p>
      </dgm:t>
    </dgm:pt>
    <dgm:pt modelId="{42305EDB-B600-B541-B6EE-4E53685488BC}" type="parTrans" cxnId="{A0580147-DEC7-8A43-8A27-E2ED0A4B3A47}">
      <dgm:prSet/>
      <dgm:spPr/>
      <dgm:t>
        <a:bodyPr/>
        <a:lstStyle/>
        <a:p>
          <a:endParaRPr lang="en-US" sz="2800"/>
        </a:p>
      </dgm:t>
    </dgm:pt>
    <dgm:pt modelId="{CFA20702-F939-614A-9E86-3806AEDC4F7D}" type="sibTrans" cxnId="{A0580147-DEC7-8A43-8A27-E2ED0A4B3A47}">
      <dgm:prSet/>
      <dgm:spPr/>
      <dgm:t>
        <a:bodyPr/>
        <a:lstStyle/>
        <a:p>
          <a:endParaRPr lang="en-US" sz="2800"/>
        </a:p>
      </dgm:t>
    </dgm:pt>
    <dgm:pt modelId="{88A05BEB-F08B-C347-B55C-6283302D7B18}">
      <dgm:prSet phldrT="[Text]" custT="1"/>
      <dgm:spPr/>
      <dgm:t>
        <a:bodyPr/>
        <a:lstStyle/>
        <a:p>
          <a:r>
            <a:rPr lang="en-US" sz="1100" dirty="0"/>
            <a:t>Atmospheric Radiation Measurement User Facility (ARM)</a:t>
          </a:r>
        </a:p>
      </dgm:t>
    </dgm:pt>
    <dgm:pt modelId="{9DB74807-7458-8E42-8B90-D25E4AC813E0}" type="sibTrans" cxnId="{E1FB41D0-CAC3-4A45-A45D-B021ED7BC8C1}">
      <dgm:prSet/>
      <dgm:spPr/>
      <dgm:t>
        <a:bodyPr/>
        <a:lstStyle/>
        <a:p>
          <a:endParaRPr lang="en-US" sz="2800"/>
        </a:p>
      </dgm:t>
    </dgm:pt>
    <dgm:pt modelId="{9ED1FF52-9A0A-134A-AE44-7124D475FC28}" type="parTrans" cxnId="{E1FB41D0-CAC3-4A45-A45D-B021ED7BC8C1}">
      <dgm:prSet/>
      <dgm:spPr/>
      <dgm:t>
        <a:bodyPr/>
        <a:lstStyle/>
        <a:p>
          <a:endParaRPr lang="en-US" sz="2800"/>
        </a:p>
      </dgm:t>
    </dgm:pt>
    <dgm:pt modelId="{F61C42C2-8A91-374D-A4ED-872706E608E9}">
      <dgm:prSet phldrT="[Text]" custT="1"/>
      <dgm:spPr/>
      <dgm:t>
        <a:bodyPr/>
        <a:lstStyle/>
        <a:p>
          <a:r>
            <a:rPr lang="en-US" sz="1200" dirty="0" err="1"/>
            <a:t>AmeriFlux</a:t>
          </a:r>
          <a:endParaRPr lang="en-US" sz="1200" dirty="0"/>
        </a:p>
      </dgm:t>
    </dgm:pt>
    <dgm:pt modelId="{F5510833-D41F-D14E-A453-3F25878172CA}" type="sibTrans" cxnId="{8034794D-798A-4246-8A12-42E66E95F1A6}">
      <dgm:prSet/>
      <dgm:spPr/>
      <dgm:t>
        <a:bodyPr/>
        <a:lstStyle/>
        <a:p>
          <a:endParaRPr lang="en-US" sz="2800"/>
        </a:p>
      </dgm:t>
    </dgm:pt>
    <dgm:pt modelId="{036E6FF8-17A3-4844-A19B-9DBC64FD11C2}" type="parTrans" cxnId="{8034794D-798A-4246-8A12-42E66E95F1A6}">
      <dgm:prSet/>
      <dgm:spPr/>
      <dgm:t>
        <a:bodyPr/>
        <a:lstStyle/>
        <a:p>
          <a:endParaRPr lang="en-US" sz="2800"/>
        </a:p>
      </dgm:t>
    </dgm:pt>
    <dgm:pt modelId="{75BE3F00-AC03-D348-9D2D-4AA2BCE9FEB3}">
      <dgm:prSet phldrT="[Text]" custT="1"/>
      <dgm:spPr/>
      <dgm:t>
        <a:bodyPr/>
        <a:lstStyle/>
        <a:p>
          <a:r>
            <a:rPr lang="en-US" sz="1200" dirty="0"/>
            <a:t>National Ecological Observatory Network (NEON)</a:t>
          </a:r>
        </a:p>
      </dgm:t>
    </dgm:pt>
    <dgm:pt modelId="{A6266F5F-AF0A-3947-952B-4249D6837012}" type="sibTrans" cxnId="{3FA30140-92E1-E242-A4C3-7105A097FF2D}">
      <dgm:prSet/>
      <dgm:spPr/>
      <dgm:t>
        <a:bodyPr/>
        <a:lstStyle/>
        <a:p>
          <a:endParaRPr lang="en-US" sz="2800"/>
        </a:p>
      </dgm:t>
    </dgm:pt>
    <dgm:pt modelId="{1DF2BD3E-DAF1-544E-992F-EAFEB626E908}" type="parTrans" cxnId="{3FA30140-92E1-E242-A4C3-7105A097FF2D}">
      <dgm:prSet/>
      <dgm:spPr/>
      <dgm:t>
        <a:bodyPr/>
        <a:lstStyle/>
        <a:p>
          <a:endParaRPr lang="en-US" sz="2800"/>
        </a:p>
      </dgm:t>
    </dgm:pt>
    <dgm:pt modelId="{3ED67121-86E1-5744-B9AA-28670A703C9C}">
      <dgm:prSet custT="1"/>
      <dgm:spPr/>
      <dgm:t>
        <a:bodyPr/>
        <a:lstStyle/>
        <a:p>
          <a:r>
            <a:rPr lang="en-US" sz="1200" dirty="0"/>
            <a:t>Universities &amp; Students</a:t>
          </a:r>
        </a:p>
      </dgm:t>
    </dgm:pt>
    <dgm:pt modelId="{EF675EE3-1AE4-7A4C-AB65-9914EFF117B9}" type="parTrans" cxnId="{03F581CF-37D7-8C43-8576-CAA381F20149}">
      <dgm:prSet/>
      <dgm:spPr/>
      <dgm:t>
        <a:bodyPr/>
        <a:lstStyle/>
        <a:p>
          <a:endParaRPr lang="en-US" sz="2800"/>
        </a:p>
      </dgm:t>
    </dgm:pt>
    <dgm:pt modelId="{2A248ED0-EF26-634C-9331-0B0DD220EBCF}" type="sibTrans" cxnId="{03F581CF-37D7-8C43-8576-CAA381F20149}">
      <dgm:prSet/>
      <dgm:spPr/>
      <dgm:t>
        <a:bodyPr/>
        <a:lstStyle/>
        <a:p>
          <a:endParaRPr lang="en-US" sz="2800"/>
        </a:p>
      </dgm:t>
    </dgm:pt>
    <dgm:pt modelId="{3FE2B4E0-DC48-A04B-9B3E-4ED13AA985AC}">
      <dgm:prSet custT="1"/>
      <dgm:spPr/>
      <dgm:t>
        <a:bodyPr/>
        <a:lstStyle/>
        <a:p>
          <a:r>
            <a:rPr lang="en-US" sz="1200" dirty="0"/>
            <a:t>International Institutions</a:t>
          </a:r>
        </a:p>
      </dgm:t>
    </dgm:pt>
    <dgm:pt modelId="{7529C9AC-EC52-A447-848A-33BAFFF5666D}" type="parTrans" cxnId="{4398B92B-55CA-7046-A946-3BB4936E3046}">
      <dgm:prSet/>
      <dgm:spPr/>
      <dgm:t>
        <a:bodyPr/>
        <a:lstStyle/>
        <a:p>
          <a:endParaRPr lang="en-US" sz="2800"/>
        </a:p>
      </dgm:t>
    </dgm:pt>
    <dgm:pt modelId="{B743D630-6155-7042-B439-099E5D06F6B7}" type="sibTrans" cxnId="{4398B92B-55CA-7046-A946-3BB4936E3046}">
      <dgm:prSet/>
      <dgm:spPr/>
      <dgm:t>
        <a:bodyPr/>
        <a:lstStyle/>
        <a:p>
          <a:endParaRPr lang="en-US" sz="2800"/>
        </a:p>
      </dgm:t>
    </dgm:pt>
    <dgm:pt modelId="{3453FADD-B57E-A944-8CE3-D676E484A92E}">
      <dgm:prSet custT="1"/>
      <dgm:spPr/>
      <dgm:t>
        <a:bodyPr/>
        <a:lstStyle/>
        <a:p>
          <a:r>
            <a:rPr lang="en-US" sz="1100" dirty="0"/>
            <a:t>General Research Community</a:t>
          </a:r>
        </a:p>
      </dgm:t>
    </dgm:pt>
    <dgm:pt modelId="{ADA3D371-E3BA-4F40-9A0B-DE4DDCDA7287}" type="parTrans" cxnId="{F459B885-B0AA-464F-98C2-4970148F97AF}">
      <dgm:prSet/>
      <dgm:spPr/>
      <dgm:t>
        <a:bodyPr/>
        <a:lstStyle/>
        <a:p>
          <a:endParaRPr lang="en-US"/>
        </a:p>
      </dgm:t>
    </dgm:pt>
    <dgm:pt modelId="{E74E02B2-75AE-1449-B8CE-E76545AF8DA6}" type="sibTrans" cxnId="{F459B885-B0AA-464F-98C2-4970148F97AF}">
      <dgm:prSet/>
      <dgm:spPr/>
      <dgm:t>
        <a:bodyPr/>
        <a:lstStyle/>
        <a:p>
          <a:endParaRPr lang="en-US"/>
        </a:p>
      </dgm:t>
    </dgm:pt>
    <dgm:pt modelId="{BBBDD958-4CD7-3641-A2BC-BA977EB3A378}" type="pres">
      <dgm:prSet presAssocID="{6A9902DA-C0FF-374B-874E-7A71A67E1748}" presName="composite" presStyleCnt="0">
        <dgm:presLayoutVars>
          <dgm:chMax val="1"/>
          <dgm:dir/>
          <dgm:resizeHandles val="exact"/>
        </dgm:presLayoutVars>
      </dgm:prSet>
      <dgm:spPr/>
    </dgm:pt>
    <dgm:pt modelId="{26C48E05-F10D-D141-A153-ED4E6C798CE5}" type="pres">
      <dgm:prSet presAssocID="{6A9902DA-C0FF-374B-874E-7A71A67E1748}" presName="radial" presStyleCnt="0">
        <dgm:presLayoutVars>
          <dgm:animLvl val="ctr"/>
        </dgm:presLayoutVars>
      </dgm:prSet>
      <dgm:spPr/>
    </dgm:pt>
    <dgm:pt modelId="{73CCB3F1-483C-E848-86A7-E0FC87995B7F}" type="pres">
      <dgm:prSet presAssocID="{6DA4C9BC-FFA5-1F44-8E8E-0278A3D56EC1}" presName="centerShape" presStyleLbl="vennNode1" presStyleIdx="0" presStyleCnt="8" custScaleX="97102" custScaleY="89761"/>
      <dgm:spPr/>
    </dgm:pt>
    <dgm:pt modelId="{3DCCCB31-C65A-7643-AFAC-D874D78B5994}" type="pres">
      <dgm:prSet presAssocID="{88A05BEB-F08B-C347-B55C-6283302D7B18}" presName="node" presStyleLbl="vennNode1" presStyleIdx="1" presStyleCnt="8">
        <dgm:presLayoutVars>
          <dgm:bulletEnabled val="1"/>
        </dgm:presLayoutVars>
      </dgm:prSet>
      <dgm:spPr/>
    </dgm:pt>
    <dgm:pt modelId="{4A63C11B-F089-B540-8980-61B899D6140D}" type="pres">
      <dgm:prSet presAssocID="{F61C42C2-8A91-374D-A4ED-872706E608E9}" presName="node" presStyleLbl="vennNode1" presStyleIdx="2" presStyleCnt="8">
        <dgm:presLayoutVars>
          <dgm:bulletEnabled val="1"/>
        </dgm:presLayoutVars>
      </dgm:prSet>
      <dgm:spPr/>
    </dgm:pt>
    <dgm:pt modelId="{AE95BF2D-20AE-AF40-9551-B6AF4E4297EF}" type="pres">
      <dgm:prSet presAssocID="{75BE3F00-AC03-D348-9D2D-4AA2BCE9FEB3}" presName="node" presStyleLbl="vennNode1" presStyleIdx="3" presStyleCnt="8">
        <dgm:presLayoutVars>
          <dgm:bulletEnabled val="1"/>
        </dgm:presLayoutVars>
      </dgm:prSet>
      <dgm:spPr/>
    </dgm:pt>
    <dgm:pt modelId="{C484E99B-994F-B747-BE3F-891D7CE61364}" type="pres">
      <dgm:prSet presAssocID="{3AA70EE8-C811-1244-9AC1-F806C257DDE8}" presName="node" presStyleLbl="vennNode1" presStyleIdx="4" presStyleCnt="8">
        <dgm:presLayoutVars>
          <dgm:bulletEnabled val="1"/>
        </dgm:presLayoutVars>
      </dgm:prSet>
      <dgm:spPr/>
    </dgm:pt>
    <dgm:pt modelId="{15D6380C-92BB-8345-9377-5067EAB7BF62}" type="pres">
      <dgm:prSet presAssocID="{3ED67121-86E1-5744-B9AA-28670A703C9C}" presName="node" presStyleLbl="vennNode1" presStyleIdx="5" presStyleCnt="8">
        <dgm:presLayoutVars>
          <dgm:bulletEnabled val="1"/>
        </dgm:presLayoutVars>
      </dgm:prSet>
      <dgm:spPr/>
    </dgm:pt>
    <dgm:pt modelId="{091C1E2A-1927-5A40-AB36-AF9F8E28B656}" type="pres">
      <dgm:prSet presAssocID="{3FE2B4E0-DC48-A04B-9B3E-4ED13AA985AC}" presName="node" presStyleLbl="vennNode1" presStyleIdx="6" presStyleCnt="8">
        <dgm:presLayoutVars>
          <dgm:bulletEnabled val="1"/>
        </dgm:presLayoutVars>
      </dgm:prSet>
      <dgm:spPr/>
    </dgm:pt>
    <dgm:pt modelId="{8E938664-9EB5-5642-B6BF-AA993ACE22E1}" type="pres">
      <dgm:prSet presAssocID="{3453FADD-B57E-A944-8CE3-D676E484A92E}" presName="node" presStyleLbl="vennNode1" presStyleIdx="7" presStyleCnt="8">
        <dgm:presLayoutVars>
          <dgm:bulletEnabled val="1"/>
        </dgm:presLayoutVars>
      </dgm:prSet>
      <dgm:spPr/>
    </dgm:pt>
  </dgm:ptLst>
  <dgm:cxnLst>
    <dgm:cxn modelId="{4398B92B-55CA-7046-A946-3BB4936E3046}" srcId="{6DA4C9BC-FFA5-1F44-8E8E-0278A3D56EC1}" destId="{3FE2B4E0-DC48-A04B-9B3E-4ED13AA985AC}" srcOrd="5" destOrd="0" parTransId="{7529C9AC-EC52-A447-848A-33BAFFF5666D}" sibTransId="{B743D630-6155-7042-B439-099E5D06F6B7}"/>
    <dgm:cxn modelId="{3FA30140-92E1-E242-A4C3-7105A097FF2D}" srcId="{6DA4C9BC-FFA5-1F44-8E8E-0278A3D56EC1}" destId="{75BE3F00-AC03-D348-9D2D-4AA2BCE9FEB3}" srcOrd="2" destOrd="0" parTransId="{1DF2BD3E-DAF1-544E-992F-EAFEB626E908}" sibTransId="{A6266F5F-AF0A-3947-952B-4249D6837012}"/>
    <dgm:cxn modelId="{2BEF2D43-EE95-7A43-8CAD-8C9CEEB801DD}" type="presOf" srcId="{75BE3F00-AC03-D348-9D2D-4AA2BCE9FEB3}" destId="{AE95BF2D-20AE-AF40-9551-B6AF4E4297EF}" srcOrd="0" destOrd="0" presId="urn:microsoft.com/office/officeart/2005/8/layout/radial3"/>
    <dgm:cxn modelId="{A0580147-DEC7-8A43-8A27-E2ED0A4B3A47}" srcId="{6DA4C9BC-FFA5-1F44-8E8E-0278A3D56EC1}" destId="{3AA70EE8-C811-1244-9AC1-F806C257DDE8}" srcOrd="3" destOrd="0" parTransId="{42305EDB-B600-B541-B6EE-4E53685488BC}" sibTransId="{CFA20702-F939-614A-9E86-3806AEDC4F7D}"/>
    <dgm:cxn modelId="{8034794D-798A-4246-8A12-42E66E95F1A6}" srcId="{6DA4C9BC-FFA5-1F44-8E8E-0278A3D56EC1}" destId="{F61C42C2-8A91-374D-A4ED-872706E608E9}" srcOrd="1" destOrd="0" parTransId="{036E6FF8-17A3-4844-A19B-9DBC64FD11C2}" sibTransId="{F5510833-D41F-D14E-A453-3F25878172CA}"/>
    <dgm:cxn modelId="{EF76B350-D0F6-604F-9BDA-416509177123}" type="presOf" srcId="{3FE2B4E0-DC48-A04B-9B3E-4ED13AA985AC}" destId="{091C1E2A-1927-5A40-AB36-AF9F8E28B656}" srcOrd="0" destOrd="0" presId="urn:microsoft.com/office/officeart/2005/8/layout/radial3"/>
    <dgm:cxn modelId="{2DECBB7B-36A6-9148-B4B0-81D5151B4697}" type="presOf" srcId="{F61C42C2-8A91-374D-A4ED-872706E608E9}" destId="{4A63C11B-F089-B540-8980-61B899D6140D}" srcOrd="0" destOrd="0" presId="urn:microsoft.com/office/officeart/2005/8/layout/radial3"/>
    <dgm:cxn modelId="{F459B885-B0AA-464F-98C2-4970148F97AF}" srcId="{6DA4C9BC-FFA5-1F44-8E8E-0278A3D56EC1}" destId="{3453FADD-B57E-A944-8CE3-D676E484A92E}" srcOrd="6" destOrd="0" parTransId="{ADA3D371-E3BA-4F40-9A0B-DE4DDCDA7287}" sibTransId="{E74E02B2-75AE-1449-B8CE-E76545AF8DA6}"/>
    <dgm:cxn modelId="{E5891589-DBB7-C742-B166-E11203BE0E90}" srcId="{6A9902DA-C0FF-374B-874E-7A71A67E1748}" destId="{6DA4C9BC-FFA5-1F44-8E8E-0278A3D56EC1}" srcOrd="0" destOrd="0" parTransId="{810C079D-2A8C-0842-AC3D-1919695AA69D}" sibTransId="{90E103C9-367E-A44D-8294-B3C881E86DFD}"/>
    <dgm:cxn modelId="{AF46A78D-A7CF-0D43-95A4-30442181544D}" type="presOf" srcId="{6A9902DA-C0FF-374B-874E-7A71A67E1748}" destId="{BBBDD958-4CD7-3641-A2BC-BA977EB3A378}" srcOrd="0" destOrd="0" presId="urn:microsoft.com/office/officeart/2005/8/layout/radial3"/>
    <dgm:cxn modelId="{F226CEA3-DCD2-5345-A6C0-7CC45CD140EF}" type="presOf" srcId="{3ED67121-86E1-5744-B9AA-28670A703C9C}" destId="{15D6380C-92BB-8345-9377-5067EAB7BF62}" srcOrd="0" destOrd="0" presId="urn:microsoft.com/office/officeart/2005/8/layout/radial3"/>
    <dgm:cxn modelId="{0B4CDDA4-737F-0D46-BF04-2ECA224EBCC7}" type="presOf" srcId="{6DA4C9BC-FFA5-1F44-8E8E-0278A3D56EC1}" destId="{73CCB3F1-483C-E848-86A7-E0FC87995B7F}" srcOrd="0" destOrd="0" presId="urn:microsoft.com/office/officeart/2005/8/layout/radial3"/>
    <dgm:cxn modelId="{E34D9EB7-19A1-7A45-A3E6-D4B397FF0E81}" type="presOf" srcId="{3AA70EE8-C811-1244-9AC1-F806C257DDE8}" destId="{C484E99B-994F-B747-BE3F-891D7CE61364}" srcOrd="0" destOrd="0" presId="urn:microsoft.com/office/officeart/2005/8/layout/radial3"/>
    <dgm:cxn modelId="{F1E705BE-EBFF-3F4D-8420-7248FF4967F2}" type="presOf" srcId="{3453FADD-B57E-A944-8CE3-D676E484A92E}" destId="{8E938664-9EB5-5642-B6BF-AA993ACE22E1}" srcOrd="0" destOrd="0" presId="urn:microsoft.com/office/officeart/2005/8/layout/radial3"/>
    <dgm:cxn modelId="{03F581CF-37D7-8C43-8576-CAA381F20149}" srcId="{6DA4C9BC-FFA5-1F44-8E8E-0278A3D56EC1}" destId="{3ED67121-86E1-5744-B9AA-28670A703C9C}" srcOrd="4" destOrd="0" parTransId="{EF675EE3-1AE4-7A4C-AB65-9914EFF117B9}" sibTransId="{2A248ED0-EF26-634C-9331-0B0DD220EBCF}"/>
    <dgm:cxn modelId="{E1FB41D0-CAC3-4A45-A45D-B021ED7BC8C1}" srcId="{6DA4C9BC-FFA5-1F44-8E8E-0278A3D56EC1}" destId="{88A05BEB-F08B-C347-B55C-6283302D7B18}" srcOrd="0" destOrd="0" parTransId="{9ED1FF52-9A0A-134A-AE44-7124D475FC28}" sibTransId="{9DB74807-7458-8E42-8B90-D25E4AC813E0}"/>
    <dgm:cxn modelId="{EB81A5D6-6E68-FB4E-B0D1-7B4B99AF0596}" type="presOf" srcId="{88A05BEB-F08B-C347-B55C-6283302D7B18}" destId="{3DCCCB31-C65A-7643-AFAC-D874D78B5994}" srcOrd="0" destOrd="0" presId="urn:microsoft.com/office/officeart/2005/8/layout/radial3"/>
    <dgm:cxn modelId="{A302CC8A-5C4A-1045-8FB9-ADAB1AD037E7}" type="presParOf" srcId="{BBBDD958-4CD7-3641-A2BC-BA977EB3A378}" destId="{26C48E05-F10D-D141-A153-ED4E6C798CE5}" srcOrd="0" destOrd="0" presId="urn:microsoft.com/office/officeart/2005/8/layout/radial3"/>
    <dgm:cxn modelId="{F6CFF893-35CD-414F-B1AC-3425807156CF}" type="presParOf" srcId="{26C48E05-F10D-D141-A153-ED4E6C798CE5}" destId="{73CCB3F1-483C-E848-86A7-E0FC87995B7F}" srcOrd="0" destOrd="0" presId="urn:microsoft.com/office/officeart/2005/8/layout/radial3"/>
    <dgm:cxn modelId="{ACBA570C-1CB3-614C-BD36-E1646C426C4E}" type="presParOf" srcId="{26C48E05-F10D-D141-A153-ED4E6C798CE5}" destId="{3DCCCB31-C65A-7643-AFAC-D874D78B5994}" srcOrd="1" destOrd="0" presId="urn:microsoft.com/office/officeart/2005/8/layout/radial3"/>
    <dgm:cxn modelId="{661281D3-E4D3-0740-B1B9-9E3A7BD1208D}" type="presParOf" srcId="{26C48E05-F10D-D141-A153-ED4E6C798CE5}" destId="{4A63C11B-F089-B540-8980-61B899D6140D}" srcOrd="2" destOrd="0" presId="urn:microsoft.com/office/officeart/2005/8/layout/radial3"/>
    <dgm:cxn modelId="{B04E05ED-4DA4-5D44-8FAE-635F369CBCAE}" type="presParOf" srcId="{26C48E05-F10D-D141-A153-ED4E6C798CE5}" destId="{AE95BF2D-20AE-AF40-9551-B6AF4E4297EF}" srcOrd="3" destOrd="0" presId="urn:microsoft.com/office/officeart/2005/8/layout/radial3"/>
    <dgm:cxn modelId="{4CA1C081-BC83-C64F-B80B-80F80234CBE5}" type="presParOf" srcId="{26C48E05-F10D-D141-A153-ED4E6C798CE5}" destId="{C484E99B-994F-B747-BE3F-891D7CE61364}" srcOrd="4" destOrd="0" presId="urn:microsoft.com/office/officeart/2005/8/layout/radial3"/>
    <dgm:cxn modelId="{A55179F5-5B13-3040-9689-7CE9009BDD87}" type="presParOf" srcId="{26C48E05-F10D-D141-A153-ED4E6C798CE5}" destId="{15D6380C-92BB-8345-9377-5067EAB7BF62}" srcOrd="5" destOrd="0" presId="urn:microsoft.com/office/officeart/2005/8/layout/radial3"/>
    <dgm:cxn modelId="{57FD3E0F-805C-494E-BC8B-05542490C8FC}" type="presParOf" srcId="{26C48E05-F10D-D141-A153-ED4E6C798CE5}" destId="{091C1E2A-1927-5A40-AB36-AF9F8E28B656}" srcOrd="6" destOrd="0" presId="urn:microsoft.com/office/officeart/2005/8/layout/radial3"/>
    <dgm:cxn modelId="{19471F0E-2800-7845-A246-74A86BF06312}" type="presParOf" srcId="{26C48E05-F10D-D141-A153-ED4E6C798CE5}" destId="{8E938664-9EB5-5642-B6BF-AA993ACE22E1}" srcOrd="7" destOrd="0" presId="urn:microsoft.com/office/officeart/2005/8/layout/radial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91F10-771D-C742-A060-C34AE3A0AE2A}">
      <dsp:nvSpPr>
        <dsp:cNvPr id="0" name=""/>
        <dsp:cNvSpPr/>
      </dsp:nvSpPr>
      <dsp:spPr>
        <a:xfrm>
          <a:off x="1745" y="574408"/>
          <a:ext cx="1702284" cy="655842"/>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Discovery</a:t>
          </a:r>
        </a:p>
      </dsp:txBody>
      <dsp:txXfrm>
        <a:off x="1745" y="574408"/>
        <a:ext cx="1702284" cy="655842"/>
      </dsp:txXfrm>
    </dsp:sp>
    <dsp:sp modelId="{BB3F4653-E91E-7649-80DF-D6E4A53971F8}">
      <dsp:nvSpPr>
        <dsp:cNvPr id="0" name=""/>
        <dsp:cNvSpPr/>
      </dsp:nvSpPr>
      <dsp:spPr>
        <a:xfrm>
          <a:off x="1745" y="1230250"/>
          <a:ext cx="1702284" cy="1779789"/>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API calls to download data</a:t>
          </a:r>
        </a:p>
      </dsp:txBody>
      <dsp:txXfrm>
        <a:off x="1745" y="1230250"/>
        <a:ext cx="1702284" cy="1779789"/>
      </dsp:txXfrm>
    </dsp:sp>
    <dsp:sp modelId="{961F5DA6-9050-4648-ACE3-8744AD8C0160}">
      <dsp:nvSpPr>
        <dsp:cNvPr id="0" name=""/>
        <dsp:cNvSpPr/>
      </dsp:nvSpPr>
      <dsp:spPr>
        <a:xfrm>
          <a:off x="1942349" y="574408"/>
          <a:ext cx="1702284" cy="655842"/>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I/O</a:t>
          </a:r>
        </a:p>
      </dsp:txBody>
      <dsp:txXfrm>
        <a:off x="1942349" y="574408"/>
        <a:ext cx="1702284" cy="655842"/>
      </dsp:txXfrm>
    </dsp:sp>
    <dsp:sp modelId="{EC7ECF63-C9FF-D345-A933-C9781C298616}">
      <dsp:nvSpPr>
        <dsp:cNvPr id="0" name=""/>
        <dsp:cNvSpPr/>
      </dsp:nvSpPr>
      <dsp:spPr>
        <a:xfrm>
          <a:off x="1942349" y="1230250"/>
          <a:ext cx="1702284" cy="1779789"/>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Reading data of various formats into </a:t>
          </a:r>
          <a:r>
            <a:rPr lang="en-US" sz="1900" kern="1200" dirty="0" err="1"/>
            <a:t>xarray</a:t>
          </a:r>
          <a:r>
            <a:rPr lang="en-US" sz="1900" kern="1200" dirty="0"/>
            <a:t> Datasets</a:t>
          </a:r>
        </a:p>
      </dsp:txBody>
      <dsp:txXfrm>
        <a:off x="1942349" y="1230250"/>
        <a:ext cx="1702284" cy="1779789"/>
      </dsp:txXfrm>
    </dsp:sp>
    <dsp:sp modelId="{60AE6651-1B4F-1B49-9916-6D18101E5456}">
      <dsp:nvSpPr>
        <dsp:cNvPr id="0" name=""/>
        <dsp:cNvSpPr/>
      </dsp:nvSpPr>
      <dsp:spPr>
        <a:xfrm>
          <a:off x="3882953" y="574408"/>
          <a:ext cx="1702284" cy="655842"/>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77216" rIns="135128" bIns="77216" numCol="1" spcCol="1270" anchor="ctr" anchorCtr="0">
          <a:noAutofit/>
        </a:bodyPr>
        <a:lstStyle/>
        <a:p>
          <a:pPr marL="0" lvl="0" indent="0" algn="ctr" defTabSz="844550">
            <a:lnSpc>
              <a:spcPct val="90000"/>
            </a:lnSpc>
            <a:spcBef>
              <a:spcPct val="0"/>
            </a:spcBef>
            <a:spcAft>
              <a:spcPct val="35000"/>
            </a:spcAft>
            <a:buNone/>
          </a:pPr>
          <a:r>
            <a:rPr lang="en-US" sz="1900" kern="1200" dirty="0"/>
            <a:t>Quality Control</a:t>
          </a:r>
        </a:p>
      </dsp:txBody>
      <dsp:txXfrm>
        <a:off x="3882953" y="574408"/>
        <a:ext cx="1702284" cy="655842"/>
      </dsp:txXfrm>
    </dsp:sp>
    <dsp:sp modelId="{896A22F9-3FC0-D241-A0FB-800E599C346C}">
      <dsp:nvSpPr>
        <dsp:cNvPr id="0" name=""/>
        <dsp:cNvSpPr/>
      </dsp:nvSpPr>
      <dsp:spPr>
        <a:xfrm>
          <a:off x="3882953" y="1230250"/>
          <a:ext cx="1702284" cy="1779789"/>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en-US" sz="1900" kern="1200" dirty="0"/>
            <a:t>Add tests to the data and apply filters</a:t>
          </a:r>
        </a:p>
      </dsp:txBody>
      <dsp:txXfrm>
        <a:off x="3882953" y="1230250"/>
        <a:ext cx="1702284" cy="17797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5CCA8F-34F0-9F40-9420-B9D699ED9E42}">
      <dsp:nvSpPr>
        <dsp:cNvPr id="0" name=""/>
        <dsp:cNvSpPr/>
      </dsp:nvSpPr>
      <dsp:spPr>
        <a:xfrm>
          <a:off x="1745" y="443780"/>
          <a:ext cx="1701757" cy="5184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dirty="0"/>
            <a:t>Corrections</a:t>
          </a:r>
        </a:p>
      </dsp:txBody>
      <dsp:txXfrm>
        <a:off x="1745" y="443780"/>
        <a:ext cx="1701757" cy="518400"/>
      </dsp:txXfrm>
    </dsp:sp>
    <dsp:sp modelId="{6C89D6EC-75D5-AC42-A15D-18507ABFC87E}">
      <dsp:nvSpPr>
        <dsp:cNvPr id="0" name=""/>
        <dsp:cNvSpPr/>
      </dsp:nvSpPr>
      <dsp:spPr>
        <a:xfrm>
          <a:off x="1745" y="962180"/>
          <a:ext cx="1701757" cy="2174039"/>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t>Apply corrections to data before use for scientific or visualization purposes</a:t>
          </a:r>
        </a:p>
      </dsp:txBody>
      <dsp:txXfrm>
        <a:off x="1745" y="962180"/>
        <a:ext cx="1701757" cy="2174039"/>
      </dsp:txXfrm>
    </dsp:sp>
    <dsp:sp modelId="{7BFB609E-8DCA-3E46-8CD4-CBF681A0A038}">
      <dsp:nvSpPr>
        <dsp:cNvPr id="0" name=""/>
        <dsp:cNvSpPr/>
      </dsp:nvSpPr>
      <dsp:spPr>
        <a:xfrm>
          <a:off x="1941748" y="443780"/>
          <a:ext cx="1701757" cy="518400"/>
        </a:xfrm>
        <a:prstGeom prst="rect">
          <a:avLst/>
        </a:prstGeom>
        <a:solidFill>
          <a:schemeClr val="accent4">
            <a:hueOff val="-4666669"/>
            <a:satOff val="-49253"/>
            <a:lumOff val="18333"/>
            <a:alphaOff val="0"/>
          </a:schemeClr>
        </a:solidFill>
        <a:ln w="25400" cap="flat" cmpd="sng" algn="ctr">
          <a:solidFill>
            <a:schemeClr val="accent4">
              <a:hueOff val="-4666669"/>
              <a:satOff val="-49253"/>
              <a:lumOff val="1833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dirty="0"/>
            <a:t>Visualizations</a:t>
          </a:r>
        </a:p>
      </dsp:txBody>
      <dsp:txXfrm>
        <a:off x="1941748" y="443780"/>
        <a:ext cx="1701757" cy="518400"/>
      </dsp:txXfrm>
    </dsp:sp>
    <dsp:sp modelId="{60D8966A-3410-E449-8F96-70B3B9952D93}">
      <dsp:nvSpPr>
        <dsp:cNvPr id="0" name=""/>
        <dsp:cNvSpPr/>
      </dsp:nvSpPr>
      <dsp:spPr>
        <a:xfrm>
          <a:off x="1941748" y="962180"/>
          <a:ext cx="1701757" cy="2174039"/>
        </a:xfrm>
        <a:prstGeom prst="rect">
          <a:avLst/>
        </a:prstGeom>
        <a:solidFill>
          <a:schemeClr val="accent4">
            <a:tint val="40000"/>
            <a:alpha val="90000"/>
            <a:hueOff val="-4207252"/>
            <a:satOff val="-18118"/>
            <a:lumOff val="2700"/>
            <a:alphaOff val="0"/>
          </a:schemeClr>
        </a:solidFill>
        <a:ln w="25400" cap="flat" cmpd="sng" algn="ctr">
          <a:solidFill>
            <a:schemeClr val="accent4">
              <a:tint val="40000"/>
              <a:alpha val="90000"/>
              <a:hueOff val="-4207252"/>
              <a:satOff val="-18118"/>
              <a:lumOff val="270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t>Various types of plotting capabilities built on Matplotlib</a:t>
          </a:r>
        </a:p>
      </dsp:txBody>
      <dsp:txXfrm>
        <a:off x="1941748" y="962180"/>
        <a:ext cx="1701757" cy="2174039"/>
      </dsp:txXfrm>
    </dsp:sp>
    <dsp:sp modelId="{A3EF8845-1343-1049-81C2-601357CCD39A}">
      <dsp:nvSpPr>
        <dsp:cNvPr id="0" name=""/>
        <dsp:cNvSpPr/>
      </dsp:nvSpPr>
      <dsp:spPr>
        <a:xfrm>
          <a:off x="3881751" y="443780"/>
          <a:ext cx="1701757" cy="518400"/>
        </a:xfrm>
        <a:prstGeom prst="rect">
          <a:avLst/>
        </a:prstGeom>
        <a:solidFill>
          <a:schemeClr val="accent4">
            <a:hueOff val="-9333339"/>
            <a:satOff val="-98507"/>
            <a:lumOff val="36666"/>
            <a:alphaOff val="0"/>
          </a:schemeClr>
        </a:solidFill>
        <a:ln w="25400" cap="flat" cmpd="sng" algn="ctr">
          <a:solidFill>
            <a:schemeClr val="accent4">
              <a:hueOff val="-9333339"/>
              <a:satOff val="-98507"/>
              <a:lumOff val="3666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kern="1200" dirty="0"/>
            <a:t>Retrievals</a:t>
          </a:r>
        </a:p>
      </dsp:txBody>
      <dsp:txXfrm>
        <a:off x="3881751" y="443780"/>
        <a:ext cx="1701757" cy="518400"/>
      </dsp:txXfrm>
    </dsp:sp>
    <dsp:sp modelId="{9F8867F5-91D2-DF48-85B1-1D3EB7699681}">
      <dsp:nvSpPr>
        <dsp:cNvPr id="0" name=""/>
        <dsp:cNvSpPr/>
      </dsp:nvSpPr>
      <dsp:spPr>
        <a:xfrm>
          <a:off x="3881751" y="962180"/>
          <a:ext cx="1701757" cy="2174039"/>
        </a:xfrm>
        <a:prstGeom prst="rect">
          <a:avLst/>
        </a:prstGeom>
        <a:solidFill>
          <a:schemeClr val="accent4">
            <a:tint val="40000"/>
            <a:alpha val="90000"/>
            <a:hueOff val="-8414505"/>
            <a:satOff val="-36237"/>
            <a:lumOff val="5399"/>
            <a:alphaOff val="0"/>
          </a:schemeClr>
        </a:solidFill>
        <a:ln w="25400" cap="flat" cmpd="sng" algn="ctr">
          <a:solidFill>
            <a:schemeClr val="accent4">
              <a:tint val="40000"/>
              <a:alpha val="90000"/>
              <a:hueOff val="-8414505"/>
              <a:satOff val="-36237"/>
              <a:lumOff val="539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a:t>Advanced calculations</a:t>
          </a:r>
        </a:p>
      </dsp:txBody>
      <dsp:txXfrm>
        <a:off x="3881751" y="962180"/>
        <a:ext cx="1701757" cy="21740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CB3F1-483C-E848-86A7-E0FC87995B7F}">
      <dsp:nvSpPr>
        <dsp:cNvPr id="0" name=""/>
        <dsp:cNvSpPr/>
      </dsp:nvSpPr>
      <dsp:spPr>
        <a:xfrm>
          <a:off x="1653684" y="1461432"/>
          <a:ext cx="3024001" cy="2795384"/>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0480" tIns="30480" rIns="30480" bIns="30480" numCol="1" spcCol="1270" anchor="b" anchorCtr="0">
          <a:noAutofit/>
        </a:bodyPr>
        <a:lstStyle/>
        <a:p>
          <a:pPr marL="0" lvl="0" indent="0" algn="ctr" defTabSz="1066800">
            <a:lnSpc>
              <a:spcPct val="90000"/>
            </a:lnSpc>
            <a:spcBef>
              <a:spcPct val="0"/>
            </a:spcBef>
            <a:spcAft>
              <a:spcPct val="35000"/>
            </a:spcAft>
            <a:buNone/>
          </a:pPr>
          <a:r>
            <a:rPr lang="en-US" sz="2400" kern="1200" dirty="0"/>
            <a:t>Instruments</a:t>
          </a:r>
        </a:p>
        <a:p>
          <a:pPr marL="0" lvl="0" indent="0" algn="ctr" defTabSz="1066800">
            <a:lnSpc>
              <a:spcPct val="90000"/>
            </a:lnSpc>
            <a:spcBef>
              <a:spcPct val="0"/>
            </a:spcBef>
            <a:spcAft>
              <a:spcPct val="35000"/>
            </a:spcAft>
            <a:buNone/>
          </a:pPr>
          <a:endParaRPr lang="en-US" sz="1400" kern="1200" dirty="0"/>
        </a:p>
        <a:p>
          <a:pPr marL="0" lvl="0" indent="0" algn="ctr" defTabSz="1066800">
            <a:lnSpc>
              <a:spcPct val="90000"/>
            </a:lnSpc>
            <a:spcBef>
              <a:spcPct val="0"/>
            </a:spcBef>
            <a:spcAft>
              <a:spcPct val="35000"/>
            </a:spcAft>
            <a:buNone/>
          </a:pPr>
          <a:r>
            <a:rPr lang="en-US" sz="1000" kern="1200" dirty="0"/>
            <a:t>Lidars, Radiometers, Fluxes, Soil Measurements, Surface Meteorology, </a:t>
          </a:r>
          <a:r>
            <a:rPr lang="en-US" sz="1000" kern="1200" dirty="0" err="1"/>
            <a:t>etc</a:t>
          </a:r>
          <a:r>
            <a:rPr lang="en-US" sz="1000" kern="1200" dirty="0"/>
            <a:t>…</a:t>
          </a:r>
          <a:endParaRPr lang="en-US" sz="1100" kern="1200" dirty="0"/>
        </a:p>
      </dsp:txBody>
      <dsp:txXfrm>
        <a:off x="2096539" y="1870807"/>
        <a:ext cx="2138291" cy="1976634"/>
      </dsp:txXfrm>
    </dsp:sp>
    <dsp:sp modelId="{3DCCCB31-C65A-7643-AFAC-D874D78B5994}">
      <dsp:nvSpPr>
        <dsp:cNvPr id="0" name=""/>
        <dsp:cNvSpPr/>
      </dsp:nvSpPr>
      <dsp:spPr>
        <a:xfrm>
          <a:off x="2387122" y="51322"/>
          <a:ext cx="1557126" cy="1557126"/>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Atmospheric Radiation Measurement User Facility (ARM)</a:t>
          </a:r>
        </a:p>
      </dsp:txBody>
      <dsp:txXfrm>
        <a:off x="2615158" y="279358"/>
        <a:ext cx="1101054" cy="1101054"/>
      </dsp:txXfrm>
    </dsp:sp>
    <dsp:sp modelId="{4A63C11B-F089-B540-8980-61B899D6140D}">
      <dsp:nvSpPr>
        <dsp:cNvPr id="0" name=""/>
        <dsp:cNvSpPr/>
      </dsp:nvSpPr>
      <dsp:spPr>
        <a:xfrm>
          <a:off x="3973645" y="815351"/>
          <a:ext cx="1557126" cy="1557126"/>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err="1"/>
            <a:t>AmeriFlux</a:t>
          </a:r>
          <a:endParaRPr lang="en-US" sz="1200" kern="1200" dirty="0"/>
        </a:p>
      </dsp:txBody>
      <dsp:txXfrm>
        <a:off x="4201681" y="1043387"/>
        <a:ext cx="1101054" cy="1101054"/>
      </dsp:txXfrm>
    </dsp:sp>
    <dsp:sp modelId="{AE95BF2D-20AE-AF40-9551-B6AF4E4297EF}">
      <dsp:nvSpPr>
        <dsp:cNvPr id="0" name=""/>
        <dsp:cNvSpPr/>
      </dsp:nvSpPr>
      <dsp:spPr>
        <a:xfrm>
          <a:off x="4365484" y="2532109"/>
          <a:ext cx="1557126" cy="1557126"/>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National Ecological Observatory Network (NEON)</a:t>
          </a:r>
        </a:p>
      </dsp:txBody>
      <dsp:txXfrm>
        <a:off x="4593520" y="2760145"/>
        <a:ext cx="1101054" cy="1101054"/>
      </dsp:txXfrm>
    </dsp:sp>
    <dsp:sp modelId="{C484E99B-994F-B747-BE3F-891D7CE61364}">
      <dsp:nvSpPr>
        <dsp:cNvPr id="0" name=""/>
        <dsp:cNvSpPr/>
      </dsp:nvSpPr>
      <dsp:spPr>
        <a:xfrm>
          <a:off x="3267576" y="3908842"/>
          <a:ext cx="1557126" cy="1557126"/>
        </a:xfrm>
        <a:prstGeom prst="ellipse">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National Oceanic and Atmospheric Administration (NOAA)</a:t>
          </a:r>
        </a:p>
      </dsp:txBody>
      <dsp:txXfrm>
        <a:off x="3495612" y="4136878"/>
        <a:ext cx="1101054" cy="1101054"/>
      </dsp:txXfrm>
    </dsp:sp>
    <dsp:sp modelId="{15D6380C-92BB-8345-9377-5067EAB7BF62}">
      <dsp:nvSpPr>
        <dsp:cNvPr id="0" name=""/>
        <dsp:cNvSpPr/>
      </dsp:nvSpPr>
      <dsp:spPr>
        <a:xfrm>
          <a:off x="1506668" y="3908842"/>
          <a:ext cx="1557126" cy="1557126"/>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Universities &amp; Students</a:t>
          </a:r>
        </a:p>
      </dsp:txBody>
      <dsp:txXfrm>
        <a:off x="1734704" y="4136878"/>
        <a:ext cx="1101054" cy="1101054"/>
      </dsp:txXfrm>
    </dsp:sp>
    <dsp:sp modelId="{091C1E2A-1927-5A40-AB36-AF9F8E28B656}">
      <dsp:nvSpPr>
        <dsp:cNvPr id="0" name=""/>
        <dsp:cNvSpPr/>
      </dsp:nvSpPr>
      <dsp:spPr>
        <a:xfrm>
          <a:off x="408760" y="2532109"/>
          <a:ext cx="1557126" cy="1557126"/>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International Institutions</a:t>
          </a:r>
        </a:p>
      </dsp:txBody>
      <dsp:txXfrm>
        <a:off x="636796" y="2760145"/>
        <a:ext cx="1101054" cy="1101054"/>
      </dsp:txXfrm>
    </dsp:sp>
    <dsp:sp modelId="{8E938664-9EB5-5642-B6BF-AA993ACE22E1}">
      <dsp:nvSpPr>
        <dsp:cNvPr id="0" name=""/>
        <dsp:cNvSpPr/>
      </dsp:nvSpPr>
      <dsp:spPr>
        <a:xfrm>
          <a:off x="800599" y="815351"/>
          <a:ext cx="1557126" cy="1557126"/>
        </a:xfrm>
        <a:prstGeom prst="ellipse">
          <a:avLst/>
        </a:prstGeom>
        <a:solidFill>
          <a:schemeClr val="accent4">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General Research Community</a:t>
          </a:r>
        </a:p>
      </dsp:txBody>
      <dsp:txXfrm>
        <a:off x="1028635" y="1043387"/>
        <a:ext cx="1101054" cy="110105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C1A5BD-BCC5-E543-BD43-567D74CBED0E}" type="datetimeFigureOut">
              <a:rPr lang="en-US" smtClean="0"/>
              <a:t>7/16/21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A860FC-4C90-994E-A8B6-D0CA8B32BA9D}" type="slidenum">
              <a:rPr lang="en-US" smtClean="0"/>
              <a:t>‹#›</a:t>
            </a:fld>
            <a:endParaRPr lang="en-US"/>
          </a:p>
        </p:txBody>
      </p:sp>
    </p:spTree>
    <p:extLst>
      <p:ext uri="{BB962C8B-B14F-4D97-AF65-F5344CB8AC3E}">
        <p14:creationId xmlns:p14="http://schemas.microsoft.com/office/powerpoint/2010/main" val="891993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1</a:t>
            </a:fld>
            <a:endParaRPr lang="en-US"/>
          </a:p>
        </p:txBody>
      </p:sp>
    </p:spTree>
    <p:extLst>
      <p:ext uri="{BB962C8B-B14F-4D97-AF65-F5344CB8AC3E}">
        <p14:creationId xmlns:p14="http://schemas.microsoft.com/office/powerpoint/2010/main" val="1979373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10</a:t>
            </a:fld>
            <a:endParaRPr lang="en-US"/>
          </a:p>
        </p:txBody>
      </p:sp>
    </p:spTree>
    <p:extLst>
      <p:ext uri="{BB962C8B-B14F-4D97-AF65-F5344CB8AC3E}">
        <p14:creationId xmlns:p14="http://schemas.microsoft.com/office/powerpoint/2010/main" val="60167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12</a:t>
            </a:fld>
            <a:endParaRPr lang="en-US"/>
          </a:p>
        </p:txBody>
      </p:sp>
    </p:spTree>
    <p:extLst>
      <p:ext uri="{BB962C8B-B14F-4D97-AF65-F5344CB8AC3E}">
        <p14:creationId xmlns:p14="http://schemas.microsoft.com/office/powerpoint/2010/main" val="356207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13</a:t>
            </a:fld>
            <a:endParaRPr lang="en-US"/>
          </a:p>
        </p:txBody>
      </p:sp>
    </p:spTree>
    <p:extLst>
      <p:ext uri="{BB962C8B-B14F-4D97-AF65-F5344CB8AC3E}">
        <p14:creationId xmlns:p14="http://schemas.microsoft.com/office/powerpoint/2010/main" val="2794221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A860FC-4C90-994E-A8B6-D0CA8B32BA9D}" type="slidenum">
              <a:rPr lang="en-US" smtClean="0"/>
              <a:t>14</a:t>
            </a:fld>
            <a:endParaRPr lang="en-US"/>
          </a:p>
        </p:txBody>
      </p:sp>
    </p:spTree>
    <p:extLst>
      <p:ext uri="{BB962C8B-B14F-4D97-AF65-F5344CB8AC3E}">
        <p14:creationId xmlns:p14="http://schemas.microsoft.com/office/powerpoint/2010/main" val="1652218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dive into the python tool itself, I wanted to talk about why we saw a need for another python tool.  So, let’s start by framing the problem.  Everyone’s career paths and experiences are different, but I am going to try and articulate the problem based on some of my experiences.  So, this is me and I went to school for Atmospheric Science and back in my day, programming was important but not really integrated into the curriculum as it is these days from what I’m seeing.  </a:t>
            </a:r>
          </a:p>
          <a:p>
            <a:endParaRPr lang="en-US" dirty="0"/>
          </a:p>
          <a:p>
            <a:r>
              <a:rPr lang="en-US" dirty="0"/>
              <a:t>So, we had to take computer science classes where we maybe learned a language and another class with a different language, and maybe we picked up another once we started doing more programming projects in classes. But the real driver for the languages we worked with and picked up was based on who your advisor was and what projects we worked on.  It seemed the norm for professors to just say, all my code is in this directory, go grab it and get to work.  So their language and way of doing things becomes your way of doing things.  When you get into the job world, you find that each job or group has different languages or different ways of doing things.</a:t>
            </a:r>
          </a:p>
          <a:p>
            <a:endParaRPr lang="en-US" dirty="0"/>
          </a:p>
          <a:p>
            <a:r>
              <a:rPr lang="en-US" dirty="0"/>
              <a:t>So we get a great community of talent but do to these specialized ways of doing things or languages, we build up these coding silos which make it hard to share code or contribute to things outside your own area.  It can be really hard to break out of these silos because many are built on years and years worth of codes and processes.  </a:t>
            </a:r>
          </a:p>
        </p:txBody>
      </p:sp>
      <p:sp>
        <p:nvSpPr>
          <p:cNvPr id="4" name="Slide Number Placeholder 3"/>
          <p:cNvSpPr>
            <a:spLocks noGrp="1"/>
          </p:cNvSpPr>
          <p:nvPr>
            <p:ph type="sldNum" sz="quarter" idx="5"/>
          </p:nvPr>
        </p:nvSpPr>
        <p:spPr/>
        <p:txBody>
          <a:bodyPr/>
          <a:lstStyle/>
          <a:p>
            <a:fld id="{A5A860FC-4C90-994E-A8B6-D0CA8B32BA9D}" type="slidenum">
              <a:rPr lang="en-US" smtClean="0"/>
              <a:t>2</a:t>
            </a:fld>
            <a:endParaRPr lang="en-US"/>
          </a:p>
        </p:txBody>
      </p:sp>
    </p:spTree>
    <p:extLst>
      <p:ext uri="{BB962C8B-B14F-4D97-AF65-F5344CB8AC3E}">
        <p14:creationId xmlns:p14="http://schemas.microsoft.com/office/powerpoint/2010/main" val="110923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if you have the flexibility and the support of colleagues to do so and you can jump on board that amazing flying python in the sky or space as we saw on Wednesday, you can start to break down silos.  As returning attendees know and first time attendees are learning or have already learned, python makes it easy to collaborate and share code.</a:t>
            </a:r>
          </a:p>
        </p:txBody>
      </p:sp>
      <p:sp>
        <p:nvSpPr>
          <p:cNvPr id="4" name="Slide Number Placeholder 3"/>
          <p:cNvSpPr>
            <a:spLocks noGrp="1"/>
          </p:cNvSpPr>
          <p:nvPr>
            <p:ph type="sldNum" sz="quarter" idx="5"/>
          </p:nvPr>
        </p:nvSpPr>
        <p:spPr/>
        <p:txBody>
          <a:bodyPr/>
          <a:lstStyle/>
          <a:p>
            <a:fld id="{A5A860FC-4C90-994E-A8B6-D0CA8B32BA9D}" type="slidenum">
              <a:rPr lang="en-US" smtClean="0"/>
              <a:t>3</a:t>
            </a:fld>
            <a:endParaRPr lang="en-US"/>
          </a:p>
        </p:txBody>
      </p:sp>
    </p:spTree>
    <p:extLst>
      <p:ext uri="{BB962C8B-B14F-4D97-AF65-F5344CB8AC3E}">
        <p14:creationId xmlns:p14="http://schemas.microsoft.com/office/powerpoint/2010/main" val="1065410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break down those silos and get more people working in a community driven sense you can grow your impact on the python and science communities and hopefully break down more silos and get more people on board.</a:t>
            </a:r>
          </a:p>
        </p:txBody>
      </p:sp>
      <p:sp>
        <p:nvSpPr>
          <p:cNvPr id="4" name="Slide Number Placeholder 3"/>
          <p:cNvSpPr>
            <a:spLocks noGrp="1"/>
          </p:cNvSpPr>
          <p:nvPr>
            <p:ph type="sldNum" sz="quarter" idx="5"/>
          </p:nvPr>
        </p:nvSpPr>
        <p:spPr/>
        <p:txBody>
          <a:bodyPr/>
          <a:lstStyle/>
          <a:p>
            <a:fld id="{A5A860FC-4C90-994E-A8B6-D0CA8B32BA9D}" type="slidenum">
              <a:rPr lang="en-US" smtClean="0"/>
              <a:t>4</a:t>
            </a:fld>
            <a:endParaRPr lang="en-US"/>
          </a:p>
        </p:txBody>
      </p:sp>
    </p:spTree>
    <p:extLst>
      <p:ext uri="{BB962C8B-B14F-4D97-AF65-F5344CB8AC3E}">
        <p14:creationId xmlns:p14="http://schemas.microsoft.com/office/powerpoint/2010/main" val="956296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start to explore the python ecosystem and what’s all out there, you find the amazing conference and community that is SciPy and find that you are a small fish in an ocean of amazing people and projects.  The great thing is that those projects can benefit what you’re trying to do and you can contribute back to these amazing projects!  We took a look across many of these projects that have a focus on weather, meteorology, and atmospheric science and found that there was a gap in the observational research realm.</a:t>
            </a:r>
          </a:p>
        </p:txBody>
      </p:sp>
      <p:sp>
        <p:nvSpPr>
          <p:cNvPr id="4" name="Slide Number Placeholder 3"/>
          <p:cNvSpPr>
            <a:spLocks noGrp="1"/>
          </p:cNvSpPr>
          <p:nvPr>
            <p:ph type="sldNum" sz="quarter" idx="5"/>
          </p:nvPr>
        </p:nvSpPr>
        <p:spPr/>
        <p:txBody>
          <a:bodyPr/>
          <a:lstStyle/>
          <a:p>
            <a:fld id="{A5A860FC-4C90-994E-A8B6-D0CA8B32BA9D}" type="slidenum">
              <a:rPr lang="en-US" smtClean="0"/>
              <a:t>5</a:t>
            </a:fld>
            <a:endParaRPr lang="en-US"/>
          </a:p>
        </p:txBody>
      </p:sp>
    </p:spTree>
    <p:extLst>
      <p:ext uri="{BB962C8B-B14F-4D97-AF65-F5344CB8AC3E}">
        <p14:creationId xmlns:p14="http://schemas.microsoft.com/office/powerpoint/2010/main" val="1080941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is why we are actively developing the Atmospheric data Community Toolkit or ACT.  It is a toolkit for data exploration and analysis of atmospheric time-series datasets with a focus on observational research.  It is built around </a:t>
            </a:r>
            <a:r>
              <a:rPr lang="en-US" dirty="0" err="1"/>
              <a:t>xarray</a:t>
            </a:r>
            <a:r>
              <a:rPr lang="en-US" dirty="0"/>
              <a:t>, pulling in dependencies like </a:t>
            </a:r>
            <a:r>
              <a:rPr lang="en-US" dirty="0" err="1"/>
              <a:t>MetPy</a:t>
            </a:r>
            <a:r>
              <a:rPr lang="en-US" dirty="0"/>
              <a:t> and the Python ARM Radar Toolkit where appropriate.  We are building this to be a platform for community development and as such have modules for many different aspects of the scientific life cycle… </a:t>
            </a:r>
          </a:p>
          <a:p>
            <a:endParaRPr lang="en-US" dirty="0"/>
          </a:p>
          <a:p>
            <a:r>
              <a:rPr lang="en-US" dirty="0"/>
              <a:t>Discovery, I/O, Quality Control, Corrections, Visualizations, and retrievals or advanced calculations and I’ll talk more about these in a bit.</a:t>
            </a:r>
          </a:p>
          <a:p>
            <a:endParaRPr lang="en-US" dirty="0"/>
          </a:p>
          <a:p>
            <a:r>
              <a:rPr lang="en-US" dirty="0"/>
              <a:t>Our goals are to bridge research communities in atmospheric sciences.  The ARM program deploys a wide array of instrumentation all around the world and there are many other organizations and groups that have similar instrumentation and users of that data that could benefit from this toolkit.  </a:t>
            </a:r>
            <a:r>
              <a:rPr lang="en-US" dirty="0" err="1"/>
              <a:t>Ameriflux</a:t>
            </a:r>
            <a:r>
              <a:rPr lang="en-US" dirty="0"/>
              <a:t>, NEON, NOAA, Universities and in particular students in the atmospheric science realm, international institutions and really the general research community as a whole.  Just imagine what could be done if all these organizations were using the same base library and contributing to it.  This would greatly reduce the duplication of effort across the community and build in transparency to how different groups are doing things.  It’s okay that these organizations process data different or apply different corrections or different algorithms, as long as it’s open and easy for the community to see that, it’s only going to benefit them.  It also provides flexibility for users to take these different codes, do some research, modify things and hopefully find better ways to do things that can be contributed back and benefit the entire community.</a:t>
            </a:r>
          </a:p>
          <a:p>
            <a:endParaRPr lang="en-US" dirty="0"/>
          </a:p>
          <a:p>
            <a:r>
              <a:rPr lang="en-US" dirty="0"/>
              <a:t>And that is what we want to do with ACT, benefit the entire community.  ACT is available through </a:t>
            </a:r>
            <a:r>
              <a:rPr lang="en-US" dirty="0" err="1"/>
              <a:t>conda</a:t>
            </a:r>
            <a:r>
              <a:rPr lang="en-US" dirty="0"/>
              <a:t>-forge and pip as act-atmos.  We have 90% code coverage and are actively working to increase these and we are using </a:t>
            </a:r>
            <a:r>
              <a:rPr lang="en-US" dirty="0" err="1"/>
              <a:t>zenodo</a:t>
            </a:r>
            <a:r>
              <a:rPr lang="en-US" dirty="0"/>
              <a:t> for auto-</a:t>
            </a:r>
            <a:r>
              <a:rPr lang="en-US" dirty="0" err="1"/>
              <a:t>doi</a:t>
            </a:r>
            <a:r>
              <a:rPr lang="en-US" dirty="0"/>
              <a:t> generation so that who-ever contributes to this gets added as an author to the DOI.</a:t>
            </a:r>
          </a:p>
        </p:txBody>
      </p:sp>
      <p:sp>
        <p:nvSpPr>
          <p:cNvPr id="4" name="Slide Number Placeholder 3"/>
          <p:cNvSpPr>
            <a:spLocks noGrp="1"/>
          </p:cNvSpPr>
          <p:nvPr>
            <p:ph type="sldNum" sz="quarter" idx="5"/>
          </p:nvPr>
        </p:nvSpPr>
        <p:spPr/>
        <p:txBody>
          <a:bodyPr/>
          <a:lstStyle/>
          <a:p>
            <a:fld id="{A5A860FC-4C90-994E-A8B6-D0CA8B32BA9D}" type="slidenum">
              <a:rPr lang="en-US" smtClean="0"/>
              <a:t>6</a:t>
            </a:fld>
            <a:endParaRPr lang="en-US"/>
          </a:p>
        </p:txBody>
      </p:sp>
    </p:spTree>
    <p:extLst>
      <p:ext uri="{BB962C8B-B14F-4D97-AF65-F5344CB8AC3E}">
        <p14:creationId xmlns:p14="http://schemas.microsoft.com/office/powerpoint/2010/main" val="3699329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that’s all a great dream, but what does this do?  Well, let’s dive in.  For our discovery module for puling data from APIs and putting it into a dataset, we are still exploring other libraries and avenues because we don’t want to recreate the wheel but what we do have are scripts to pull data from</a:t>
            </a:r>
          </a:p>
          <a:p>
            <a:endParaRPr lang="en-US" dirty="0"/>
          </a:p>
          <a:p>
            <a:r>
              <a:rPr lang="en-US" dirty="0"/>
              <a:t>ARM</a:t>
            </a:r>
          </a:p>
          <a:p>
            <a:r>
              <a:rPr lang="en-US" dirty="0"/>
              <a:t>ASOS from Iowa Environmental </a:t>
            </a:r>
            <a:r>
              <a:rPr lang="en-US" dirty="0" err="1"/>
              <a:t>Mesonet</a:t>
            </a:r>
            <a:endParaRPr lang="en-US" dirty="0"/>
          </a:p>
          <a:p>
            <a:r>
              <a:rPr lang="en-US" dirty="0"/>
              <a:t>And crop type from USDA </a:t>
            </a:r>
            <a:r>
              <a:rPr lang="en-US" dirty="0" err="1"/>
              <a:t>scropscape</a:t>
            </a:r>
            <a:r>
              <a:rPr lang="en-US" dirty="0"/>
              <a:t> portal.  </a:t>
            </a:r>
          </a:p>
          <a:p>
            <a:endParaRPr lang="en-US" dirty="0"/>
          </a:p>
          <a:p>
            <a:r>
              <a:rPr lang="en-US" dirty="0"/>
              <a:t>Now I know what you’re thinking, what’s that doing in here.  Well, with some of the instruments that our program and other programs deploy, the crop or land surface type is very informative when doing analysis, specifically looking at CO2 and water vapor flux as shown in the plot on the right.  Your measurements at the surface are going to be impacted by the crop or land surface type and </a:t>
            </a:r>
            <a:r>
              <a:rPr lang="en-US" dirty="0" err="1"/>
              <a:t>cropscape</a:t>
            </a:r>
            <a:r>
              <a:rPr lang="en-US" dirty="0"/>
              <a:t> has a great portal and history of data that can then be coupled with this.</a:t>
            </a:r>
          </a:p>
        </p:txBody>
      </p:sp>
      <p:sp>
        <p:nvSpPr>
          <p:cNvPr id="4" name="Slide Number Placeholder 3"/>
          <p:cNvSpPr>
            <a:spLocks noGrp="1"/>
          </p:cNvSpPr>
          <p:nvPr>
            <p:ph type="sldNum" sz="quarter" idx="5"/>
          </p:nvPr>
        </p:nvSpPr>
        <p:spPr/>
        <p:txBody>
          <a:bodyPr/>
          <a:lstStyle/>
          <a:p>
            <a:fld id="{A5A860FC-4C90-994E-A8B6-D0CA8B32BA9D}" type="slidenum">
              <a:rPr lang="en-US" smtClean="0"/>
              <a:t>7</a:t>
            </a:fld>
            <a:endParaRPr lang="en-US"/>
          </a:p>
        </p:txBody>
      </p:sp>
    </p:spTree>
    <p:extLst>
      <p:ext uri="{BB962C8B-B14F-4D97-AF65-F5344CB8AC3E}">
        <p14:creationId xmlns:p14="http://schemas.microsoft.com/office/powerpoint/2010/main" val="20109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8</a:t>
            </a:fld>
            <a:endParaRPr lang="en-US"/>
          </a:p>
        </p:txBody>
      </p:sp>
    </p:spTree>
    <p:extLst>
      <p:ext uri="{BB962C8B-B14F-4D97-AF65-F5344CB8AC3E}">
        <p14:creationId xmlns:p14="http://schemas.microsoft.com/office/powerpoint/2010/main" val="1673299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A860FC-4C90-994E-A8B6-D0CA8B32BA9D}" type="slidenum">
              <a:rPr lang="en-US" smtClean="0"/>
              <a:t>9</a:t>
            </a:fld>
            <a:endParaRPr lang="en-US"/>
          </a:p>
        </p:txBody>
      </p:sp>
    </p:spTree>
    <p:extLst>
      <p:ext uri="{BB962C8B-B14F-4D97-AF65-F5344CB8AC3E}">
        <p14:creationId xmlns:p14="http://schemas.microsoft.com/office/powerpoint/2010/main" val="27851541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4.png"/><Relationship Id="rId7"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7" name="Title 1"/>
          <p:cNvSpPr>
            <a:spLocks noGrp="1"/>
          </p:cNvSpPr>
          <p:nvPr>
            <p:ph type="ctrTitle"/>
          </p:nvPr>
        </p:nvSpPr>
        <p:spPr>
          <a:xfrm>
            <a:off x="1" y="2049401"/>
            <a:ext cx="12192000" cy="1828800"/>
          </a:xfrm>
          <a:noFill/>
          <a:ln w="25400">
            <a:noFill/>
          </a:ln>
          <a:effectLst/>
        </p:spPr>
        <p:txBody>
          <a:bodyPr lIns="274320" tIns="274320" rIns="274320" bIns="274320" anchor="ctr">
            <a:noAutofit/>
          </a:bodyPr>
          <a:lstStyle>
            <a:lvl1pPr algn="l">
              <a:defRPr sz="4400" b="1">
                <a:solidFill>
                  <a:srgbClr val="194173"/>
                </a:solidFill>
              </a:defRPr>
            </a:lvl1pPr>
          </a:lstStyle>
          <a:p>
            <a:r>
              <a:rPr lang="en-US"/>
              <a:t>Click to edit Master title style</a:t>
            </a:r>
            <a:endParaRPr lang="en-US" dirty="0"/>
          </a:p>
        </p:txBody>
      </p:sp>
      <p:sp>
        <p:nvSpPr>
          <p:cNvPr id="8" name="Subtitle 2"/>
          <p:cNvSpPr>
            <a:spLocks noGrp="1"/>
          </p:cNvSpPr>
          <p:nvPr>
            <p:ph type="subTitle" idx="1" hasCustomPrompt="1"/>
          </p:nvPr>
        </p:nvSpPr>
        <p:spPr>
          <a:xfrm>
            <a:off x="365760" y="4335401"/>
            <a:ext cx="11460481" cy="457200"/>
          </a:xfrm>
          <a:prstGeom prst="rect">
            <a:avLst/>
          </a:prstGeom>
        </p:spPr>
        <p:txBody>
          <a:bodyPr anchor="t">
            <a:normAutofit/>
          </a:bodyPr>
          <a:lstStyle>
            <a:lvl1pPr marL="0" indent="0" algn="l">
              <a:spcBef>
                <a:spcPts val="0"/>
              </a:spcBef>
              <a:buNone/>
              <a:defRPr cap="all" baseline="0">
                <a:solidFill>
                  <a:srgbClr val="19417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Presenter </a:t>
            </a:r>
            <a:r>
              <a:rPr lang="en-US" dirty="0" err="1"/>
              <a:t>Name(S</a:t>
            </a:r>
            <a:r>
              <a:rPr lang="en-US" dirty="0"/>
              <a:t>)</a:t>
            </a:r>
          </a:p>
        </p:txBody>
      </p:sp>
      <p:sp>
        <p:nvSpPr>
          <p:cNvPr id="9" name="Text Placeholder 6"/>
          <p:cNvSpPr>
            <a:spLocks noGrp="1"/>
          </p:cNvSpPr>
          <p:nvPr>
            <p:ph type="body" sz="quarter" idx="14" hasCustomPrompt="1"/>
          </p:nvPr>
        </p:nvSpPr>
        <p:spPr>
          <a:xfrm>
            <a:off x="365760" y="4792601"/>
            <a:ext cx="11460481" cy="274320"/>
          </a:xfrm>
          <a:prstGeom prst="rect">
            <a:avLst/>
          </a:prstGeom>
        </p:spPr>
        <p:txBody>
          <a:bodyPr>
            <a:normAutofit/>
          </a:bodyPr>
          <a:lstStyle>
            <a:lvl1pPr marL="0" indent="0">
              <a:spcBef>
                <a:spcPts val="0"/>
              </a:spcBef>
              <a:buNone/>
              <a:defRPr sz="1400" b="1" baseline="0">
                <a:solidFill>
                  <a:srgbClr val="194173"/>
                </a:solidFill>
              </a:defRPr>
            </a:lvl1pPr>
          </a:lstStyle>
          <a:p>
            <a:pPr lvl="0"/>
            <a:r>
              <a:rPr lang="en-US" dirty="0"/>
              <a:t>Click to add presenter organization</a:t>
            </a:r>
          </a:p>
        </p:txBody>
      </p:sp>
      <p:sp>
        <p:nvSpPr>
          <p:cNvPr id="10" name="Text Placeholder 6"/>
          <p:cNvSpPr>
            <a:spLocks noGrp="1"/>
          </p:cNvSpPr>
          <p:nvPr>
            <p:ph type="body" sz="quarter" idx="15" hasCustomPrompt="1"/>
          </p:nvPr>
        </p:nvSpPr>
        <p:spPr>
          <a:xfrm>
            <a:off x="365760" y="5075278"/>
            <a:ext cx="11460481" cy="274320"/>
          </a:xfrm>
          <a:prstGeom prst="rect">
            <a:avLst/>
          </a:prstGeom>
        </p:spPr>
        <p:txBody>
          <a:bodyPr>
            <a:normAutofit/>
          </a:bodyPr>
          <a:lstStyle>
            <a:lvl1pPr marL="0" indent="0">
              <a:spcBef>
                <a:spcPts val="0"/>
              </a:spcBef>
              <a:buNone/>
              <a:defRPr sz="1400" baseline="0">
                <a:solidFill>
                  <a:srgbClr val="194173"/>
                </a:solidFill>
              </a:defRPr>
            </a:lvl1pPr>
          </a:lstStyle>
          <a:p>
            <a:pPr lvl="0"/>
            <a:r>
              <a:rPr lang="en-US" dirty="0"/>
              <a:t>Click to add presentation event or location</a:t>
            </a:r>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15" name="Picture 14"/>
          <p:cNvPicPr>
            <a:picLocks noChangeAspect="1"/>
          </p:cNvPicPr>
          <p:nvPr/>
        </p:nvPicPr>
        <p:blipFill>
          <a:blip r:embed="rId3"/>
          <a:stretch>
            <a:fillRect/>
          </a:stretch>
        </p:blipFill>
        <p:spPr>
          <a:xfrm>
            <a:off x="10068" y="17665"/>
            <a:ext cx="12213826" cy="6856211"/>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1819" y="349880"/>
            <a:ext cx="2012204" cy="682752"/>
          </a:xfrm>
          <a:prstGeom prst="rect">
            <a:avLst/>
          </a:prstGeom>
        </p:spPr>
      </p:pic>
      <p:pic>
        <p:nvPicPr>
          <p:cNvPr id="18" name="Picture 17">
            <a:extLst>
              <a:ext uri="{FF2B5EF4-FFF2-40B4-BE49-F238E27FC236}">
                <a16:creationId xmlns:a16="http://schemas.microsoft.com/office/drawing/2014/main" id="{0294230E-30F3-6342-897D-D64D844BB702}"/>
              </a:ext>
            </a:extLst>
          </p:cNvPr>
          <p:cNvPicPr>
            <a:picLocks noChangeAspect="1"/>
          </p:cNvPicPr>
          <p:nvPr/>
        </p:nvPicPr>
        <p:blipFill rotWithShape="1">
          <a:blip r:embed="rId5">
            <a:extLst>
              <a:ext uri="{28A0092B-C50C-407E-A947-70E740481C1C}">
                <a14:useLocalDpi xmlns:a14="http://schemas.microsoft.com/office/drawing/2010/main" val="0"/>
              </a:ext>
            </a:extLst>
          </a:blip>
          <a:srcRect t="89931" r="86530"/>
          <a:stretch/>
        </p:blipFill>
        <p:spPr>
          <a:xfrm>
            <a:off x="86288" y="6183512"/>
            <a:ext cx="1642225" cy="690364"/>
          </a:xfrm>
          <a:prstGeom prst="rect">
            <a:avLst/>
          </a:prstGeom>
        </p:spPr>
      </p:pic>
      <p:sp>
        <p:nvSpPr>
          <p:cNvPr id="23" name="Slide Number Placeholder 5"/>
          <p:cNvSpPr txBox="1">
            <a:spLocks/>
          </p:cNvSpPr>
          <p:nvPr/>
        </p:nvSpPr>
        <p:spPr>
          <a:xfrm>
            <a:off x="11807992" y="6508752"/>
            <a:ext cx="402336" cy="365125"/>
          </a:xfrm>
          <a:prstGeom prst="rect">
            <a:avLst/>
          </a:prstGeom>
        </p:spPr>
        <p:txBody>
          <a:bodyPr lIns="0" tIns="0" bIns="0" anchor="ctr" anchorCtr="0"/>
          <a:lstStyle>
            <a:defPPr>
              <a:defRPr lang="en-US"/>
            </a:defPPr>
            <a:lvl1pPr marL="0" algn="l" defTabSz="609493" rtl="0" eaLnBrk="1" latinLnBrk="0" hangingPunct="1">
              <a:defRPr sz="900" b="1" kern="1200">
                <a:solidFill>
                  <a:srgbClr val="707276"/>
                </a:solidFill>
                <a:latin typeface="Arial"/>
                <a:ea typeface="+mn-ea"/>
                <a:cs typeface="Arial"/>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a:lstStyle>
          <a:p>
            <a:endParaRPr lang="en-US" sz="900" dirty="0"/>
          </a:p>
        </p:txBody>
      </p:sp>
      <p:sp>
        <p:nvSpPr>
          <p:cNvPr id="25" name="Date Placeholder 3"/>
          <p:cNvSpPr txBox="1">
            <a:spLocks/>
          </p:cNvSpPr>
          <p:nvPr/>
        </p:nvSpPr>
        <p:spPr>
          <a:xfrm>
            <a:off x="9144000" y="6345239"/>
            <a:ext cx="2133600" cy="365125"/>
          </a:xfrm>
          <a:prstGeom prst="rect">
            <a:avLst/>
          </a:prstGeom>
        </p:spPr>
        <p:txBody>
          <a:bodyPr vert="horz" lIns="0" tIns="0" rIns="0" bIns="0" rtlCol="0" anchor="ctr"/>
          <a:lstStyle>
            <a:defPPr>
              <a:defRPr lang="en-US"/>
            </a:defPPr>
            <a:lvl1pPr marL="0" algn="r" defTabSz="609493" rtl="0" eaLnBrk="1" latinLnBrk="0" hangingPunct="1">
              <a:defRPr sz="900" kern="1200">
                <a:solidFill>
                  <a:srgbClr val="707276"/>
                </a:solidFill>
                <a:latin typeface="Arial"/>
                <a:ea typeface="+mn-ea"/>
                <a:cs typeface="Arial"/>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a:lstStyle>
          <a:p>
            <a:fld id="{2968F0E1-7F3B-9143-ABF4-576BF984EE9D}" type="datetime4">
              <a:rPr lang="en-US" sz="900" smtClean="0"/>
              <a:pPr/>
              <a:t>July 16, 2021</a:t>
            </a:fld>
            <a:endParaRPr lang="en-US" sz="900" dirty="0"/>
          </a:p>
        </p:txBody>
      </p:sp>
      <p:sp>
        <p:nvSpPr>
          <p:cNvPr id="26" name="Slide Number Placeholder 5"/>
          <p:cNvSpPr txBox="1">
            <a:spLocks/>
          </p:cNvSpPr>
          <p:nvPr/>
        </p:nvSpPr>
        <p:spPr>
          <a:xfrm>
            <a:off x="11655553" y="6345239"/>
            <a:ext cx="402336" cy="365125"/>
          </a:xfrm>
          <a:prstGeom prst="rect">
            <a:avLst/>
          </a:prstGeom>
        </p:spPr>
        <p:txBody>
          <a:bodyPr lIns="0" tIns="0" bIns="0" anchor="ctr" anchorCtr="0"/>
          <a:lstStyle>
            <a:defPPr>
              <a:defRPr lang="en-US"/>
            </a:defPPr>
            <a:lvl1pPr marL="0" algn="l" defTabSz="609493" rtl="0" eaLnBrk="1" latinLnBrk="0" hangingPunct="1">
              <a:defRPr sz="900" b="1" kern="1200">
                <a:solidFill>
                  <a:srgbClr val="707276"/>
                </a:solidFill>
                <a:latin typeface="Arial"/>
                <a:ea typeface="+mn-ea"/>
                <a:cs typeface="Arial"/>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a:lstStyle>
          <a:p>
            <a:fld id="{03722D57-58D6-9447-A6D5-A97F6C35A8FB}" type="slidenum">
              <a:rPr lang="en-US" sz="900" smtClean="0"/>
              <a:pPr/>
              <a:t>‹#›</a:t>
            </a:fld>
            <a:endParaRPr lang="en-US" sz="900" dirty="0"/>
          </a:p>
        </p:txBody>
      </p:sp>
      <p:cxnSp>
        <p:nvCxnSpPr>
          <p:cNvPr id="27" name="Straight Connector 26"/>
          <p:cNvCxnSpPr/>
          <p:nvPr/>
        </p:nvCxnSpPr>
        <p:spPr>
          <a:xfrm>
            <a:off x="11469673" y="6443862"/>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5" name="Footer Placeholder 4"/>
          <p:cNvSpPr>
            <a:spLocks noGrp="1"/>
          </p:cNvSpPr>
          <p:nvPr>
            <p:ph type="ftr" sz="quarter" idx="11"/>
          </p:nvPr>
        </p:nvSpPr>
        <p:spPr>
          <a:xfrm>
            <a:off x="3657601" y="6356352"/>
            <a:ext cx="4876800" cy="365125"/>
          </a:xfrm>
          <a:prstGeom prst="rect">
            <a:avLst/>
          </a:prstGeom>
        </p:spPr>
        <p:txBody>
          <a:bodyPr/>
          <a:lstStyle>
            <a:lvl1pPr>
              <a:defRPr>
                <a:solidFill>
                  <a:srgbClr val="707276"/>
                </a:solidFill>
              </a:defRPr>
            </a:lvl1pPr>
          </a:lstStyle>
          <a:p>
            <a:endParaRPr lang="en-US"/>
          </a:p>
        </p:txBody>
      </p:sp>
    </p:spTree>
    <p:extLst>
      <p:ext uri="{BB962C8B-B14F-4D97-AF65-F5344CB8AC3E}">
        <p14:creationId xmlns:p14="http://schemas.microsoft.com/office/powerpoint/2010/main" val="276740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pics with titl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15" name="Picture Placeholder 2">
            <a:extLst>
              <a:ext uri="{FF2B5EF4-FFF2-40B4-BE49-F238E27FC236}">
                <a16:creationId xmlns:a16="http://schemas.microsoft.com/office/drawing/2014/main" id="{2D2A6B26-4AE8-4A5E-96B2-06CABAE3B218}"/>
              </a:ext>
            </a:extLst>
          </p:cNvPr>
          <p:cNvSpPr>
            <a:spLocks noGrp="1"/>
          </p:cNvSpPr>
          <p:nvPr>
            <p:ph type="pic" sz="quarter" idx="12"/>
          </p:nvPr>
        </p:nvSpPr>
        <p:spPr>
          <a:xfrm>
            <a:off x="365760" y="2413000"/>
            <a:ext cx="4876801" cy="3797044"/>
          </a:xfrm>
          <a:prstGeom prst="rect">
            <a:avLst/>
          </a:prstGeom>
          <a:solidFill>
            <a:srgbClr val="B3B3B3"/>
          </a:solidFill>
          <a:ln>
            <a:solidFill>
              <a:schemeClr val="bg1"/>
            </a:solid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6" name="Picture Placeholder 2">
            <a:extLst>
              <a:ext uri="{FF2B5EF4-FFF2-40B4-BE49-F238E27FC236}">
                <a16:creationId xmlns:a16="http://schemas.microsoft.com/office/drawing/2014/main" id="{C132A513-350B-46C6-AC03-73888D88E8C5}"/>
              </a:ext>
            </a:extLst>
          </p:cNvPr>
          <p:cNvSpPr>
            <a:spLocks noGrp="1"/>
          </p:cNvSpPr>
          <p:nvPr>
            <p:ph type="pic" sz="quarter" idx="13"/>
          </p:nvPr>
        </p:nvSpPr>
        <p:spPr>
          <a:xfrm>
            <a:off x="5430668" y="2413000"/>
            <a:ext cx="6561253" cy="3797044"/>
          </a:xfrm>
          <a:prstGeom prst="rect">
            <a:avLst/>
          </a:prstGeom>
          <a:solidFill>
            <a:srgbClr val="B3B3B3"/>
          </a:solidFill>
          <a:ln>
            <a:solidFill>
              <a:schemeClr val="bg1"/>
            </a:solid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8" name="Content Placeholder 22">
            <a:extLst>
              <a:ext uri="{FF2B5EF4-FFF2-40B4-BE49-F238E27FC236}">
                <a16:creationId xmlns:a16="http://schemas.microsoft.com/office/drawing/2014/main" id="{03DFE93B-A19A-4468-A222-E9D9108059EF}"/>
              </a:ext>
            </a:extLst>
          </p:cNvPr>
          <p:cNvSpPr>
            <a:spLocks noGrp="1"/>
          </p:cNvSpPr>
          <p:nvPr>
            <p:ph sz="quarter" idx="19"/>
          </p:nvPr>
        </p:nvSpPr>
        <p:spPr>
          <a:xfrm>
            <a:off x="374229" y="1600200"/>
            <a:ext cx="11617692" cy="639763"/>
          </a:xfrm>
        </p:spPr>
        <p:txBody>
          <a:bodyPr/>
          <a:lstStyle>
            <a:lvl1pPr marL="0" indent="0">
              <a:buFontTx/>
              <a:buNone/>
              <a:defRPr b="1">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38479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llag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19" name="Picture Placeholder 5">
            <a:extLst>
              <a:ext uri="{FF2B5EF4-FFF2-40B4-BE49-F238E27FC236}">
                <a16:creationId xmlns:a16="http://schemas.microsoft.com/office/drawing/2014/main" id="{3F7311EE-B970-436F-B065-5D17DFA6B5B8}"/>
              </a:ext>
            </a:extLst>
          </p:cNvPr>
          <p:cNvSpPr>
            <a:spLocks noGrp="1"/>
          </p:cNvSpPr>
          <p:nvPr>
            <p:ph type="pic" sz="quarter" idx="21"/>
          </p:nvPr>
        </p:nvSpPr>
        <p:spPr>
          <a:xfrm>
            <a:off x="1873738" y="1666773"/>
            <a:ext cx="1371957" cy="2202040"/>
          </a:xfrm>
          <a:solidFill>
            <a:schemeClr val="bg1">
              <a:lumMod val="25000"/>
              <a:lumOff val="7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chor="ctr">
            <a:normAutofit/>
          </a:bodyPr>
          <a:lstStyle>
            <a:lvl1pPr marL="0" marR="0" indent="0" algn="ctr"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sz="1000"/>
            </a:lvl1pPr>
          </a:lstStyle>
          <a:p>
            <a:pPr marL="0" marR="0" lvl="0" indent="0" algn="l"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a:pPr>
            <a:r>
              <a:rPr lang="en-US"/>
              <a:t>Click icon to add picture</a:t>
            </a:r>
            <a:endParaRPr lang="en-US" dirty="0"/>
          </a:p>
        </p:txBody>
      </p:sp>
      <p:sp>
        <p:nvSpPr>
          <p:cNvPr id="20" name="Picture Placeholder 5">
            <a:extLst>
              <a:ext uri="{FF2B5EF4-FFF2-40B4-BE49-F238E27FC236}">
                <a16:creationId xmlns:a16="http://schemas.microsoft.com/office/drawing/2014/main" id="{D107B636-B7F6-47B0-940F-B885E192920D}"/>
              </a:ext>
            </a:extLst>
          </p:cNvPr>
          <p:cNvSpPr>
            <a:spLocks noGrp="1"/>
          </p:cNvSpPr>
          <p:nvPr>
            <p:ph type="pic" sz="quarter" idx="22"/>
          </p:nvPr>
        </p:nvSpPr>
        <p:spPr>
          <a:xfrm>
            <a:off x="3350477" y="1666773"/>
            <a:ext cx="1371957" cy="2202040"/>
          </a:xfrm>
          <a:solidFill>
            <a:schemeClr val="bg1">
              <a:lumMod val="25000"/>
              <a:lumOff val="7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chor="ctr">
            <a:normAutofit/>
          </a:bodyPr>
          <a:lstStyle>
            <a:lvl1pPr marL="0" marR="0" indent="0" algn="ctr"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sz="1000"/>
            </a:lvl1pPr>
          </a:lstStyle>
          <a:p>
            <a:pPr marL="0" marR="0" lvl="0" indent="0" algn="l"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a:pPr>
            <a:r>
              <a:rPr lang="en-US"/>
              <a:t>Click icon to add picture</a:t>
            </a:r>
            <a:endParaRPr lang="en-US" dirty="0"/>
          </a:p>
        </p:txBody>
      </p:sp>
      <p:sp>
        <p:nvSpPr>
          <p:cNvPr id="21" name="Picture Placeholder 5">
            <a:extLst>
              <a:ext uri="{FF2B5EF4-FFF2-40B4-BE49-F238E27FC236}">
                <a16:creationId xmlns:a16="http://schemas.microsoft.com/office/drawing/2014/main" id="{4D260ABE-87BB-4EEE-B50F-4AA7C1573892}"/>
              </a:ext>
            </a:extLst>
          </p:cNvPr>
          <p:cNvSpPr>
            <a:spLocks noGrp="1"/>
          </p:cNvSpPr>
          <p:nvPr>
            <p:ph type="pic" sz="quarter" idx="23"/>
          </p:nvPr>
        </p:nvSpPr>
        <p:spPr>
          <a:xfrm>
            <a:off x="396999" y="3938408"/>
            <a:ext cx="2103668" cy="2202040"/>
          </a:xfrm>
          <a:solidFill>
            <a:schemeClr val="bg1">
              <a:lumMod val="25000"/>
              <a:lumOff val="7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chor="ctr">
            <a:normAutofit/>
          </a:bodyPr>
          <a:lstStyle>
            <a:lvl1pPr marL="0" marR="0" indent="0" algn="ctr"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sz="1000"/>
            </a:lvl1pPr>
          </a:lstStyle>
          <a:p>
            <a:pPr marL="0" marR="0" lvl="0" indent="0" algn="l"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a:pPr>
            <a:r>
              <a:rPr lang="en-US"/>
              <a:t>Click icon to add picture</a:t>
            </a:r>
            <a:endParaRPr lang="en-US" dirty="0"/>
          </a:p>
        </p:txBody>
      </p:sp>
      <p:sp>
        <p:nvSpPr>
          <p:cNvPr id="22" name="Picture Placeholder 5">
            <a:extLst>
              <a:ext uri="{FF2B5EF4-FFF2-40B4-BE49-F238E27FC236}">
                <a16:creationId xmlns:a16="http://schemas.microsoft.com/office/drawing/2014/main" id="{77BBF60B-F9D0-4BE0-9B66-F084CDBB4BF0}"/>
              </a:ext>
            </a:extLst>
          </p:cNvPr>
          <p:cNvSpPr>
            <a:spLocks noGrp="1"/>
          </p:cNvSpPr>
          <p:nvPr>
            <p:ph type="pic" sz="quarter" idx="20"/>
          </p:nvPr>
        </p:nvSpPr>
        <p:spPr>
          <a:xfrm>
            <a:off x="397000" y="1666773"/>
            <a:ext cx="1371957" cy="2202040"/>
          </a:xfrm>
          <a:solidFill>
            <a:schemeClr val="bg1">
              <a:lumMod val="25000"/>
              <a:lumOff val="7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chor="ctr">
            <a:normAutofit/>
          </a:bodyPr>
          <a:lstStyle>
            <a:lvl1pPr marL="0" marR="0" indent="0" algn="ctr"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sz="1000"/>
            </a:lvl1pPr>
          </a:lstStyle>
          <a:p>
            <a:pPr marL="0" marR="0" lvl="0" indent="0" algn="l"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a:pPr>
            <a:r>
              <a:rPr lang="en-US"/>
              <a:t>Click icon to add picture</a:t>
            </a:r>
            <a:endParaRPr lang="en-US" dirty="0"/>
          </a:p>
        </p:txBody>
      </p:sp>
      <p:sp>
        <p:nvSpPr>
          <p:cNvPr id="23" name="Picture Placeholder 5">
            <a:extLst>
              <a:ext uri="{FF2B5EF4-FFF2-40B4-BE49-F238E27FC236}">
                <a16:creationId xmlns:a16="http://schemas.microsoft.com/office/drawing/2014/main" id="{B8498B6E-DB3F-47BF-A653-AE29EC9DFC4F}"/>
              </a:ext>
            </a:extLst>
          </p:cNvPr>
          <p:cNvSpPr>
            <a:spLocks noGrp="1"/>
          </p:cNvSpPr>
          <p:nvPr>
            <p:ph type="pic" sz="quarter" idx="24"/>
          </p:nvPr>
        </p:nvSpPr>
        <p:spPr>
          <a:xfrm>
            <a:off x="2618766" y="3938408"/>
            <a:ext cx="2103668" cy="2202040"/>
          </a:xfrm>
          <a:solidFill>
            <a:schemeClr val="bg1">
              <a:lumMod val="25000"/>
              <a:lumOff val="75000"/>
            </a:schemeClr>
          </a:solid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anchor="ctr">
            <a:normAutofit/>
          </a:bodyPr>
          <a:lstStyle>
            <a:lvl1pPr marL="0" marR="0" indent="0" algn="ctr"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sz="1000"/>
            </a:lvl1pPr>
          </a:lstStyle>
          <a:p>
            <a:pPr marL="0" marR="0" lvl="0" indent="0" algn="l" defTabSz="457200" rtl="0" eaLnBrk="1" fontAlgn="auto" latinLnBrk="0" hangingPunct="1">
              <a:lnSpc>
                <a:spcPct val="100000"/>
              </a:lnSpc>
              <a:spcBef>
                <a:spcPct val="20000"/>
              </a:spcBef>
              <a:spcAft>
                <a:spcPts val="0"/>
              </a:spcAft>
              <a:buClr>
                <a:srgbClr val="194173"/>
              </a:buClr>
              <a:buSzPct val="100000"/>
              <a:buFont typeface="Arial" panose="020B0604020202020204" pitchFamily="34" charset="0"/>
              <a:buNone/>
              <a:tabLst/>
              <a:defRPr/>
            </a:pPr>
            <a:r>
              <a:rPr lang="en-US"/>
              <a:t>Click icon to add picture</a:t>
            </a:r>
            <a:endParaRPr lang="en-US" dirty="0"/>
          </a:p>
        </p:txBody>
      </p:sp>
      <p:sp>
        <p:nvSpPr>
          <p:cNvPr id="24" name="Content Placeholder 20">
            <a:extLst>
              <a:ext uri="{FF2B5EF4-FFF2-40B4-BE49-F238E27FC236}">
                <a16:creationId xmlns:a16="http://schemas.microsoft.com/office/drawing/2014/main" id="{647131A7-1CC1-458A-902D-ABBAD39EDE47}"/>
              </a:ext>
            </a:extLst>
          </p:cNvPr>
          <p:cNvSpPr>
            <a:spLocks noGrp="1"/>
          </p:cNvSpPr>
          <p:nvPr>
            <p:ph sz="quarter" idx="18"/>
          </p:nvPr>
        </p:nvSpPr>
        <p:spPr>
          <a:xfrm>
            <a:off x="4960483" y="1666773"/>
            <a:ext cx="6882921" cy="638644"/>
          </a:xfrm>
        </p:spPr>
        <p:txBody>
          <a:bodyPr/>
          <a:lstStyle>
            <a:lvl1pPr marL="0" indent="0">
              <a:buFontTx/>
              <a:buNone/>
              <a:defRPr b="1">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25" name="Content Placeholder 24">
            <a:extLst>
              <a:ext uri="{FF2B5EF4-FFF2-40B4-BE49-F238E27FC236}">
                <a16:creationId xmlns:a16="http://schemas.microsoft.com/office/drawing/2014/main" id="{46CDABE6-D4D9-4D94-975B-F389DA9D36A6}"/>
              </a:ext>
            </a:extLst>
          </p:cNvPr>
          <p:cNvSpPr>
            <a:spLocks noGrp="1"/>
          </p:cNvSpPr>
          <p:nvPr>
            <p:ph sz="quarter" idx="25"/>
          </p:nvPr>
        </p:nvSpPr>
        <p:spPr>
          <a:xfrm>
            <a:off x="4960647" y="2357805"/>
            <a:ext cx="6882104" cy="3879850"/>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447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Secondary">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4" name="TextBox 3"/>
          <p:cNvSpPr txBox="1"/>
          <p:nvPr/>
        </p:nvSpPr>
        <p:spPr>
          <a:xfrm>
            <a:off x="12967658" y="3064389"/>
            <a:ext cx="184779" cy="461665"/>
          </a:xfrm>
          <a:prstGeom prst="rect">
            <a:avLst/>
          </a:prstGeom>
          <a:noFill/>
        </p:spPr>
        <p:txBody>
          <a:bodyPr wrap="none" rtlCol="0">
            <a:spAutoFit/>
          </a:bodyPr>
          <a:lstStyle/>
          <a:p>
            <a:endParaRPr lang="en-US" sz="2400" dirty="0"/>
          </a:p>
        </p:txBody>
      </p:sp>
      <p:sp>
        <p:nvSpPr>
          <p:cNvPr id="15" name="Picture Placeholder 2">
            <a:extLst>
              <a:ext uri="{FF2B5EF4-FFF2-40B4-BE49-F238E27FC236}">
                <a16:creationId xmlns:a16="http://schemas.microsoft.com/office/drawing/2014/main" id="{0386773F-F642-2A44-BF03-5C1C68F62C71}"/>
              </a:ext>
            </a:extLst>
          </p:cNvPr>
          <p:cNvSpPr>
            <a:spLocks noGrp="1"/>
          </p:cNvSpPr>
          <p:nvPr>
            <p:ph type="pic" idx="1"/>
          </p:nvPr>
        </p:nvSpPr>
        <p:spPr>
          <a:xfrm>
            <a:off x="365760" y="3265001"/>
            <a:ext cx="11460481" cy="276999"/>
          </a:xfrm>
          <a:prstGeom prst="rect">
            <a:avLst/>
          </a:prstGeom>
        </p:spPr>
        <p:txBody>
          <a:bodyPr lIns="0" tIns="0" rIns="0" bIns="0" anchor="ctr">
            <a:spAutoFit/>
          </a:bodyPr>
          <a:lstStyle>
            <a:lvl1pPr marL="0" indent="0" algn="ctr">
              <a:buNone/>
              <a:defRPr sz="1800" i="1">
                <a:solidFill>
                  <a:srgbClr val="2B2B2B"/>
                </a:solidFill>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7" name="Text Placeholder 3">
            <a:extLst>
              <a:ext uri="{FF2B5EF4-FFF2-40B4-BE49-F238E27FC236}">
                <a16:creationId xmlns:a16="http://schemas.microsoft.com/office/drawing/2014/main" id="{7C06637A-FD72-854D-BF64-C39908709B54}"/>
              </a:ext>
            </a:extLst>
          </p:cNvPr>
          <p:cNvSpPr>
            <a:spLocks noGrp="1"/>
          </p:cNvSpPr>
          <p:nvPr>
            <p:ph type="body" sz="half" idx="12"/>
          </p:nvPr>
        </p:nvSpPr>
        <p:spPr>
          <a:xfrm>
            <a:off x="365760" y="5486400"/>
            <a:ext cx="11460481" cy="215444"/>
          </a:xfrm>
          <a:prstGeom prst="rect">
            <a:avLst/>
          </a:prstGeom>
        </p:spPr>
        <p:txBody>
          <a:bodyPr lIns="0" tIns="0" rIns="0" bIns="0">
            <a:spAutoFit/>
          </a:bodyPr>
          <a:lstStyle>
            <a:lvl1pPr marL="0" indent="0">
              <a:buNone/>
              <a:defRPr sz="1400">
                <a:solidFill>
                  <a:srgbClr val="2B2B2B"/>
                </a:solidFill>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80482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_Secondary">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4" name="TextBox 3"/>
          <p:cNvSpPr txBox="1"/>
          <p:nvPr/>
        </p:nvSpPr>
        <p:spPr>
          <a:xfrm>
            <a:off x="12967658" y="3064389"/>
            <a:ext cx="184779" cy="461665"/>
          </a:xfrm>
          <a:prstGeom prst="rect">
            <a:avLst/>
          </a:prstGeom>
          <a:noFill/>
        </p:spPr>
        <p:txBody>
          <a:bodyPr wrap="none" rtlCol="0">
            <a:spAutoFit/>
          </a:bodyPr>
          <a:lstStyle/>
          <a:p>
            <a:endParaRPr lang="en-US" sz="2400" dirty="0"/>
          </a:p>
        </p:txBody>
      </p:sp>
    </p:spTree>
    <p:extLst>
      <p:ext uri="{BB962C8B-B14F-4D97-AF65-F5344CB8AC3E}">
        <p14:creationId xmlns:p14="http://schemas.microsoft.com/office/powerpoint/2010/main" val="230431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45EDE-4684-4C42-A8F8-8864DC00644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DAC51A-7DB1-3F41-A02D-B8799B5DC6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DBF78C5-61BC-D14F-9A2E-C8E2F9AB48A1}"/>
              </a:ext>
            </a:extLst>
          </p:cNvPr>
          <p:cNvSpPr>
            <a:spLocks noGrp="1"/>
          </p:cNvSpPr>
          <p:nvPr>
            <p:ph type="dt" sz="half" idx="10"/>
          </p:nvPr>
        </p:nvSpPr>
        <p:spPr/>
        <p:txBody>
          <a:bodyPr/>
          <a:lstStyle/>
          <a:p>
            <a:fld id="{78146822-D950-354D-8451-AE6380DAF796}" type="datetimeFigureOut">
              <a:rPr lang="en-US" smtClean="0"/>
              <a:t>7/16/21</a:t>
            </a:fld>
            <a:endParaRPr lang="en-US"/>
          </a:p>
        </p:txBody>
      </p:sp>
      <p:sp>
        <p:nvSpPr>
          <p:cNvPr id="5" name="Footer Placeholder 4">
            <a:extLst>
              <a:ext uri="{FF2B5EF4-FFF2-40B4-BE49-F238E27FC236}">
                <a16:creationId xmlns:a16="http://schemas.microsoft.com/office/drawing/2014/main" id="{94F2925A-EB7C-BE44-BD90-EAB8CF9550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8DBBA9-964B-EF40-8F84-429F0AC0C9FF}"/>
              </a:ext>
            </a:extLst>
          </p:cNvPr>
          <p:cNvSpPr>
            <a:spLocks noGrp="1"/>
          </p:cNvSpPr>
          <p:nvPr>
            <p:ph type="sldNum" sz="quarter" idx="12"/>
          </p:nvPr>
        </p:nvSpPr>
        <p:spPr/>
        <p:txBody>
          <a:bodyPr/>
          <a:lstStyle/>
          <a:p>
            <a:fld id="{CE93709D-C8C2-C34D-B54E-2623D9476510}" type="slidenum">
              <a:rPr lang="en-US" smtClean="0"/>
              <a:t>‹#›</a:t>
            </a:fld>
            <a:endParaRPr lang="en-US"/>
          </a:p>
        </p:txBody>
      </p:sp>
    </p:spTree>
    <p:extLst>
      <p:ext uri="{BB962C8B-B14F-4D97-AF65-F5344CB8AC3E}">
        <p14:creationId xmlns:p14="http://schemas.microsoft.com/office/powerpoint/2010/main" val="4175659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1113"/>
            <a:ext cx="12192000" cy="6858000"/>
          </a:xfrm>
          <a:prstGeom prst="rect">
            <a:avLst/>
          </a:prstGeom>
        </p:spPr>
      </p:pic>
      <p:sp>
        <p:nvSpPr>
          <p:cNvPr id="5" name="Footer Placeholder 4"/>
          <p:cNvSpPr>
            <a:spLocks noGrp="1"/>
          </p:cNvSpPr>
          <p:nvPr>
            <p:ph type="ftr" sz="quarter" idx="11"/>
          </p:nvPr>
        </p:nvSpPr>
        <p:spPr>
          <a:xfrm>
            <a:off x="3657601" y="6356352"/>
            <a:ext cx="4876800" cy="365125"/>
          </a:xfrm>
          <a:prstGeom prst="rect">
            <a:avLst/>
          </a:prstGeom>
        </p:spPr>
        <p:txBody>
          <a:bodyPr/>
          <a:lstStyle>
            <a:lvl1pPr>
              <a:defRPr>
                <a:solidFill>
                  <a:srgbClr val="707276"/>
                </a:solidFill>
              </a:defRPr>
            </a:lvl1pPr>
          </a:lstStyle>
          <a:p>
            <a:endParaRPr lang="en-US"/>
          </a:p>
        </p:txBody>
      </p:sp>
      <p:sp>
        <p:nvSpPr>
          <p:cNvPr id="7" name="Title 1"/>
          <p:cNvSpPr>
            <a:spLocks noGrp="1"/>
          </p:cNvSpPr>
          <p:nvPr>
            <p:ph type="ctrTitle"/>
          </p:nvPr>
        </p:nvSpPr>
        <p:spPr>
          <a:xfrm>
            <a:off x="1" y="2049401"/>
            <a:ext cx="12192000" cy="1828800"/>
          </a:xfrm>
          <a:noFill/>
          <a:ln w="25400">
            <a:noFill/>
          </a:ln>
          <a:effectLst/>
        </p:spPr>
        <p:txBody>
          <a:bodyPr lIns="274320" tIns="274320" rIns="274320" bIns="274320" anchor="ctr">
            <a:noAutofit/>
          </a:bodyPr>
          <a:lstStyle>
            <a:lvl1pPr algn="l">
              <a:defRPr sz="4400" b="1">
                <a:solidFill>
                  <a:srgbClr val="194173"/>
                </a:solidFill>
              </a:defRPr>
            </a:lvl1pPr>
          </a:lstStyle>
          <a:p>
            <a:r>
              <a:rPr lang="en-US"/>
              <a:t>Click to edit Master title style</a:t>
            </a:r>
            <a:endParaRPr lang="en-US" dirty="0"/>
          </a:p>
        </p:txBody>
      </p:sp>
      <p:sp>
        <p:nvSpPr>
          <p:cNvPr id="8" name="Subtitle 2"/>
          <p:cNvSpPr>
            <a:spLocks noGrp="1"/>
          </p:cNvSpPr>
          <p:nvPr>
            <p:ph type="subTitle" idx="1" hasCustomPrompt="1"/>
          </p:nvPr>
        </p:nvSpPr>
        <p:spPr>
          <a:xfrm>
            <a:off x="365760" y="4335401"/>
            <a:ext cx="11460481" cy="457200"/>
          </a:xfrm>
          <a:prstGeom prst="rect">
            <a:avLst/>
          </a:prstGeom>
        </p:spPr>
        <p:txBody>
          <a:bodyPr anchor="t">
            <a:normAutofit/>
          </a:bodyPr>
          <a:lstStyle>
            <a:lvl1pPr marL="0" indent="0" algn="l">
              <a:spcBef>
                <a:spcPts val="0"/>
              </a:spcBef>
              <a:buNone/>
              <a:defRPr cap="all" baseline="0">
                <a:solidFill>
                  <a:srgbClr val="19417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Presenter </a:t>
            </a:r>
            <a:r>
              <a:rPr lang="en-US" dirty="0" err="1"/>
              <a:t>Name(S</a:t>
            </a:r>
            <a:r>
              <a:rPr lang="en-US" dirty="0"/>
              <a:t>)</a:t>
            </a:r>
          </a:p>
        </p:txBody>
      </p:sp>
      <p:sp>
        <p:nvSpPr>
          <p:cNvPr id="9" name="Text Placeholder 6"/>
          <p:cNvSpPr>
            <a:spLocks noGrp="1"/>
          </p:cNvSpPr>
          <p:nvPr>
            <p:ph type="body" sz="quarter" idx="14" hasCustomPrompt="1"/>
          </p:nvPr>
        </p:nvSpPr>
        <p:spPr>
          <a:xfrm>
            <a:off x="365760" y="4792601"/>
            <a:ext cx="11460481" cy="274320"/>
          </a:xfrm>
          <a:prstGeom prst="rect">
            <a:avLst/>
          </a:prstGeom>
        </p:spPr>
        <p:txBody>
          <a:bodyPr>
            <a:normAutofit/>
          </a:bodyPr>
          <a:lstStyle>
            <a:lvl1pPr marL="0" indent="0">
              <a:spcBef>
                <a:spcPts val="0"/>
              </a:spcBef>
              <a:buNone/>
              <a:defRPr sz="1400" b="1" baseline="0">
                <a:solidFill>
                  <a:srgbClr val="194173"/>
                </a:solidFill>
              </a:defRPr>
            </a:lvl1pPr>
          </a:lstStyle>
          <a:p>
            <a:pPr lvl="0"/>
            <a:r>
              <a:rPr lang="en-US" dirty="0"/>
              <a:t>Click to add presenter organization</a:t>
            </a:r>
          </a:p>
        </p:txBody>
      </p:sp>
      <p:sp>
        <p:nvSpPr>
          <p:cNvPr id="10" name="Text Placeholder 6"/>
          <p:cNvSpPr>
            <a:spLocks noGrp="1"/>
          </p:cNvSpPr>
          <p:nvPr>
            <p:ph type="body" sz="quarter" idx="15" hasCustomPrompt="1"/>
          </p:nvPr>
        </p:nvSpPr>
        <p:spPr>
          <a:xfrm>
            <a:off x="365760" y="5075278"/>
            <a:ext cx="11460481" cy="274320"/>
          </a:xfrm>
          <a:prstGeom prst="rect">
            <a:avLst/>
          </a:prstGeom>
        </p:spPr>
        <p:txBody>
          <a:bodyPr>
            <a:normAutofit/>
          </a:bodyPr>
          <a:lstStyle>
            <a:lvl1pPr marL="0" indent="0">
              <a:spcBef>
                <a:spcPts val="0"/>
              </a:spcBef>
              <a:buNone/>
              <a:defRPr sz="1400" baseline="0">
                <a:solidFill>
                  <a:srgbClr val="194173"/>
                </a:solidFill>
              </a:defRPr>
            </a:lvl1pPr>
          </a:lstStyle>
          <a:p>
            <a:pPr lvl="0"/>
            <a:r>
              <a:rPr lang="en-US" dirty="0"/>
              <a:t>Click to add presentation event or location</a:t>
            </a:r>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b="10367"/>
          <a:stretch/>
        </p:blipFill>
        <p:spPr>
          <a:xfrm>
            <a:off x="1" y="11113"/>
            <a:ext cx="12205565" cy="6145412"/>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1819" y="349880"/>
            <a:ext cx="2012204" cy="682752"/>
          </a:xfrm>
          <a:prstGeom prst="rect">
            <a:avLst/>
          </a:prstGeom>
        </p:spPr>
      </p:pic>
      <p:pic>
        <p:nvPicPr>
          <p:cNvPr id="21" name="Picture 20">
            <a:extLst>
              <a:ext uri="{FF2B5EF4-FFF2-40B4-BE49-F238E27FC236}">
                <a16:creationId xmlns:a16="http://schemas.microsoft.com/office/drawing/2014/main" id="{0294230E-30F3-6342-897D-D64D844BB702}"/>
              </a:ext>
            </a:extLst>
          </p:cNvPr>
          <p:cNvPicPr>
            <a:picLocks noChangeAspect="1"/>
          </p:cNvPicPr>
          <p:nvPr/>
        </p:nvPicPr>
        <p:blipFill rotWithShape="1">
          <a:blip r:embed="rId5">
            <a:extLst>
              <a:ext uri="{28A0092B-C50C-407E-A947-70E740481C1C}">
                <a14:useLocalDpi xmlns:a14="http://schemas.microsoft.com/office/drawing/2010/main" val="0"/>
              </a:ext>
            </a:extLst>
          </a:blip>
          <a:srcRect t="89931" r="86530"/>
          <a:stretch/>
        </p:blipFill>
        <p:spPr>
          <a:xfrm>
            <a:off x="86288" y="6183512"/>
            <a:ext cx="1642225" cy="690364"/>
          </a:xfrm>
          <a:prstGeom prst="rect">
            <a:avLst/>
          </a:prstGeom>
        </p:spPr>
      </p:pic>
      <p:sp>
        <p:nvSpPr>
          <p:cNvPr id="22" name="Date Placeholder 3"/>
          <p:cNvSpPr txBox="1">
            <a:spLocks/>
          </p:cNvSpPr>
          <p:nvPr/>
        </p:nvSpPr>
        <p:spPr>
          <a:xfrm>
            <a:off x="9144000" y="6345239"/>
            <a:ext cx="2133600" cy="365125"/>
          </a:xfrm>
          <a:prstGeom prst="rect">
            <a:avLst/>
          </a:prstGeom>
        </p:spPr>
        <p:txBody>
          <a:bodyPr vert="horz" lIns="0" tIns="0" rIns="0" bIns="0" rtlCol="0" anchor="ctr"/>
          <a:lstStyle>
            <a:defPPr>
              <a:defRPr lang="en-US"/>
            </a:defPPr>
            <a:lvl1pPr marL="0" algn="r" defTabSz="609493" rtl="0" eaLnBrk="1" latinLnBrk="0" hangingPunct="1">
              <a:defRPr sz="900" kern="1200">
                <a:solidFill>
                  <a:srgbClr val="707276"/>
                </a:solidFill>
                <a:latin typeface="Arial"/>
                <a:ea typeface="+mn-ea"/>
                <a:cs typeface="Arial"/>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a:lstStyle>
          <a:p>
            <a:fld id="{2968F0E1-7F3B-9143-ABF4-576BF984EE9D}" type="datetime4">
              <a:rPr lang="en-US" sz="900" smtClean="0"/>
              <a:pPr/>
              <a:t>July 16, 2021</a:t>
            </a:fld>
            <a:endParaRPr lang="en-US" sz="900" dirty="0"/>
          </a:p>
        </p:txBody>
      </p:sp>
      <p:sp>
        <p:nvSpPr>
          <p:cNvPr id="23" name="Slide Number Placeholder 5"/>
          <p:cNvSpPr txBox="1">
            <a:spLocks/>
          </p:cNvSpPr>
          <p:nvPr/>
        </p:nvSpPr>
        <p:spPr>
          <a:xfrm>
            <a:off x="11655553" y="6345239"/>
            <a:ext cx="402336" cy="365125"/>
          </a:xfrm>
          <a:prstGeom prst="rect">
            <a:avLst/>
          </a:prstGeom>
        </p:spPr>
        <p:txBody>
          <a:bodyPr lIns="0" tIns="0" bIns="0" anchor="ctr" anchorCtr="0"/>
          <a:lstStyle>
            <a:defPPr>
              <a:defRPr lang="en-US"/>
            </a:defPPr>
            <a:lvl1pPr marL="0" algn="l" defTabSz="609493" rtl="0" eaLnBrk="1" latinLnBrk="0" hangingPunct="1">
              <a:defRPr sz="900" b="1" kern="1200">
                <a:solidFill>
                  <a:srgbClr val="707276"/>
                </a:solidFill>
                <a:latin typeface="Arial"/>
                <a:ea typeface="+mn-ea"/>
                <a:cs typeface="Arial"/>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a:lstStyle>
          <a:p>
            <a:fld id="{03722D57-58D6-9447-A6D5-A97F6C35A8FB}" type="slidenum">
              <a:rPr lang="en-US" sz="900" smtClean="0"/>
              <a:pPr/>
              <a:t>‹#›</a:t>
            </a:fld>
            <a:endParaRPr lang="en-US" sz="900" dirty="0"/>
          </a:p>
        </p:txBody>
      </p:sp>
    </p:spTree>
    <p:extLst>
      <p:ext uri="{BB962C8B-B14F-4D97-AF65-F5344CB8AC3E}">
        <p14:creationId xmlns:p14="http://schemas.microsoft.com/office/powerpoint/2010/main" val="1586198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7" name="Title 1"/>
          <p:cNvSpPr>
            <a:spLocks noGrp="1"/>
          </p:cNvSpPr>
          <p:nvPr>
            <p:ph type="ctrTitle"/>
          </p:nvPr>
        </p:nvSpPr>
        <p:spPr>
          <a:xfrm>
            <a:off x="1" y="2684437"/>
            <a:ext cx="12192000" cy="1546665"/>
          </a:xfrm>
          <a:noFill/>
          <a:ln w="25400">
            <a:noFill/>
          </a:ln>
          <a:effectLst/>
        </p:spPr>
        <p:txBody>
          <a:bodyPr lIns="274320" tIns="274320" rIns="274320" bIns="274320" anchor="ctr">
            <a:noAutofit/>
          </a:bodyPr>
          <a:lstStyle>
            <a:lvl1pPr algn="l">
              <a:defRPr sz="3200" b="1">
                <a:solidFill>
                  <a:srgbClr val="194173"/>
                </a:solidFill>
              </a:defRPr>
            </a:lvl1pPr>
          </a:lstStyle>
          <a:p>
            <a:r>
              <a:rPr lang="en-US"/>
              <a:t>Click to edit Master title style</a:t>
            </a:r>
            <a:endParaRPr lang="en-US" dirty="0"/>
          </a:p>
        </p:txBody>
      </p:sp>
      <p:sp>
        <p:nvSpPr>
          <p:cNvPr id="8" name="Subtitle 2"/>
          <p:cNvSpPr>
            <a:spLocks noGrp="1"/>
          </p:cNvSpPr>
          <p:nvPr>
            <p:ph type="subTitle" idx="1" hasCustomPrompt="1"/>
          </p:nvPr>
        </p:nvSpPr>
        <p:spPr>
          <a:xfrm>
            <a:off x="365760" y="4335401"/>
            <a:ext cx="11460481" cy="457200"/>
          </a:xfrm>
          <a:prstGeom prst="rect">
            <a:avLst/>
          </a:prstGeom>
        </p:spPr>
        <p:txBody>
          <a:bodyPr anchor="t">
            <a:normAutofit/>
          </a:bodyPr>
          <a:lstStyle>
            <a:lvl1pPr marL="0" indent="0" algn="l">
              <a:spcBef>
                <a:spcPts val="0"/>
              </a:spcBef>
              <a:buNone/>
              <a:defRPr cap="all" baseline="0">
                <a:solidFill>
                  <a:srgbClr val="19417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Presenter </a:t>
            </a:r>
            <a:r>
              <a:rPr lang="en-US" dirty="0" err="1"/>
              <a:t>Name(S</a:t>
            </a:r>
            <a:r>
              <a:rPr lang="en-US" dirty="0"/>
              <a:t>)</a:t>
            </a:r>
          </a:p>
        </p:txBody>
      </p:sp>
      <p:sp>
        <p:nvSpPr>
          <p:cNvPr id="9" name="Text Placeholder 6"/>
          <p:cNvSpPr>
            <a:spLocks noGrp="1"/>
          </p:cNvSpPr>
          <p:nvPr>
            <p:ph type="body" sz="quarter" idx="14" hasCustomPrompt="1"/>
          </p:nvPr>
        </p:nvSpPr>
        <p:spPr>
          <a:xfrm>
            <a:off x="365760" y="4792601"/>
            <a:ext cx="11460481" cy="274320"/>
          </a:xfrm>
          <a:prstGeom prst="rect">
            <a:avLst/>
          </a:prstGeom>
        </p:spPr>
        <p:txBody>
          <a:bodyPr>
            <a:normAutofit/>
          </a:bodyPr>
          <a:lstStyle>
            <a:lvl1pPr marL="0" indent="0">
              <a:spcBef>
                <a:spcPts val="0"/>
              </a:spcBef>
              <a:buNone/>
              <a:defRPr sz="1400" b="1" baseline="0">
                <a:solidFill>
                  <a:srgbClr val="194173"/>
                </a:solidFill>
              </a:defRPr>
            </a:lvl1pPr>
          </a:lstStyle>
          <a:p>
            <a:pPr lvl="0"/>
            <a:r>
              <a:rPr lang="en-US" dirty="0"/>
              <a:t>Click to add presenter organization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5178" cy="6858000"/>
          </a:xfrm>
          <a:prstGeom prst="rect">
            <a:avLst/>
          </a:prstGeom>
        </p:spPr>
      </p:pic>
    </p:spTree>
    <p:extLst>
      <p:ext uri="{BB962C8B-B14F-4D97-AF65-F5344CB8AC3E}">
        <p14:creationId xmlns:p14="http://schemas.microsoft.com/office/powerpoint/2010/main" val="54408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ondary">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4" name="TextBox 3"/>
          <p:cNvSpPr txBox="1"/>
          <p:nvPr/>
        </p:nvSpPr>
        <p:spPr>
          <a:xfrm>
            <a:off x="12967658" y="3064389"/>
            <a:ext cx="184779" cy="461665"/>
          </a:xfrm>
          <a:prstGeom prst="rect">
            <a:avLst/>
          </a:prstGeom>
          <a:noFill/>
        </p:spPr>
        <p:txBody>
          <a:bodyPr wrap="none" rtlCol="0">
            <a:spAutoFit/>
          </a:bodyPr>
          <a:lstStyle/>
          <a:p>
            <a:endParaRPr lang="en-US" sz="2400" dirty="0"/>
          </a:p>
        </p:txBody>
      </p:sp>
      <p:sp>
        <p:nvSpPr>
          <p:cNvPr id="15"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sp>
        <p:nvSpPr>
          <p:cNvPr id="12" name="Content Placeholder 2">
            <a:extLst>
              <a:ext uri="{FF2B5EF4-FFF2-40B4-BE49-F238E27FC236}">
                <a16:creationId xmlns:a16="http://schemas.microsoft.com/office/drawing/2014/main" id="{76DF4160-2A52-4FCC-8FA0-6D2AE77527F0}"/>
              </a:ext>
            </a:extLst>
          </p:cNvPr>
          <p:cNvSpPr>
            <a:spLocks noGrp="1"/>
          </p:cNvSpPr>
          <p:nvPr>
            <p:ph idx="1"/>
          </p:nvPr>
        </p:nvSpPr>
        <p:spPr>
          <a:xfrm>
            <a:off x="374229" y="1600199"/>
            <a:ext cx="11683652" cy="4572000"/>
          </a:xfrm>
          <a:prstGeom prst="rect">
            <a:avLst/>
          </a:prstGeom>
        </p:spPr>
        <p:txBody>
          <a:bodyPr wrap="square" lIns="0" tIns="0" rIns="0" bIns="0">
            <a:normAutofit/>
          </a:bodyPr>
          <a:lstStyle>
            <a:lvl1pPr marL="320040" indent="-320040">
              <a:buSzPct val="100000"/>
              <a:buFontTx/>
              <a:buBlip>
                <a:blip r:embed="rId6"/>
              </a:buBlip>
              <a:defRPr sz="2000">
                <a:solidFill>
                  <a:schemeClr val="accent1"/>
                </a:solidFill>
                <a:latin typeface="Arial"/>
                <a:cs typeface="Arial"/>
              </a:defRPr>
            </a:lvl1pPr>
            <a:lvl2pPr marL="742950" indent="-285750">
              <a:buSzPct val="100000"/>
              <a:buFontTx/>
              <a:buBlip>
                <a:blip r:embed="rId7"/>
              </a:buBlip>
              <a:defRPr sz="1800">
                <a:solidFill>
                  <a:schemeClr val="accent1"/>
                </a:solidFill>
                <a:latin typeface="Arial"/>
                <a:cs typeface="Arial"/>
              </a:defRPr>
            </a:lvl2pPr>
            <a:lvl3pPr marL="1143000" indent="-228600">
              <a:buSzPct val="100000"/>
              <a:buFontTx/>
              <a:buBlip>
                <a:blip r:embed="rId8"/>
              </a:buBlip>
              <a:defRPr sz="1600">
                <a:solidFill>
                  <a:schemeClr val="accent1"/>
                </a:solidFill>
                <a:latin typeface="Arial"/>
                <a:cs typeface="Arial"/>
              </a:defRPr>
            </a:lvl3pPr>
            <a:lvl4pPr marL="1581912" indent="-210312">
              <a:buSzPct val="100000"/>
              <a:buFontTx/>
              <a:buBlip>
                <a:blip r:embed="rId9"/>
              </a:buBlip>
              <a:defRPr sz="1400">
                <a:solidFill>
                  <a:schemeClr val="accent1"/>
                </a:solidFill>
                <a:latin typeface="Arial"/>
                <a:cs typeface="Arial"/>
              </a:defRPr>
            </a:lvl4pPr>
            <a:lvl5pPr marL="2029968" indent="-201168">
              <a:buSzPct val="100000"/>
              <a:buFontTx/>
              <a:buBlip>
                <a:blip r:embed="rId6"/>
              </a:buBlip>
              <a:defRPr sz="1400">
                <a:solidFill>
                  <a:schemeClr val="accent1"/>
                </a:solidFill>
                <a:latin typeface="Arial"/>
                <a:cs typeface="Arial"/>
              </a:defRPr>
            </a:lvl5pPr>
            <a:lvl6pPr marL="2286000" indent="0">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411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Secondary">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4" name="TextBox 3"/>
          <p:cNvSpPr txBox="1"/>
          <p:nvPr/>
        </p:nvSpPr>
        <p:spPr>
          <a:xfrm>
            <a:off x="12967658" y="3064389"/>
            <a:ext cx="184779" cy="461665"/>
          </a:xfrm>
          <a:prstGeom prst="rect">
            <a:avLst/>
          </a:prstGeom>
          <a:noFill/>
        </p:spPr>
        <p:txBody>
          <a:bodyPr wrap="none" rtlCol="0">
            <a:spAutoFit/>
          </a:bodyPr>
          <a:lstStyle/>
          <a:p>
            <a:endParaRPr lang="en-US" sz="2400" dirty="0"/>
          </a:p>
        </p:txBody>
      </p:sp>
      <p:sp>
        <p:nvSpPr>
          <p:cNvPr id="16" name="Content Placeholder 2"/>
          <p:cNvSpPr>
            <a:spLocks noGrp="1"/>
          </p:cNvSpPr>
          <p:nvPr>
            <p:ph idx="1"/>
          </p:nvPr>
        </p:nvSpPr>
        <p:spPr>
          <a:xfrm>
            <a:off x="374229" y="1600199"/>
            <a:ext cx="5486400" cy="4572000"/>
          </a:xfrm>
          <a:prstGeom prst="rect">
            <a:avLst/>
          </a:prstGeom>
        </p:spPr>
        <p:txBody>
          <a:bodyPr wrap="square" lIns="0" tIns="0" rIns="0" bIns="0">
            <a:normAutofit/>
          </a:bodyPr>
          <a:lstStyle>
            <a:lvl1pPr marL="320040" indent="-320040">
              <a:buSzPct val="100000"/>
              <a:buFontTx/>
              <a:buBlip>
                <a:blip r:embed="rId6"/>
              </a:buBlip>
              <a:defRPr sz="2000">
                <a:solidFill>
                  <a:schemeClr val="accent1"/>
                </a:solidFill>
                <a:latin typeface="Arial"/>
                <a:cs typeface="Arial"/>
              </a:defRPr>
            </a:lvl1pPr>
            <a:lvl2pPr marL="742950" indent="-285750">
              <a:buSzPct val="100000"/>
              <a:buFontTx/>
              <a:buBlip>
                <a:blip r:embed="rId7"/>
              </a:buBlip>
              <a:defRPr sz="1800">
                <a:solidFill>
                  <a:schemeClr val="accent1"/>
                </a:solidFill>
                <a:latin typeface="Arial"/>
                <a:cs typeface="Arial"/>
              </a:defRPr>
            </a:lvl2pPr>
            <a:lvl3pPr marL="1143000" indent="-228600">
              <a:buSzPct val="100000"/>
              <a:buFontTx/>
              <a:buBlip>
                <a:blip r:embed="rId8"/>
              </a:buBlip>
              <a:defRPr sz="1600">
                <a:solidFill>
                  <a:schemeClr val="accent1"/>
                </a:solidFill>
                <a:latin typeface="Arial"/>
                <a:cs typeface="Arial"/>
              </a:defRPr>
            </a:lvl3pPr>
            <a:lvl4pPr marL="1581912" indent="-210312">
              <a:buSzPct val="100000"/>
              <a:buFontTx/>
              <a:buBlip>
                <a:blip r:embed="rId9"/>
              </a:buBlip>
              <a:defRPr sz="1400">
                <a:solidFill>
                  <a:schemeClr val="accent1"/>
                </a:solidFill>
                <a:latin typeface="Arial"/>
                <a:cs typeface="Arial"/>
              </a:defRPr>
            </a:lvl4pPr>
            <a:lvl5pPr marL="2029968" indent="-201168">
              <a:buSzPct val="100000"/>
              <a:buFontTx/>
              <a:buBlip>
                <a:blip r:embed="rId6"/>
              </a:buBlip>
              <a:defRPr sz="1400">
                <a:solidFill>
                  <a:schemeClr val="accent1"/>
                </a:solidFill>
                <a:latin typeface="Arial"/>
                <a:cs typeface="Arial"/>
              </a:defRPr>
            </a:lvl5pPr>
            <a:lvl6pPr marL="2286000" indent="0">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D6A2D3E9-D9CB-4670-9355-E8728F9E5CA0}"/>
              </a:ext>
            </a:extLst>
          </p:cNvPr>
          <p:cNvSpPr>
            <a:spLocks noGrp="1"/>
          </p:cNvSpPr>
          <p:nvPr>
            <p:ph idx="12"/>
          </p:nvPr>
        </p:nvSpPr>
        <p:spPr>
          <a:xfrm>
            <a:off x="6169153" y="1600199"/>
            <a:ext cx="5486400" cy="4572000"/>
          </a:xfrm>
          <a:prstGeom prst="rect">
            <a:avLst/>
          </a:prstGeom>
        </p:spPr>
        <p:txBody>
          <a:bodyPr wrap="square" lIns="0" tIns="0" rIns="0" bIns="0">
            <a:normAutofit/>
          </a:bodyPr>
          <a:lstStyle>
            <a:lvl1pPr marL="320040" indent="-320040">
              <a:buSzPct val="100000"/>
              <a:buFontTx/>
              <a:buBlip>
                <a:blip r:embed="rId6"/>
              </a:buBlip>
              <a:defRPr sz="2000">
                <a:solidFill>
                  <a:schemeClr val="accent1"/>
                </a:solidFill>
                <a:latin typeface="Arial"/>
                <a:cs typeface="Arial"/>
              </a:defRPr>
            </a:lvl1pPr>
            <a:lvl2pPr marL="742950" indent="-285750">
              <a:buSzPct val="100000"/>
              <a:buFontTx/>
              <a:buBlip>
                <a:blip r:embed="rId7"/>
              </a:buBlip>
              <a:defRPr sz="1800">
                <a:solidFill>
                  <a:schemeClr val="accent1"/>
                </a:solidFill>
                <a:latin typeface="Arial"/>
                <a:cs typeface="Arial"/>
              </a:defRPr>
            </a:lvl2pPr>
            <a:lvl3pPr marL="1143000" indent="-228600">
              <a:buSzPct val="100000"/>
              <a:buFontTx/>
              <a:buBlip>
                <a:blip r:embed="rId8"/>
              </a:buBlip>
              <a:defRPr sz="1600">
                <a:solidFill>
                  <a:schemeClr val="accent1"/>
                </a:solidFill>
                <a:latin typeface="Arial"/>
                <a:cs typeface="Arial"/>
              </a:defRPr>
            </a:lvl3pPr>
            <a:lvl4pPr marL="1581912" indent="-210312">
              <a:buSzPct val="100000"/>
              <a:buFontTx/>
              <a:buBlip>
                <a:blip r:embed="rId9"/>
              </a:buBlip>
              <a:defRPr sz="1400">
                <a:solidFill>
                  <a:schemeClr val="accent1"/>
                </a:solidFill>
                <a:latin typeface="Arial"/>
                <a:cs typeface="Arial"/>
              </a:defRPr>
            </a:lvl4pPr>
            <a:lvl5pPr marL="2029968" indent="-201168">
              <a:buSzPct val="100000"/>
              <a:buFontTx/>
              <a:buBlip>
                <a:blip r:embed="rId6"/>
              </a:buBlip>
              <a:defRPr sz="1400">
                <a:solidFill>
                  <a:schemeClr val="accent1"/>
                </a:solidFill>
                <a:latin typeface="Arial"/>
                <a:cs typeface="Arial"/>
              </a:defRPr>
            </a:lvl5pPr>
            <a:lvl6pPr marL="2286000" indent="0">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2656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Secondary">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4" name="TextBox 3"/>
          <p:cNvSpPr txBox="1"/>
          <p:nvPr/>
        </p:nvSpPr>
        <p:spPr>
          <a:xfrm>
            <a:off x="12967658" y="3064389"/>
            <a:ext cx="184779" cy="461665"/>
          </a:xfrm>
          <a:prstGeom prst="rect">
            <a:avLst/>
          </a:prstGeom>
          <a:noFill/>
        </p:spPr>
        <p:txBody>
          <a:bodyPr wrap="none" rtlCol="0">
            <a:spAutoFit/>
          </a:bodyPr>
          <a:lstStyle/>
          <a:p>
            <a:endParaRPr lang="en-US" sz="2400" dirty="0"/>
          </a:p>
        </p:txBody>
      </p:sp>
      <p:sp>
        <p:nvSpPr>
          <p:cNvPr id="16" name="Content Placeholder 2"/>
          <p:cNvSpPr>
            <a:spLocks noGrp="1"/>
          </p:cNvSpPr>
          <p:nvPr>
            <p:ph idx="1"/>
          </p:nvPr>
        </p:nvSpPr>
        <p:spPr>
          <a:xfrm>
            <a:off x="374229" y="2292351"/>
            <a:ext cx="5486400" cy="3879849"/>
          </a:xfrm>
          <a:prstGeom prst="rect">
            <a:avLst/>
          </a:prstGeom>
        </p:spPr>
        <p:txBody>
          <a:bodyPr wrap="square" lIns="0" tIns="0" rIns="0" bIns="0">
            <a:normAutofit/>
          </a:bodyPr>
          <a:lstStyle>
            <a:lvl1pPr marL="320040" indent="-320040">
              <a:buSzPct val="100000"/>
              <a:buFontTx/>
              <a:buBlip>
                <a:blip r:embed="rId6"/>
              </a:buBlip>
              <a:defRPr sz="2000">
                <a:solidFill>
                  <a:schemeClr val="accent1"/>
                </a:solidFill>
                <a:latin typeface="Arial"/>
                <a:cs typeface="Arial"/>
              </a:defRPr>
            </a:lvl1pPr>
            <a:lvl2pPr marL="742950" indent="-285750">
              <a:buSzPct val="100000"/>
              <a:buFontTx/>
              <a:buBlip>
                <a:blip r:embed="rId7"/>
              </a:buBlip>
              <a:defRPr sz="1800">
                <a:solidFill>
                  <a:schemeClr val="accent1"/>
                </a:solidFill>
                <a:latin typeface="Arial"/>
                <a:cs typeface="Arial"/>
              </a:defRPr>
            </a:lvl2pPr>
            <a:lvl3pPr marL="1143000" indent="-228600">
              <a:buSzPct val="100000"/>
              <a:buFontTx/>
              <a:buBlip>
                <a:blip r:embed="rId8"/>
              </a:buBlip>
              <a:defRPr sz="1600">
                <a:solidFill>
                  <a:schemeClr val="accent1"/>
                </a:solidFill>
                <a:latin typeface="Arial"/>
                <a:cs typeface="Arial"/>
              </a:defRPr>
            </a:lvl3pPr>
            <a:lvl4pPr marL="1581912" indent="-210312">
              <a:buSzPct val="100000"/>
              <a:buFontTx/>
              <a:buBlip>
                <a:blip r:embed="rId9"/>
              </a:buBlip>
              <a:defRPr sz="1400">
                <a:solidFill>
                  <a:schemeClr val="accent1"/>
                </a:solidFill>
                <a:latin typeface="Arial"/>
                <a:cs typeface="Arial"/>
              </a:defRPr>
            </a:lvl4pPr>
            <a:lvl5pPr marL="2029968" indent="-201168">
              <a:buSzPct val="100000"/>
              <a:buFontTx/>
              <a:buBlip>
                <a:blip r:embed="rId6"/>
              </a:buBlip>
              <a:defRPr sz="1400">
                <a:solidFill>
                  <a:schemeClr val="accent1"/>
                </a:solidFill>
                <a:latin typeface="Arial"/>
                <a:cs typeface="Arial"/>
              </a:defRPr>
            </a:lvl5pPr>
            <a:lvl6pPr marL="2286000" indent="0">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Content Placeholder 20">
            <a:extLst>
              <a:ext uri="{FF2B5EF4-FFF2-40B4-BE49-F238E27FC236}">
                <a16:creationId xmlns:a16="http://schemas.microsoft.com/office/drawing/2014/main" id="{B2D38A28-F70D-724B-94C3-12BB00B72DC3}"/>
              </a:ext>
            </a:extLst>
          </p:cNvPr>
          <p:cNvSpPr>
            <a:spLocks noGrp="1"/>
          </p:cNvSpPr>
          <p:nvPr>
            <p:ph sz="quarter" idx="18"/>
          </p:nvPr>
        </p:nvSpPr>
        <p:spPr>
          <a:xfrm>
            <a:off x="6347884" y="1601318"/>
            <a:ext cx="5495519" cy="638644"/>
          </a:xfrm>
        </p:spPr>
        <p:txBody>
          <a:bodyPr/>
          <a:lstStyle>
            <a:lvl1pPr marL="0" indent="0">
              <a:buFontTx/>
              <a:buNone/>
              <a:defRPr b="1">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23" name="Content Placeholder 22">
            <a:extLst>
              <a:ext uri="{FF2B5EF4-FFF2-40B4-BE49-F238E27FC236}">
                <a16:creationId xmlns:a16="http://schemas.microsoft.com/office/drawing/2014/main" id="{826B4CE1-7E3A-F745-8007-4392CFFCEBF9}"/>
              </a:ext>
            </a:extLst>
          </p:cNvPr>
          <p:cNvSpPr>
            <a:spLocks noGrp="1"/>
          </p:cNvSpPr>
          <p:nvPr>
            <p:ph sz="quarter" idx="19"/>
          </p:nvPr>
        </p:nvSpPr>
        <p:spPr>
          <a:xfrm>
            <a:off x="374229" y="1600200"/>
            <a:ext cx="5486400" cy="639763"/>
          </a:xfrm>
        </p:spPr>
        <p:txBody>
          <a:bodyPr/>
          <a:lstStyle>
            <a:lvl1pPr marL="0" indent="0">
              <a:buFontTx/>
              <a:buNone/>
              <a:defRPr b="1">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25" name="Content Placeholder 24">
            <a:extLst>
              <a:ext uri="{FF2B5EF4-FFF2-40B4-BE49-F238E27FC236}">
                <a16:creationId xmlns:a16="http://schemas.microsoft.com/office/drawing/2014/main" id="{4E0F36CE-B151-954C-BC8C-B81A59274C55}"/>
              </a:ext>
            </a:extLst>
          </p:cNvPr>
          <p:cNvSpPr>
            <a:spLocks noGrp="1"/>
          </p:cNvSpPr>
          <p:nvPr>
            <p:ph sz="quarter" idx="20"/>
          </p:nvPr>
        </p:nvSpPr>
        <p:spPr>
          <a:xfrm>
            <a:off x="6347884" y="2292350"/>
            <a:ext cx="5494867" cy="3879850"/>
          </a:xfrm>
        </p:spPr>
        <p:txBody>
          <a:bodyPr>
            <a:normAutofit/>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380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6 Pics with captions">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32" name="Picture Placeholder 2">
            <a:extLst>
              <a:ext uri="{FF2B5EF4-FFF2-40B4-BE49-F238E27FC236}">
                <a16:creationId xmlns:a16="http://schemas.microsoft.com/office/drawing/2014/main" id="{64345B3C-5F6B-4A5E-850C-2AABD3D61499}"/>
              </a:ext>
            </a:extLst>
          </p:cNvPr>
          <p:cNvSpPr>
            <a:spLocks noGrp="1"/>
          </p:cNvSpPr>
          <p:nvPr>
            <p:ph type="pic" sz="quarter" idx="12"/>
          </p:nvPr>
        </p:nvSpPr>
        <p:spPr>
          <a:xfrm>
            <a:off x="993224" y="1520445"/>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37" name="Text Placeholder 5">
            <a:extLst>
              <a:ext uri="{FF2B5EF4-FFF2-40B4-BE49-F238E27FC236}">
                <a16:creationId xmlns:a16="http://schemas.microsoft.com/office/drawing/2014/main" id="{839406B1-C905-49FE-8395-6A4846414EEF}"/>
              </a:ext>
            </a:extLst>
          </p:cNvPr>
          <p:cNvSpPr>
            <a:spLocks noGrp="1"/>
          </p:cNvSpPr>
          <p:nvPr>
            <p:ph type="body" sz="quarter" idx="17" hasCustomPrompt="1"/>
          </p:nvPr>
        </p:nvSpPr>
        <p:spPr>
          <a:xfrm>
            <a:off x="993224" y="2971800"/>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43" name="Picture Placeholder 2">
            <a:extLst>
              <a:ext uri="{FF2B5EF4-FFF2-40B4-BE49-F238E27FC236}">
                <a16:creationId xmlns:a16="http://schemas.microsoft.com/office/drawing/2014/main" id="{E4965F36-3883-487A-B557-2CC13CA89795}"/>
              </a:ext>
            </a:extLst>
          </p:cNvPr>
          <p:cNvSpPr>
            <a:spLocks noGrp="1"/>
          </p:cNvSpPr>
          <p:nvPr>
            <p:ph type="pic" sz="quarter" idx="18"/>
          </p:nvPr>
        </p:nvSpPr>
        <p:spPr>
          <a:xfrm>
            <a:off x="4499337" y="1529868"/>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44" name="Text Placeholder 5">
            <a:extLst>
              <a:ext uri="{FF2B5EF4-FFF2-40B4-BE49-F238E27FC236}">
                <a16:creationId xmlns:a16="http://schemas.microsoft.com/office/drawing/2014/main" id="{462238A5-CD91-4729-8F13-C28980B9A3CD}"/>
              </a:ext>
            </a:extLst>
          </p:cNvPr>
          <p:cNvSpPr>
            <a:spLocks noGrp="1"/>
          </p:cNvSpPr>
          <p:nvPr>
            <p:ph type="body" sz="quarter" idx="19" hasCustomPrompt="1"/>
          </p:nvPr>
        </p:nvSpPr>
        <p:spPr>
          <a:xfrm>
            <a:off x="4499337" y="2981223"/>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45" name="Picture Placeholder 2">
            <a:extLst>
              <a:ext uri="{FF2B5EF4-FFF2-40B4-BE49-F238E27FC236}">
                <a16:creationId xmlns:a16="http://schemas.microsoft.com/office/drawing/2014/main" id="{A8CFB329-35F3-4FEE-BD2E-4F1DF192EBB0}"/>
              </a:ext>
            </a:extLst>
          </p:cNvPr>
          <p:cNvSpPr>
            <a:spLocks noGrp="1"/>
          </p:cNvSpPr>
          <p:nvPr>
            <p:ph type="pic" sz="quarter" idx="20"/>
          </p:nvPr>
        </p:nvSpPr>
        <p:spPr>
          <a:xfrm>
            <a:off x="8005450" y="1529868"/>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46" name="Text Placeholder 5">
            <a:extLst>
              <a:ext uri="{FF2B5EF4-FFF2-40B4-BE49-F238E27FC236}">
                <a16:creationId xmlns:a16="http://schemas.microsoft.com/office/drawing/2014/main" id="{B47493A7-2A95-41B8-9459-39C2C5DFFD51}"/>
              </a:ext>
            </a:extLst>
          </p:cNvPr>
          <p:cNvSpPr>
            <a:spLocks noGrp="1"/>
          </p:cNvSpPr>
          <p:nvPr>
            <p:ph type="body" sz="quarter" idx="21" hasCustomPrompt="1"/>
          </p:nvPr>
        </p:nvSpPr>
        <p:spPr>
          <a:xfrm>
            <a:off x="8005450" y="2981223"/>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47" name="Picture Placeholder 2">
            <a:extLst>
              <a:ext uri="{FF2B5EF4-FFF2-40B4-BE49-F238E27FC236}">
                <a16:creationId xmlns:a16="http://schemas.microsoft.com/office/drawing/2014/main" id="{2F21B057-1B2C-43F2-9F05-64892AA92EDA}"/>
              </a:ext>
            </a:extLst>
          </p:cNvPr>
          <p:cNvSpPr>
            <a:spLocks noGrp="1"/>
          </p:cNvSpPr>
          <p:nvPr>
            <p:ph type="pic" sz="quarter" idx="22"/>
          </p:nvPr>
        </p:nvSpPr>
        <p:spPr>
          <a:xfrm>
            <a:off x="993224" y="3892385"/>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48" name="Text Placeholder 5">
            <a:extLst>
              <a:ext uri="{FF2B5EF4-FFF2-40B4-BE49-F238E27FC236}">
                <a16:creationId xmlns:a16="http://schemas.microsoft.com/office/drawing/2014/main" id="{C31EFD41-0ED6-4B8B-BBC0-15B19A1300C7}"/>
              </a:ext>
            </a:extLst>
          </p:cNvPr>
          <p:cNvSpPr>
            <a:spLocks noGrp="1"/>
          </p:cNvSpPr>
          <p:nvPr>
            <p:ph type="body" sz="quarter" idx="23" hasCustomPrompt="1"/>
          </p:nvPr>
        </p:nvSpPr>
        <p:spPr>
          <a:xfrm>
            <a:off x="993224" y="5343740"/>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49" name="Picture Placeholder 2">
            <a:extLst>
              <a:ext uri="{FF2B5EF4-FFF2-40B4-BE49-F238E27FC236}">
                <a16:creationId xmlns:a16="http://schemas.microsoft.com/office/drawing/2014/main" id="{5F5B5F86-90C0-4906-BD83-8A8A8E770542}"/>
              </a:ext>
            </a:extLst>
          </p:cNvPr>
          <p:cNvSpPr>
            <a:spLocks noGrp="1"/>
          </p:cNvSpPr>
          <p:nvPr>
            <p:ph type="pic" sz="quarter" idx="24"/>
          </p:nvPr>
        </p:nvSpPr>
        <p:spPr>
          <a:xfrm>
            <a:off x="4499337" y="3901808"/>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50" name="Text Placeholder 5">
            <a:extLst>
              <a:ext uri="{FF2B5EF4-FFF2-40B4-BE49-F238E27FC236}">
                <a16:creationId xmlns:a16="http://schemas.microsoft.com/office/drawing/2014/main" id="{84899FB2-785A-461A-AAFB-DE9EAD5E3C6D}"/>
              </a:ext>
            </a:extLst>
          </p:cNvPr>
          <p:cNvSpPr>
            <a:spLocks noGrp="1"/>
          </p:cNvSpPr>
          <p:nvPr>
            <p:ph type="body" sz="quarter" idx="25" hasCustomPrompt="1"/>
          </p:nvPr>
        </p:nvSpPr>
        <p:spPr>
          <a:xfrm>
            <a:off x="4499337" y="5353163"/>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51" name="Picture Placeholder 2">
            <a:extLst>
              <a:ext uri="{FF2B5EF4-FFF2-40B4-BE49-F238E27FC236}">
                <a16:creationId xmlns:a16="http://schemas.microsoft.com/office/drawing/2014/main" id="{FF1B9B09-B2C4-4EF7-905C-81C3CFF63DF2}"/>
              </a:ext>
            </a:extLst>
          </p:cNvPr>
          <p:cNvSpPr>
            <a:spLocks noGrp="1"/>
          </p:cNvSpPr>
          <p:nvPr>
            <p:ph type="pic" sz="quarter" idx="26"/>
          </p:nvPr>
        </p:nvSpPr>
        <p:spPr>
          <a:xfrm>
            <a:off x="8005450" y="3901808"/>
            <a:ext cx="3205220" cy="2138657"/>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52" name="Text Placeholder 5">
            <a:extLst>
              <a:ext uri="{FF2B5EF4-FFF2-40B4-BE49-F238E27FC236}">
                <a16:creationId xmlns:a16="http://schemas.microsoft.com/office/drawing/2014/main" id="{AEF18E0E-A9B3-4A79-92FB-F534760DAC31}"/>
              </a:ext>
            </a:extLst>
          </p:cNvPr>
          <p:cNvSpPr>
            <a:spLocks noGrp="1"/>
          </p:cNvSpPr>
          <p:nvPr>
            <p:ph type="body" sz="quarter" idx="27" hasCustomPrompt="1"/>
          </p:nvPr>
        </p:nvSpPr>
        <p:spPr>
          <a:xfrm>
            <a:off x="8005450" y="5353163"/>
            <a:ext cx="3205220" cy="696724"/>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2"/>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Tree>
    <p:extLst>
      <p:ext uri="{BB962C8B-B14F-4D97-AF65-F5344CB8AC3E}">
        <p14:creationId xmlns:p14="http://schemas.microsoft.com/office/powerpoint/2010/main" val="312647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s with Descriptions">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32" name="Picture Placeholder 2">
            <a:extLst>
              <a:ext uri="{FF2B5EF4-FFF2-40B4-BE49-F238E27FC236}">
                <a16:creationId xmlns:a16="http://schemas.microsoft.com/office/drawing/2014/main" id="{64345B3C-5F6B-4A5E-850C-2AABD3D61499}"/>
              </a:ext>
            </a:extLst>
          </p:cNvPr>
          <p:cNvSpPr>
            <a:spLocks noGrp="1"/>
          </p:cNvSpPr>
          <p:nvPr>
            <p:ph type="pic" sz="quarter" idx="12"/>
          </p:nvPr>
        </p:nvSpPr>
        <p:spPr>
          <a:xfrm>
            <a:off x="0" y="1371645"/>
            <a:ext cx="3932944" cy="2409590"/>
          </a:xfrm>
          <a:prstGeom prst="rect">
            <a:avLst/>
          </a:prstGeom>
          <a:solidFill>
            <a:srgbClr val="B3B3B3"/>
          </a:solidFill>
          <a:ln>
            <a:solidFill>
              <a:schemeClr val="bg1"/>
            </a:solid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22" name="Picture Placeholder 2">
            <a:extLst>
              <a:ext uri="{FF2B5EF4-FFF2-40B4-BE49-F238E27FC236}">
                <a16:creationId xmlns:a16="http://schemas.microsoft.com/office/drawing/2014/main" id="{B157FD86-FC2C-463B-BD27-6917B6D2E553}"/>
              </a:ext>
            </a:extLst>
          </p:cNvPr>
          <p:cNvSpPr>
            <a:spLocks noGrp="1"/>
          </p:cNvSpPr>
          <p:nvPr>
            <p:ph type="pic" sz="quarter" idx="13"/>
          </p:nvPr>
        </p:nvSpPr>
        <p:spPr>
          <a:xfrm>
            <a:off x="4127816" y="1371645"/>
            <a:ext cx="3932944" cy="2409590"/>
          </a:xfrm>
          <a:prstGeom prst="rect">
            <a:avLst/>
          </a:prstGeom>
          <a:solidFill>
            <a:srgbClr val="B3B3B3"/>
          </a:solidFill>
          <a:ln>
            <a:solidFill>
              <a:schemeClr val="bg1"/>
            </a:solid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23" name="Picture Placeholder 2">
            <a:extLst>
              <a:ext uri="{FF2B5EF4-FFF2-40B4-BE49-F238E27FC236}">
                <a16:creationId xmlns:a16="http://schemas.microsoft.com/office/drawing/2014/main" id="{930AED4F-F21A-492D-8EF0-E02840C27203}"/>
              </a:ext>
            </a:extLst>
          </p:cNvPr>
          <p:cNvSpPr>
            <a:spLocks noGrp="1"/>
          </p:cNvSpPr>
          <p:nvPr>
            <p:ph type="pic" sz="quarter" idx="14"/>
          </p:nvPr>
        </p:nvSpPr>
        <p:spPr>
          <a:xfrm>
            <a:off x="8255631" y="1371645"/>
            <a:ext cx="3932944" cy="2409590"/>
          </a:xfrm>
          <a:prstGeom prst="rect">
            <a:avLst/>
          </a:prstGeom>
          <a:solidFill>
            <a:srgbClr val="B3B3B3"/>
          </a:solidFill>
          <a:ln>
            <a:solidFill>
              <a:schemeClr val="bg1"/>
            </a:solid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5" name="Text Placeholder 4">
            <a:extLst>
              <a:ext uri="{FF2B5EF4-FFF2-40B4-BE49-F238E27FC236}">
                <a16:creationId xmlns:a16="http://schemas.microsoft.com/office/drawing/2014/main" id="{CD2476C0-3D76-4E27-90C3-EC41C39A1B60}"/>
              </a:ext>
            </a:extLst>
          </p:cNvPr>
          <p:cNvSpPr>
            <a:spLocks noGrp="1"/>
          </p:cNvSpPr>
          <p:nvPr>
            <p:ph type="body" sz="quarter" idx="17" hasCustomPrompt="1"/>
          </p:nvPr>
        </p:nvSpPr>
        <p:spPr>
          <a:xfrm>
            <a:off x="1" y="3908425"/>
            <a:ext cx="3932943" cy="2262188"/>
          </a:xfrm>
        </p:spPr>
        <p:txBody>
          <a:bodyPr/>
          <a:lstStyle>
            <a:lvl1pPr>
              <a:defRPr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Title</a:t>
            </a:r>
          </a:p>
        </p:txBody>
      </p:sp>
      <p:sp>
        <p:nvSpPr>
          <p:cNvPr id="16" name="Text Placeholder 4">
            <a:extLst>
              <a:ext uri="{FF2B5EF4-FFF2-40B4-BE49-F238E27FC236}">
                <a16:creationId xmlns:a16="http://schemas.microsoft.com/office/drawing/2014/main" id="{84467BEB-CB5C-4C56-8E6D-00C26CC2D997}"/>
              </a:ext>
            </a:extLst>
          </p:cNvPr>
          <p:cNvSpPr>
            <a:spLocks noGrp="1"/>
          </p:cNvSpPr>
          <p:nvPr>
            <p:ph type="body" sz="quarter" idx="18" hasCustomPrompt="1"/>
          </p:nvPr>
        </p:nvSpPr>
        <p:spPr>
          <a:xfrm>
            <a:off x="4127817" y="3908425"/>
            <a:ext cx="3932943" cy="2262188"/>
          </a:xfrm>
        </p:spPr>
        <p:txBody>
          <a:bodyPr/>
          <a:lstStyle>
            <a:lvl1pPr>
              <a:defRPr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Title</a:t>
            </a:r>
          </a:p>
        </p:txBody>
      </p:sp>
      <p:sp>
        <p:nvSpPr>
          <p:cNvPr id="20" name="Text Placeholder 4">
            <a:extLst>
              <a:ext uri="{FF2B5EF4-FFF2-40B4-BE49-F238E27FC236}">
                <a16:creationId xmlns:a16="http://schemas.microsoft.com/office/drawing/2014/main" id="{34C8CDC4-54D1-425A-A6F9-166896AED31F}"/>
              </a:ext>
            </a:extLst>
          </p:cNvPr>
          <p:cNvSpPr>
            <a:spLocks noGrp="1"/>
          </p:cNvSpPr>
          <p:nvPr>
            <p:ph type="body" sz="quarter" idx="19" hasCustomPrompt="1"/>
          </p:nvPr>
        </p:nvSpPr>
        <p:spPr>
          <a:xfrm>
            <a:off x="8259057" y="3908425"/>
            <a:ext cx="3932943" cy="2262188"/>
          </a:xfrm>
        </p:spPr>
        <p:txBody>
          <a:bodyPr/>
          <a:lstStyle>
            <a:lvl1pPr>
              <a:defRPr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Title</a:t>
            </a:r>
          </a:p>
        </p:txBody>
      </p:sp>
    </p:spTree>
    <p:extLst>
      <p:ext uri="{BB962C8B-B14F-4D97-AF65-F5344CB8AC3E}">
        <p14:creationId xmlns:p14="http://schemas.microsoft.com/office/powerpoint/2010/main" val="84305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 pic with outlin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657601" y="6356352"/>
            <a:ext cx="4876800" cy="365125"/>
          </a:xfrm>
          <a:prstGeom prst="rect">
            <a:avLst/>
          </a:prstGeom>
        </p:spPr>
        <p:txBody>
          <a:bodyPr/>
          <a:lstStyle/>
          <a:p>
            <a:endParaRPr lang="en-US"/>
          </a:p>
        </p:txBody>
      </p:sp>
      <p:sp>
        <p:nvSpPr>
          <p:cNvPr id="10"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lvl1pPr>
              <a:defRPr sz="2500">
                <a:solidFill>
                  <a:srgbClr val="194173"/>
                </a:solidFill>
              </a:defRPr>
            </a:lvl1pPr>
          </a:lstStyle>
          <a:p>
            <a:r>
              <a:rPr lang="en-US"/>
              <a:t>Click to edit Master title style</a:t>
            </a:r>
            <a:endParaRPr lang="en-US" dirty="0"/>
          </a:p>
        </p:txBody>
      </p:sp>
      <p:sp>
        <p:nvSpPr>
          <p:cNvPr id="11"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2"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3" name="Straight Connector 12"/>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127987" y="6210044"/>
            <a:ext cx="1585071" cy="516888"/>
          </a:xfrm>
          <a:prstGeom prst="rect">
            <a:avLst/>
          </a:prstGeom>
          <a:solidFill>
            <a:schemeClr val="bg2">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Content Placeholder 2"/>
          <p:cNvSpPr>
            <a:spLocks noGrp="1"/>
          </p:cNvSpPr>
          <p:nvPr/>
        </p:nvSpPr>
        <p:spPr>
          <a:xfrm>
            <a:off x="5305771" y="-663677"/>
            <a:ext cx="15520416" cy="4572000"/>
          </a:xfrm>
          <a:prstGeom prst="rect">
            <a:avLst/>
          </a:prstGeom>
        </p:spPr>
        <p:txBody>
          <a:bodyPr vert="horz" wrap="square" lIns="0" tIns="0" rIns="0" bIns="0" rtlCol="0">
            <a:noAutofit/>
          </a:bodyPr>
          <a:lstStyle>
            <a:lvl1pPr marL="342900" indent="-342900" algn="l" defTabSz="609493" rtl="0" eaLnBrk="1" latinLnBrk="0" hangingPunct="1">
              <a:spcBef>
                <a:spcPct val="20000"/>
              </a:spcBef>
              <a:buSzPct val="100000"/>
              <a:buFontTx/>
              <a:buBlip>
                <a:blip r:embed="rId2"/>
              </a:buBlip>
              <a:defRPr sz="2000" kern="1200">
                <a:solidFill>
                  <a:schemeClr val="accent2"/>
                </a:solidFill>
                <a:latin typeface="Arial"/>
                <a:ea typeface="+mn-ea"/>
                <a:cs typeface="Arial"/>
              </a:defRPr>
            </a:lvl1pPr>
            <a:lvl2pPr marL="742950" indent="-285750" algn="l" defTabSz="609493" rtl="0" eaLnBrk="1" latinLnBrk="0" hangingPunct="1">
              <a:spcBef>
                <a:spcPct val="20000"/>
              </a:spcBef>
              <a:buSzPct val="100000"/>
              <a:buFontTx/>
              <a:buBlip>
                <a:blip r:embed="rId3"/>
              </a:buBlip>
              <a:defRPr sz="1800" kern="1200">
                <a:solidFill>
                  <a:schemeClr val="accent2"/>
                </a:solidFill>
                <a:latin typeface="Arial"/>
                <a:ea typeface="+mn-ea"/>
                <a:cs typeface="Arial"/>
              </a:defRPr>
            </a:lvl2pPr>
            <a:lvl3pPr marL="1143000" indent="-228600" algn="l" defTabSz="609493" rtl="0" eaLnBrk="1" latinLnBrk="0" hangingPunct="1">
              <a:spcBef>
                <a:spcPct val="20000"/>
              </a:spcBef>
              <a:buSzPct val="100000"/>
              <a:buFontTx/>
              <a:buBlip>
                <a:blip r:embed="rId4"/>
              </a:buBlip>
              <a:defRPr sz="1600" kern="1200">
                <a:solidFill>
                  <a:schemeClr val="accent2"/>
                </a:solidFill>
                <a:latin typeface="Arial"/>
                <a:ea typeface="+mn-ea"/>
                <a:cs typeface="Arial"/>
              </a:defRPr>
            </a:lvl3pPr>
            <a:lvl4pPr marL="1600200" indent="-228600" algn="l" defTabSz="609493" rtl="0" eaLnBrk="1" latinLnBrk="0" hangingPunct="1">
              <a:spcBef>
                <a:spcPct val="20000"/>
              </a:spcBef>
              <a:buSzPct val="100000"/>
              <a:buFontTx/>
              <a:buBlip>
                <a:blip r:embed="rId5"/>
              </a:buBlip>
              <a:defRPr sz="1400" kern="1200">
                <a:solidFill>
                  <a:schemeClr val="accent2"/>
                </a:solidFill>
                <a:latin typeface="Arial"/>
                <a:ea typeface="+mn-ea"/>
                <a:cs typeface="Arial"/>
              </a:defRPr>
            </a:lvl4pPr>
            <a:lvl5pPr marL="2057400" indent="-228600" algn="l" defTabSz="609493" rtl="0" eaLnBrk="1" latinLnBrk="0" hangingPunct="1">
              <a:spcBef>
                <a:spcPct val="20000"/>
              </a:spcBef>
              <a:buSzPct val="100000"/>
              <a:buFontTx/>
              <a:buBlip>
                <a:blip r:embed="rId2"/>
              </a:buBlip>
              <a:defRPr sz="1400" kern="1200">
                <a:solidFill>
                  <a:schemeClr val="accent2"/>
                </a:solidFill>
                <a:latin typeface="Arial"/>
                <a:ea typeface="+mn-ea"/>
                <a:cs typeface="Arial"/>
              </a:defRPr>
            </a:lvl5pPr>
            <a:lvl6pPr marL="2286000" indent="0" algn="l" defTabSz="609493" rtl="0" eaLnBrk="1" latinLnBrk="0" hangingPunct="1">
              <a:spcBef>
                <a:spcPct val="20000"/>
              </a:spcBef>
              <a:buFont typeface="Arial"/>
              <a:buNone/>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endParaRPr lang="en-US" sz="2000" kern="1200" dirty="0"/>
          </a:p>
        </p:txBody>
      </p:sp>
      <p:sp>
        <p:nvSpPr>
          <p:cNvPr id="16" name="Picture Placeholder 2">
            <a:extLst>
              <a:ext uri="{FF2B5EF4-FFF2-40B4-BE49-F238E27FC236}">
                <a16:creationId xmlns:a16="http://schemas.microsoft.com/office/drawing/2014/main" id="{C132A513-350B-46C6-AC03-73888D88E8C5}"/>
              </a:ext>
            </a:extLst>
          </p:cNvPr>
          <p:cNvSpPr>
            <a:spLocks noGrp="1"/>
          </p:cNvSpPr>
          <p:nvPr>
            <p:ph type="pic" sz="quarter" idx="13"/>
          </p:nvPr>
        </p:nvSpPr>
        <p:spPr>
          <a:xfrm>
            <a:off x="5305771" y="1308100"/>
            <a:ext cx="6886229" cy="5549900"/>
          </a:xfrm>
          <a:prstGeom prst="rect">
            <a:avLst/>
          </a:prstGeom>
          <a:solidFill>
            <a:srgbClr val="B3B3B3"/>
          </a:solidFill>
          <a:ln>
            <a:noFill/>
          </a:ln>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8" name="Content Placeholder 2">
            <a:extLst>
              <a:ext uri="{FF2B5EF4-FFF2-40B4-BE49-F238E27FC236}">
                <a16:creationId xmlns:a16="http://schemas.microsoft.com/office/drawing/2014/main" id="{49BCED51-832A-4EBA-9DD7-F55F1B70EF80}"/>
              </a:ext>
            </a:extLst>
          </p:cNvPr>
          <p:cNvSpPr>
            <a:spLocks noGrp="1"/>
          </p:cNvSpPr>
          <p:nvPr>
            <p:ph idx="1"/>
          </p:nvPr>
        </p:nvSpPr>
        <p:spPr>
          <a:xfrm>
            <a:off x="374229" y="2292351"/>
            <a:ext cx="4802369" cy="3879849"/>
          </a:xfrm>
          <a:prstGeom prst="rect">
            <a:avLst/>
          </a:prstGeom>
        </p:spPr>
        <p:txBody>
          <a:bodyPr wrap="square" lIns="0" tIns="0" rIns="0" bIns="0">
            <a:noAutofit/>
          </a:bodyPr>
          <a:lstStyle>
            <a:lvl1pPr marL="320040" indent="-320040">
              <a:buSzPct val="100000"/>
              <a:buFontTx/>
              <a:buBlip>
                <a:blip r:embed="rId6"/>
              </a:buBlip>
              <a:defRPr sz="2000">
                <a:solidFill>
                  <a:schemeClr val="accent1"/>
                </a:solidFill>
                <a:latin typeface="Arial"/>
                <a:cs typeface="Arial"/>
              </a:defRPr>
            </a:lvl1pPr>
            <a:lvl2pPr marL="742950" indent="-285750">
              <a:buSzPct val="100000"/>
              <a:buFontTx/>
              <a:buBlip>
                <a:blip r:embed="rId7"/>
              </a:buBlip>
              <a:defRPr sz="1800">
                <a:solidFill>
                  <a:schemeClr val="accent1"/>
                </a:solidFill>
                <a:latin typeface="Arial"/>
                <a:cs typeface="Arial"/>
              </a:defRPr>
            </a:lvl2pPr>
            <a:lvl3pPr marL="1143000" indent="-228600">
              <a:buSzPct val="100000"/>
              <a:buFontTx/>
              <a:buBlip>
                <a:blip r:embed="rId8"/>
              </a:buBlip>
              <a:defRPr sz="1600">
                <a:solidFill>
                  <a:schemeClr val="accent1"/>
                </a:solidFill>
                <a:latin typeface="Arial"/>
                <a:cs typeface="Arial"/>
              </a:defRPr>
            </a:lvl3pPr>
            <a:lvl4pPr marL="1581912" indent="-210312">
              <a:buSzPct val="100000"/>
              <a:buFontTx/>
              <a:buBlip>
                <a:blip r:embed="rId9"/>
              </a:buBlip>
              <a:defRPr sz="1400">
                <a:solidFill>
                  <a:schemeClr val="accent1"/>
                </a:solidFill>
                <a:latin typeface="Arial"/>
                <a:cs typeface="Arial"/>
              </a:defRPr>
            </a:lvl4pPr>
            <a:lvl5pPr marL="2029968" indent="-201168">
              <a:buSzPct val="100000"/>
              <a:buFontTx/>
              <a:buBlip>
                <a:blip r:embed="rId6"/>
              </a:buBlip>
              <a:defRPr sz="1400">
                <a:solidFill>
                  <a:schemeClr val="accent1"/>
                </a:solidFill>
                <a:latin typeface="Arial"/>
                <a:cs typeface="Arial"/>
              </a:defRPr>
            </a:lvl5pPr>
            <a:lvl6pPr marL="2286000" indent="0">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2">
            <a:extLst>
              <a:ext uri="{FF2B5EF4-FFF2-40B4-BE49-F238E27FC236}">
                <a16:creationId xmlns:a16="http://schemas.microsoft.com/office/drawing/2014/main" id="{E4DC17AF-00E1-43FF-891E-130F44D55953}"/>
              </a:ext>
            </a:extLst>
          </p:cNvPr>
          <p:cNvSpPr>
            <a:spLocks noGrp="1"/>
          </p:cNvSpPr>
          <p:nvPr>
            <p:ph sz="quarter" idx="20"/>
          </p:nvPr>
        </p:nvSpPr>
        <p:spPr>
          <a:xfrm>
            <a:off x="365760" y="1600200"/>
            <a:ext cx="4802369" cy="639763"/>
          </a:xfrm>
        </p:spPr>
        <p:txBody>
          <a:bodyPr/>
          <a:lstStyle>
            <a:lvl1pPr marL="0" indent="0">
              <a:buFontTx/>
              <a:buNone/>
              <a:defRPr b="1">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425284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g"/><Relationship Id="rId2" Type="http://schemas.openxmlformats.org/officeDocument/2006/relationships/slideLayout" Target="../slideLayouts/slideLayout2.xml"/><Relationship Id="rId16" Type="http://schemas.openxmlformats.org/officeDocument/2006/relationships/image" Target="../media/image1.jp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13" name="Title Placeholder 1"/>
          <p:cNvSpPr>
            <a:spLocks noGrp="1"/>
          </p:cNvSpPr>
          <p:nvPr>
            <p:ph type="title"/>
          </p:nvPr>
        </p:nvSpPr>
        <p:spPr>
          <a:xfrm>
            <a:off x="365760" y="201168"/>
            <a:ext cx="8839200" cy="868680"/>
          </a:xfrm>
          <a:prstGeom prst="rect">
            <a:avLst/>
          </a:prstGeom>
        </p:spPr>
        <p:txBody>
          <a:bodyPr vert="horz" lIns="0" tIns="0" rIns="0" bIns="0" rtlCol="0" anchor="b" anchorCtr="0">
            <a:noAutofit/>
          </a:bodyPr>
          <a:lstStyle/>
          <a:p>
            <a:r>
              <a:rPr lang="en-US"/>
              <a:t>Click to edit Master title style</a:t>
            </a:r>
            <a:endParaRPr lang="en-US" dirty="0"/>
          </a:p>
        </p:txBody>
      </p:sp>
      <p:sp>
        <p:nvSpPr>
          <p:cNvPr id="15" name="Date Placeholder 3"/>
          <p:cNvSpPr>
            <a:spLocks noGrp="1"/>
          </p:cNvSpPr>
          <p:nvPr>
            <p:ph type="dt" sz="half" idx="2"/>
          </p:nvPr>
        </p:nvSpPr>
        <p:spPr>
          <a:xfrm>
            <a:off x="9144000" y="6356352"/>
            <a:ext cx="2133600" cy="365125"/>
          </a:xfrm>
          <a:prstGeom prst="rect">
            <a:avLst/>
          </a:prstGeom>
        </p:spPr>
        <p:txBody>
          <a:bodyPr vert="horz" lIns="0" tIns="0" rIns="0" bIns="0" rtlCol="0" anchor="ctr"/>
          <a:lstStyle>
            <a:lvl1pPr algn="r">
              <a:defRPr sz="900">
                <a:solidFill>
                  <a:srgbClr val="707276"/>
                </a:solidFill>
                <a:latin typeface="Arial"/>
                <a:cs typeface="Arial"/>
              </a:defRPr>
            </a:lvl1pPr>
          </a:lstStyle>
          <a:p>
            <a:fld id="{78146822-D950-354D-8451-AE6380DAF796}" type="datetimeFigureOut">
              <a:rPr lang="en-US" smtClean="0"/>
              <a:t>7/16/21</a:t>
            </a:fld>
            <a:endParaRPr lang="en-US"/>
          </a:p>
        </p:txBody>
      </p:sp>
      <p:sp>
        <p:nvSpPr>
          <p:cNvPr id="16" name="Footer Placeholder 4"/>
          <p:cNvSpPr>
            <a:spLocks noGrp="1"/>
          </p:cNvSpPr>
          <p:nvPr>
            <p:ph type="ftr" sz="quarter" idx="3"/>
          </p:nvPr>
        </p:nvSpPr>
        <p:spPr>
          <a:xfrm>
            <a:off x="3657601" y="6356352"/>
            <a:ext cx="4876800" cy="365125"/>
          </a:xfrm>
          <a:prstGeom prst="rect">
            <a:avLst/>
          </a:prstGeom>
        </p:spPr>
        <p:txBody>
          <a:bodyPr vert="horz" lIns="0" tIns="0" rIns="0" bIns="0" rtlCol="0" anchor="ctr"/>
          <a:lstStyle>
            <a:lvl1pPr algn="ctr">
              <a:defRPr sz="900">
                <a:solidFill>
                  <a:srgbClr val="707276"/>
                </a:solidFill>
                <a:latin typeface="Arial"/>
                <a:cs typeface="Arial"/>
              </a:defRPr>
            </a:lvl1pPr>
          </a:lstStyle>
          <a:p>
            <a:endParaRPr lang="en-US"/>
          </a:p>
        </p:txBody>
      </p:sp>
      <p:sp>
        <p:nvSpPr>
          <p:cNvPr id="10" name="Slide Number Placeholder 5"/>
          <p:cNvSpPr>
            <a:spLocks noGrp="1"/>
          </p:cNvSpPr>
          <p:nvPr>
            <p:ph type="sldNum" sz="quarter" idx="4"/>
          </p:nvPr>
        </p:nvSpPr>
        <p:spPr>
          <a:xfrm>
            <a:off x="11655553" y="6356352"/>
            <a:ext cx="402336" cy="365125"/>
          </a:xfrm>
          <a:prstGeom prst="rect">
            <a:avLst/>
          </a:prstGeom>
        </p:spPr>
        <p:txBody>
          <a:bodyPr lIns="0" tIns="0" bIns="0" anchor="ctr" anchorCtr="0"/>
          <a:lstStyle>
            <a:lvl1pPr algn="l">
              <a:defRPr sz="900" b="1">
                <a:solidFill>
                  <a:srgbClr val="707276"/>
                </a:solidFill>
                <a:latin typeface="Arial"/>
                <a:cs typeface="Arial"/>
              </a:defRPr>
            </a:lvl1pPr>
          </a:lstStyle>
          <a:p>
            <a:fld id="{CE93709D-C8C2-C34D-B54E-2623D9476510}" type="slidenum">
              <a:rPr lang="en-US" smtClean="0"/>
              <a:t>‹#›</a:t>
            </a:fld>
            <a:endParaRPr lang="en-US"/>
          </a:p>
        </p:txBody>
      </p:sp>
      <p:cxnSp>
        <p:nvCxnSpPr>
          <p:cNvPr id="11" name="Straight Connector 10"/>
          <p:cNvCxnSpPr/>
          <p:nvPr/>
        </p:nvCxnSpPr>
        <p:spPr>
          <a:xfrm>
            <a:off x="11469673" y="6454975"/>
            <a:ext cx="0" cy="182880"/>
          </a:xfrm>
          <a:prstGeom prst="line">
            <a:avLst/>
          </a:prstGeom>
          <a:ln w="12700">
            <a:solidFill>
              <a:srgbClr val="707276"/>
            </a:solidFill>
          </a:ln>
          <a:effectLst/>
        </p:spPr>
        <p:style>
          <a:lnRef idx="2">
            <a:schemeClr val="accent1"/>
          </a:lnRef>
          <a:fillRef idx="0">
            <a:schemeClr val="accent1"/>
          </a:fillRef>
          <a:effectRef idx="1">
            <a:schemeClr val="accent1"/>
          </a:effectRef>
          <a:fontRef idx="minor">
            <a:schemeClr val="tx1"/>
          </a:fontRef>
        </p:style>
      </p:cxnSp>
      <p:sp>
        <p:nvSpPr>
          <p:cNvPr id="9" name="Text Placeholder 2">
            <a:extLst>
              <a:ext uri="{FF2B5EF4-FFF2-40B4-BE49-F238E27FC236}">
                <a16:creationId xmlns:a16="http://schemas.microsoft.com/office/drawing/2014/main" id="{238A9AE2-5447-C34D-A870-92BE03CF58BF}"/>
              </a:ext>
            </a:extLst>
          </p:cNvPr>
          <p:cNvSpPr>
            <a:spLocks noGrp="1"/>
          </p:cNvSpPr>
          <p:nvPr>
            <p:ph type="body" idx="1"/>
          </p:nvPr>
        </p:nvSpPr>
        <p:spPr>
          <a:xfrm>
            <a:off x="365760" y="1600200"/>
            <a:ext cx="11460481" cy="45720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Picture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497" y="0"/>
            <a:ext cx="12192000" cy="6856214"/>
          </a:xfrm>
          <a:prstGeom prst="rect">
            <a:avLst/>
          </a:prstGeom>
        </p:spPr>
      </p:pic>
      <p:pic>
        <p:nvPicPr>
          <p:cNvPr id="17" name="Picture 1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041819" y="349880"/>
            <a:ext cx="2012204" cy="682752"/>
          </a:xfrm>
          <a:prstGeom prst="rect">
            <a:avLst/>
          </a:prstGeom>
        </p:spPr>
      </p:pic>
      <p:pic>
        <p:nvPicPr>
          <p:cNvPr id="19" name="Picture 18">
            <a:extLst>
              <a:ext uri="{FF2B5EF4-FFF2-40B4-BE49-F238E27FC236}">
                <a16:creationId xmlns:a16="http://schemas.microsoft.com/office/drawing/2014/main" id="{0294230E-30F3-6342-897D-D64D844BB702}"/>
              </a:ext>
            </a:extLst>
          </p:cNvPr>
          <p:cNvPicPr>
            <a:picLocks noChangeAspect="1"/>
          </p:cNvPicPr>
          <p:nvPr/>
        </p:nvPicPr>
        <p:blipFill rotWithShape="1">
          <a:blip r:embed="rId17">
            <a:extLst>
              <a:ext uri="{28A0092B-C50C-407E-A947-70E740481C1C}">
                <a14:useLocalDpi xmlns:a14="http://schemas.microsoft.com/office/drawing/2010/main" val="0"/>
              </a:ext>
            </a:extLst>
          </a:blip>
          <a:srcRect t="89931" r="86530"/>
          <a:stretch/>
        </p:blipFill>
        <p:spPr>
          <a:xfrm>
            <a:off x="0" y="6162675"/>
            <a:ext cx="1642225" cy="690364"/>
          </a:xfrm>
          <a:prstGeom prst="rect">
            <a:avLst/>
          </a:prstGeom>
        </p:spPr>
      </p:pic>
    </p:spTree>
    <p:extLst>
      <p:ext uri="{BB962C8B-B14F-4D97-AF65-F5344CB8AC3E}">
        <p14:creationId xmlns:p14="http://schemas.microsoft.com/office/powerpoint/2010/main" val="14487712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2600" b="1" kern="1200">
          <a:solidFill>
            <a:srgbClr val="194173"/>
          </a:solidFill>
          <a:latin typeface="Arial"/>
          <a:ea typeface="+mj-ea"/>
          <a:cs typeface="Arial"/>
        </a:defRPr>
      </a:lvl1pPr>
    </p:titleStyle>
    <p:bodyStyle>
      <a:lvl1pPr marL="320040" indent="-320040" algn="l" defTabSz="457200" rtl="0" eaLnBrk="1" latinLnBrk="0" hangingPunct="1">
        <a:spcBef>
          <a:spcPct val="20000"/>
        </a:spcBef>
        <a:buClr>
          <a:srgbClr val="194173"/>
        </a:buClr>
        <a:buSzPct val="100000"/>
        <a:buFontTx/>
        <a:buBlip>
          <a:blip r:embed="rId19"/>
        </a:buBlip>
        <a:defRPr sz="2000" kern="1200">
          <a:solidFill>
            <a:srgbClr val="2B2B2B"/>
          </a:solidFill>
          <a:latin typeface="Arial"/>
          <a:ea typeface="+mn-ea"/>
          <a:cs typeface="Arial"/>
        </a:defRPr>
      </a:lvl1pPr>
      <a:lvl2pPr marL="742950" indent="-285750" algn="l" defTabSz="457200" rtl="0" eaLnBrk="1" latinLnBrk="0" hangingPunct="1">
        <a:spcBef>
          <a:spcPct val="20000"/>
        </a:spcBef>
        <a:buClr>
          <a:srgbClr val="194173"/>
        </a:buClr>
        <a:buSzPct val="100000"/>
        <a:buFontTx/>
        <a:buBlip>
          <a:blip r:embed="rId20"/>
        </a:buBlip>
        <a:defRPr sz="1800" kern="1200">
          <a:solidFill>
            <a:srgbClr val="2B2B2B"/>
          </a:solidFill>
          <a:latin typeface="Arial"/>
          <a:ea typeface="+mn-ea"/>
          <a:cs typeface="Arial"/>
        </a:defRPr>
      </a:lvl2pPr>
      <a:lvl3pPr marL="1143000" indent="-228600" algn="l" defTabSz="457200" rtl="0" eaLnBrk="1" latinLnBrk="0" hangingPunct="1">
        <a:spcBef>
          <a:spcPct val="20000"/>
        </a:spcBef>
        <a:buClr>
          <a:srgbClr val="194173"/>
        </a:buClr>
        <a:buSzPct val="100000"/>
        <a:buFontTx/>
        <a:buBlip>
          <a:blip r:embed="rId21"/>
        </a:buBlip>
        <a:defRPr sz="1600" kern="1200">
          <a:solidFill>
            <a:srgbClr val="2B2B2B"/>
          </a:solidFill>
          <a:latin typeface="Arial"/>
          <a:ea typeface="+mn-ea"/>
          <a:cs typeface="Arial"/>
        </a:defRPr>
      </a:lvl3pPr>
      <a:lvl4pPr marL="1581912" indent="-210312" algn="l" defTabSz="457200" rtl="0" eaLnBrk="1" latinLnBrk="0" hangingPunct="1">
        <a:spcBef>
          <a:spcPct val="20000"/>
        </a:spcBef>
        <a:buClr>
          <a:srgbClr val="194173"/>
        </a:buClr>
        <a:buSzPct val="100000"/>
        <a:buFontTx/>
        <a:buBlip>
          <a:blip r:embed="rId22"/>
        </a:buBlip>
        <a:defRPr sz="1400" kern="1200">
          <a:solidFill>
            <a:srgbClr val="2B2B2B"/>
          </a:solidFill>
          <a:latin typeface="Arial"/>
          <a:ea typeface="+mn-ea"/>
          <a:cs typeface="Arial"/>
        </a:defRPr>
      </a:lvl4pPr>
      <a:lvl5pPr marL="2029968" indent="-201168" algn="l" defTabSz="457200" rtl="0" eaLnBrk="1" latinLnBrk="0" hangingPunct="1">
        <a:spcBef>
          <a:spcPct val="20000"/>
        </a:spcBef>
        <a:buClr>
          <a:srgbClr val="194173"/>
        </a:buClr>
        <a:buSzPct val="100000"/>
        <a:buFontTx/>
        <a:buBlip>
          <a:blip r:embed="rId19"/>
        </a:buBlip>
        <a:defRPr sz="1400" kern="1200">
          <a:solidFill>
            <a:srgbClr val="2B2B2B"/>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hyperlink" Target="https://github.com/ARM-DOE/pyart"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arm.gov/news/blog/post/69939" TargetMode="External"/><Relationship Id="rId2" Type="http://schemas.openxmlformats.org/officeDocument/2006/relationships/image" Target="../media/image66.png"/><Relationship Id="rId1" Type="http://schemas.openxmlformats.org/officeDocument/2006/relationships/slideLayout" Target="../slideLayouts/slideLayout5.xml"/><Relationship Id="rId4" Type="http://schemas.openxmlformats.org/officeDocument/2006/relationships/hyperlink" Target="https://github.com/ARM-DOE/ACT"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76.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70.png"/><Relationship Id="rId11" Type="http://schemas.openxmlformats.org/officeDocument/2006/relationships/image" Target="../media/image74.png"/><Relationship Id="rId5" Type="http://schemas.openxmlformats.org/officeDocument/2006/relationships/image" Target="../media/image69.png"/><Relationship Id="rId10" Type="http://schemas.openxmlformats.org/officeDocument/2006/relationships/image" Target="../media/image73.png"/><Relationship Id="rId4" Type="http://schemas.openxmlformats.org/officeDocument/2006/relationships/image" Target="../media/image68.png"/><Relationship Id="rId9" Type="http://schemas.openxmlformats.org/officeDocument/2006/relationships/image" Target="../media/image72.png"/></Relationships>
</file>

<file path=ppt/slides/_rels/slide1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79.png"/><Relationship Id="rId4" Type="http://schemas.openxmlformats.org/officeDocument/2006/relationships/image" Target="../media/image78.png"/></Relationships>
</file>

<file path=ppt/slides/_rels/slide14.xml.rels><?xml version="1.0" encoding="UTF-8" standalone="yes"?>
<Relationships xmlns="http://schemas.openxmlformats.org/package/2006/relationships"><Relationship Id="rId3" Type="http://schemas.openxmlformats.org/officeDocument/2006/relationships/hyperlink" Target="https://www.surveymonkey.com/r/actsurvey2021"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hyperlink" Target="https://github.com/ARM-DOE/ACT"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svg"/><Relationship Id="rId18" Type="http://schemas.openxmlformats.org/officeDocument/2006/relationships/image" Target="../media/image32.svg"/><Relationship Id="rId26" Type="http://schemas.openxmlformats.org/officeDocument/2006/relationships/image" Target="../media/image40.svg"/><Relationship Id="rId3" Type="http://schemas.openxmlformats.org/officeDocument/2006/relationships/image" Target="../media/image17.png"/><Relationship Id="rId21" Type="http://schemas.openxmlformats.org/officeDocument/2006/relationships/image" Target="../media/image35.svg"/><Relationship Id="rId7" Type="http://schemas.openxmlformats.org/officeDocument/2006/relationships/image" Target="../media/image21.sv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39.svg"/><Relationship Id="rId2" Type="http://schemas.openxmlformats.org/officeDocument/2006/relationships/notesSlide" Target="../notesSlides/notesSlide2.xml"/><Relationship Id="rId16" Type="http://schemas.openxmlformats.org/officeDocument/2006/relationships/image" Target="../media/image30.svg"/><Relationship Id="rId20" Type="http://schemas.openxmlformats.org/officeDocument/2006/relationships/image" Target="../media/image34.png"/><Relationship Id="rId29" Type="http://schemas.openxmlformats.org/officeDocument/2006/relationships/image" Target="../media/image43.png"/><Relationship Id="rId1" Type="http://schemas.openxmlformats.org/officeDocument/2006/relationships/slideLayout" Target="../slideLayouts/slideLayout4.xml"/><Relationship Id="rId6" Type="http://schemas.openxmlformats.org/officeDocument/2006/relationships/image" Target="../media/image20.png"/><Relationship Id="rId11" Type="http://schemas.openxmlformats.org/officeDocument/2006/relationships/image" Target="../media/image25.svg"/><Relationship Id="rId24" Type="http://schemas.openxmlformats.org/officeDocument/2006/relationships/image" Target="../media/image38.png"/><Relationship Id="rId5" Type="http://schemas.openxmlformats.org/officeDocument/2006/relationships/image" Target="../media/image19.svg"/><Relationship Id="rId15" Type="http://schemas.openxmlformats.org/officeDocument/2006/relationships/image" Target="../media/image29.png"/><Relationship Id="rId23" Type="http://schemas.openxmlformats.org/officeDocument/2006/relationships/image" Target="../media/image37.svg"/><Relationship Id="rId28" Type="http://schemas.openxmlformats.org/officeDocument/2006/relationships/image" Target="../media/image42.svg"/><Relationship Id="rId10" Type="http://schemas.openxmlformats.org/officeDocument/2006/relationships/image" Target="../media/image24.png"/><Relationship Id="rId19" Type="http://schemas.openxmlformats.org/officeDocument/2006/relationships/image" Target="../media/image33.svg"/><Relationship Id="rId4" Type="http://schemas.openxmlformats.org/officeDocument/2006/relationships/image" Target="../media/image18.png"/><Relationship Id="rId9" Type="http://schemas.openxmlformats.org/officeDocument/2006/relationships/image" Target="../media/image23.svg"/><Relationship Id="rId14" Type="http://schemas.openxmlformats.org/officeDocument/2006/relationships/image" Target="../media/image28.svg"/><Relationship Id="rId22" Type="http://schemas.openxmlformats.org/officeDocument/2006/relationships/image" Target="../media/image36.png"/><Relationship Id="rId27" Type="http://schemas.openxmlformats.org/officeDocument/2006/relationships/image" Target="../media/image41.png"/><Relationship Id="rId30" Type="http://schemas.openxmlformats.org/officeDocument/2006/relationships/image" Target="../media/image44.sv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9.svg"/><Relationship Id="rId18" Type="http://schemas.openxmlformats.org/officeDocument/2006/relationships/image" Target="../media/image31.png"/><Relationship Id="rId3" Type="http://schemas.openxmlformats.org/officeDocument/2006/relationships/image" Target="../media/image17.png"/><Relationship Id="rId21" Type="http://schemas.openxmlformats.org/officeDocument/2006/relationships/image" Target="../media/image27.svg"/><Relationship Id="rId7" Type="http://schemas.openxmlformats.org/officeDocument/2006/relationships/image" Target="../media/image19.svg"/><Relationship Id="rId12" Type="http://schemas.openxmlformats.org/officeDocument/2006/relationships/image" Target="../media/image38.png"/><Relationship Id="rId17" Type="http://schemas.openxmlformats.org/officeDocument/2006/relationships/image" Target="../media/image33.svg"/><Relationship Id="rId2" Type="http://schemas.openxmlformats.org/officeDocument/2006/relationships/notesSlide" Target="../notesSlides/notesSlide3.xml"/><Relationship Id="rId16" Type="http://schemas.openxmlformats.org/officeDocument/2006/relationships/image" Target="../media/image26.png"/><Relationship Id="rId20" Type="http://schemas.openxmlformats.org/officeDocument/2006/relationships/image" Target="../media/image40.svg"/><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37.svg"/><Relationship Id="rId5" Type="http://schemas.openxmlformats.org/officeDocument/2006/relationships/image" Target="../media/image35.svg"/><Relationship Id="rId15" Type="http://schemas.openxmlformats.org/officeDocument/2006/relationships/image" Target="../media/image25.svg"/><Relationship Id="rId23" Type="http://schemas.openxmlformats.org/officeDocument/2006/relationships/image" Target="../media/image46.svg"/><Relationship Id="rId10" Type="http://schemas.openxmlformats.org/officeDocument/2006/relationships/image" Target="../media/image36.png"/><Relationship Id="rId19" Type="http://schemas.openxmlformats.org/officeDocument/2006/relationships/image" Target="../media/image32.svg"/><Relationship Id="rId4" Type="http://schemas.openxmlformats.org/officeDocument/2006/relationships/image" Target="../media/image34.png"/><Relationship Id="rId9" Type="http://schemas.openxmlformats.org/officeDocument/2006/relationships/image" Target="../media/image23.svg"/><Relationship Id="rId14" Type="http://schemas.openxmlformats.org/officeDocument/2006/relationships/image" Target="../media/image24.png"/><Relationship Id="rId22"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9.svg"/><Relationship Id="rId18" Type="http://schemas.openxmlformats.org/officeDocument/2006/relationships/image" Target="../media/image32.svg"/><Relationship Id="rId3" Type="http://schemas.openxmlformats.org/officeDocument/2006/relationships/image" Target="../media/image17.png"/><Relationship Id="rId7" Type="http://schemas.openxmlformats.org/officeDocument/2006/relationships/image" Target="../media/image19.svg"/><Relationship Id="rId12" Type="http://schemas.openxmlformats.org/officeDocument/2006/relationships/image" Target="../media/image38.png"/><Relationship Id="rId17" Type="http://schemas.openxmlformats.org/officeDocument/2006/relationships/image" Target="../media/image31.png"/><Relationship Id="rId2" Type="http://schemas.openxmlformats.org/officeDocument/2006/relationships/notesSlide" Target="../notesSlides/notesSlide4.xml"/><Relationship Id="rId16" Type="http://schemas.openxmlformats.org/officeDocument/2006/relationships/image" Target="../media/image33.svg"/><Relationship Id="rId20" Type="http://schemas.openxmlformats.org/officeDocument/2006/relationships/image" Target="../media/image48.svg"/><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37.svg"/><Relationship Id="rId5" Type="http://schemas.openxmlformats.org/officeDocument/2006/relationships/image" Target="../media/image35.svg"/><Relationship Id="rId15" Type="http://schemas.openxmlformats.org/officeDocument/2006/relationships/image" Target="../media/image26.png"/><Relationship Id="rId10" Type="http://schemas.openxmlformats.org/officeDocument/2006/relationships/image" Target="../media/image36.png"/><Relationship Id="rId19" Type="http://schemas.openxmlformats.org/officeDocument/2006/relationships/image" Target="../media/image47.png"/><Relationship Id="rId4" Type="http://schemas.openxmlformats.org/officeDocument/2006/relationships/image" Target="../media/image34.png"/><Relationship Id="rId9" Type="http://schemas.openxmlformats.org/officeDocument/2006/relationships/image" Target="../media/image23.svg"/><Relationship Id="rId14" Type="http://schemas.openxmlformats.org/officeDocument/2006/relationships/image" Target="../media/image46.svg"/></Relationships>
</file>

<file path=ppt/slides/_rels/slide5.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46.svg"/><Relationship Id="rId3" Type="http://schemas.openxmlformats.org/officeDocument/2006/relationships/image" Target="../media/image17.png"/><Relationship Id="rId7" Type="http://schemas.openxmlformats.org/officeDocument/2006/relationships/image" Target="../media/image22.png"/><Relationship Id="rId12" Type="http://schemas.openxmlformats.org/officeDocument/2006/relationships/image" Target="../media/image39.svg"/><Relationship Id="rId17" Type="http://schemas.openxmlformats.org/officeDocument/2006/relationships/image" Target="../media/image48.svg"/><Relationship Id="rId2" Type="http://schemas.openxmlformats.org/officeDocument/2006/relationships/notesSlide" Target="../notesSlides/notesSlide5.xml"/><Relationship Id="rId16" Type="http://schemas.openxmlformats.org/officeDocument/2006/relationships/image" Target="../media/image47.png"/><Relationship Id="rId1" Type="http://schemas.openxmlformats.org/officeDocument/2006/relationships/slideLayout" Target="../slideLayouts/slideLayout4.xml"/><Relationship Id="rId6" Type="http://schemas.openxmlformats.org/officeDocument/2006/relationships/image" Target="../media/image19.svg"/><Relationship Id="rId11" Type="http://schemas.openxmlformats.org/officeDocument/2006/relationships/image" Target="../media/image38.png"/><Relationship Id="rId5" Type="http://schemas.openxmlformats.org/officeDocument/2006/relationships/image" Target="../media/image18.png"/><Relationship Id="rId15" Type="http://schemas.openxmlformats.org/officeDocument/2006/relationships/image" Target="../media/image51.svg"/><Relationship Id="rId10" Type="http://schemas.openxmlformats.org/officeDocument/2006/relationships/image" Target="../media/image37.svg"/><Relationship Id="rId4" Type="http://schemas.openxmlformats.org/officeDocument/2006/relationships/image" Target="../media/image49.tiff"/><Relationship Id="rId9" Type="http://schemas.openxmlformats.org/officeDocument/2006/relationships/image" Target="../media/image36.png"/><Relationship Id="rId14" Type="http://schemas.openxmlformats.org/officeDocument/2006/relationships/image" Target="../media/image50.sv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hyperlink" Target="https://github.com/ARM-DOE/ACT" TargetMode="External"/><Relationship Id="rId3" Type="http://schemas.openxmlformats.org/officeDocument/2006/relationships/diagramData" Target="../diagrams/data1.xml"/><Relationship Id="rId21" Type="http://schemas.openxmlformats.org/officeDocument/2006/relationships/image" Target="../media/image54.tiff"/><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6.xml"/><Relationship Id="rId16" Type="http://schemas.openxmlformats.org/officeDocument/2006/relationships/diagramColors" Target="../diagrams/colors3.xml"/><Relationship Id="rId20" Type="http://schemas.openxmlformats.org/officeDocument/2006/relationships/image" Target="../media/image53.tiff"/><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19" Type="http://schemas.openxmlformats.org/officeDocument/2006/relationships/image" Target="../media/image52.tiff"/><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s://github.com/ARM-DOE/ACT" TargetMode="External"/><Relationship Id="rId7" Type="http://schemas.openxmlformats.org/officeDocument/2006/relationships/image" Target="../media/image57.sv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56.png"/><Relationship Id="rId5" Type="http://schemas.microsoft.com/office/2007/relationships/hdphoto" Target="../media/hdphoto1.wdp"/><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hyperlink" Target="https://github.com/ARM-DOE/ACT"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9.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hyperlink" Target="https://github.com/ARM-DOE/ACT"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941B7E9-0142-F149-982A-B77AF9659BE7}"/>
              </a:ext>
            </a:extLst>
          </p:cNvPr>
          <p:cNvSpPr>
            <a:spLocks noGrp="1"/>
          </p:cNvSpPr>
          <p:nvPr>
            <p:ph type="ctrTitle"/>
          </p:nvPr>
        </p:nvSpPr>
        <p:spPr/>
        <p:txBody>
          <a:bodyPr/>
          <a:lstStyle/>
          <a:p>
            <a:r>
              <a:rPr lang="en-US" dirty="0"/>
              <a:t>It’s Time for the Atmospheric Science Community to ACT Together</a:t>
            </a:r>
          </a:p>
        </p:txBody>
      </p:sp>
      <p:sp>
        <p:nvSpPr>
          <p:cNvPr id="5" name="Subtitle 4">
            <a:extLst>
              <a:ext uri="{FF2B5EF4-FFF2-40B4-BE49-F238E27FC236}">
                <a16:creationId xmlns:a16="http://schemas.microsoft.com/office/drawing/2014/main" id="{CC4BBE9A-1C91-C041-BA21-5843D8585B65}"/>
              </a:ext>
            </a:extLst>
          </p:cNvPr>
          <p:cNvSpPr>
            <a:spLocks noGrp="1"/>
          </p:cNvSpPr>
          <p:nvPr>
            <p:ph type="subTitle" idx="1"/>
          </p:nvPr>
        </p:nvSpPr>
        <p:spPr/>
        <p:txBody>
          <a:bodyPr/>
          <a:lstStyle/>
          <a:p>
            <a:r>
              <a:rPr lang="en-US" dirty="0"/>
              <a:t>Adam Theisen</a:t>
            </a:r>
          </a:p>
        </p:txBody>
      </p:sp>
      <p:sp>
        <p:nvSpPr>
          <p:cNvPr id="6" name="Text Placeholder 5">
            <a:extLst>
              <a:ext uri="{FF2B5EF4-FFF2-40B4-BE49-F238E27FC236}">
                <a16:creationId xmlns:a16="http://schemas.microsoft.com/office/drawing/2014/main" id="{E0AF222F-EE18-7D4F-AB94-39FE4C2D6618}"/>
              </a:ext>
            </a:extLst>
          </p:cNvPr>
          <p:cNvSpPr>
            <a:spLocks noGrp="1"/>
          </p:cNvSpPr>
          <p:nvPr>
            <p:ph type="body" sz="quarter" idx="14"/>
          </p:nvPr>
        </p:nvSpPr>
        <p:spPr>
          <a:xfrm>
            <a:off x="365760" y="4792601"/>
            <a:ext cx="4354521" cy="457200"/>
          </a:xfrm>
        </p:spPr>
        <p:txBody>
          <a:bodyPr>
            <a:normAutofit/>
          </a:bodyPr>
          <a:lstStyle/>
          <a:p>
            <a:r>
              <a:rPr lang="en-US" dirty="0"/>
              <a:t>Atmospheric Radiation Measurement User Facility</a:t>
            </a:r>
          </a:p>
          <a:p>
            <a:r>
              <a:rPr lang="en-US" dirty="0"/>
              <a:t>Department of Energy</a:t>
            </a:r>
          </a:p>
        </p:txBody>
      </p:sp>
      <p:sp>
        <p:nvSpPr>
          <p:cNvPr id="7" name="Text Placeholder 6">
            <a:extLst>
              <a:ext uri="{FF2B5EF4-FFF2-40B4-BE49-F238E27FC236}">
                <a16:creationId xmlns:a16="http://schemas.microsoft.com/office/drawing/2014/main" id="{DDAAF491-A19E-5141-BA31-4E9A9304CFD4}"/>
              </a:ext>
            </a:extLst>
          </p:cNvPr>
          <p:cNvSpPr>
            <a:spLocks noGrp="1"/>
          </p:cNvSpPr>
          <p:nvPr>
            <p:ph type="body" sz="quarter" idx="15"/>
          </p:nvPr>
        </p:nvSpPr>
        <p:spPr>
          <a:xfrm>
            <a:off x="365760" y="5386961"/>
            <a:ext cx="2320879" cy="274320"/>
          </a:xfrm>
        </p:spPr>
        <p:txBody>
          <a:bodyPr/>
          <a:lstStyle/>
          <a:p>
            <a:r>
              <a:rPr lang="en-US" dirty="0"/>
              <a:t>Argonne National Laboratory</a:t>
            </a:r>
          </a:p>
        </p:txBody>
      </p:sp>
      <p:sp>
        <p:nvSpPr>
          <p:cNvPr id="8" name="TextBox 7">
            <a:extLst>
              <a:ext uri="{FF2B5EF4-FFF2-40B4-BE49-F238E27FC236}">
                <a16:creationId xmlns:a16="http://schemas.microsoft.com/office/drawing/2014/main" id="{341231E2-9675-9C40-BEE6-BBF4D73F939F}"/>
              </a:ext>
            </a:extLst>
          </p:cNvPr>
          <p:cNvSpPr txBox="1"/>
          <p:nvPr/>
        </p:nvSpPr>
        <p:spPr>
          <a:xfrm>
            <a:off x="6882714" y="4169444"/>
            <a:ext cx="5309286" cy="1877437"/>
          </a:xfrm>
          <a:prstGeom prst="rect">
            <a:avLst/>
          </a:prstGeom>
          <a:noFill/>
        </p:spPr>
        <p:txBody>
          <a:bodyPr wrap="square" rtlCol="0">
            <a:spAutoFit/>
          </a:bodyPr>
          <a:lstStyle/>
          <a:p>
            <a:r>
              <a:rPr lang="en-US" sz="1600" u="sng" dirty="0">
                <a:solidFill>
                  <a:schemeClr val="accent1"/>
                </a:solidFill>
              </a:rPr>
              <a:t>Collaborators/Contributors/All Around Amazing People</a:t>
            </a:r>
          </a:p>
          <a:p>
            <a:endParaRPr lang="en-US" sz="1600" u="sng" dirty="0"/>
          </a:p>
          <a:p>
            <a:r>
              <a:rPr lang="en-US" sz="1400" dirty="0">
                <a:solidFill>
                  <a:schemeClr val="accent1"/>
                </a:solidFill>
              </a:rPr>
              <a:t>Ken Kehoe, Zach Sherman, Jason </a:t>
            </a:r>
            <a:r>
              <a:rPr lang="en-US" sz="1400" dirty="0" err="1">
                <a:solidFill>
                  <a:schemeClr val="accent1"/>
                </a:solidFill>
              </a:rPr>
              <a:t>Hemedinger</a:t>
            </a:r>
            <a:r>
              <a:rPr lang="en-US" sz="1400" dirty="0">
                <a:solidFill>
                  <a:schemeClr val="accent1"/>
                </a:solidFill>
              </a:rPr>
              <a:t>, Alyssa </a:t>
            </a:r>
            <a:r>
              <a:rPr lang="en-US" sz="1400" dirty="0" err="1">
                <a:solidFill>
                  <a:schemeClr val="accent1"/>
                </a:solidFill>
              </a:rPr>
              <a:t>Sockol</a:t>
            </a:r>
            <a:r>
              <a:rPr lang="en-US" sz="1400" dirty="0">
                <a:solidFill>
                  <a:schemeClr val="accent1"/>
                </a:solidFill>
              </a:rPr>
              <a:t>, Bobby Jackson, Corey </a:t>
            </a:r>
            <a:r>
              <a:rPr lang="en-US" sz="1400" dirty="0" err="1">
                <a:solidFill>
                  <a:schemeClr val="accent1"/>
                </a:solidFill>
              </a:rPr>
              <a:t>Godine</a:t>
            </a:r>
            <a:r>
              <a:rPr lang="en-US" sz="1400" dirty="0">
                <a:solidFill>
                  <a:schemeClr val="accent1"/>
                </a:solidFill>
              </a:rPr>
              <a:t>, Jenni </a:t>
            </a:r>
            <a:r>
              <a:rPr lang="en-US" sz="1400" dirty="0" err="1">
                <a:solidFill>
                  <a:schemeClr val="accent1"/>
                </a:solidFill>
              </a:rPr>
              <a:t>Kyrouac</a:t>
            </a:r>
            <a:r>
              <a:rPr lang="en-US" sz="1400" dirty="0">
                <a:solidFill>
                  <a:schemeClr val="accent1"/>
                </a:solidFill>
              </a:rPr>
              <a:t>, Michael </a:t>
            </a:r>
            <a:r>
              <a:rPr lang="en-US" sz="1400" dirty="0" err="1">
                <a:solidFill>
                  <a:schemeClr val="accent1"/>
                </a:solidFill>
              </a:rPr>
              <a:t>Giansiricusa</a:t>
            </a:r>
            <a:r>
              <a:rPr lang="en-US" sz="1400" dirty="0">
                <a:solidFill>
                  <a:schemeClr val="accent1"/>
                </a:solidFill>
              </a:rPr>
              <a:t>, Austin King, Scott Collis, Nicki </a:t>
            </a:r>
            <a:r>
              <a:rPr lang="en-US" sz="1400" dirty="0" err="1">
                <a:solidFill>
                  <a:schemeClr val="accent1"/>
                </a:solidFill>
              </a:rPr>
              <a:t>Hickmon</a:t>
            </a:r>
            <a:r>
              <a:rPr lang="en-US" sz="1400" dirty="0">
                <a:solidFill>
                  <a:schemeClr val="accent1"/>
                </a:solidFill>
              </a:rPr>
              <a:t>, Max Levin</a:t>
            </a:r>
          </a:p>
          <a:p>
            <a:endParaRPr lang="en-US" sz="1400" dirty="0">
              <a:solidFill>
                <a:schemeClr val="accent1"/>
              </a:solidFill>
            </a:endParaRPr>
          </a:p>
          <a:p>
            <a:r>
              <a:rPr lang="en-US" sz="1400" dirty="0">
                <a:solidFill>
                  <a:schemeClr val="accent1"/>
                </a:solidFill>
              </a:rPr>
              <a:t>Effort is supported by the Department of Energy, Atmospheric Radiation Measurement User Facility</a:t>
            </a:r>
          </a:p>
        </p:txBody>
      </p:sp>
    </p:spTree>
    <p:extLst>
      <p:ext uri="{BB962C8B-B14F-4D97-AF65-F5344CB8AC3E}">
        <p14:creationId xmlns:p14="http://schemas.microsoft.com/office/powerpoint/2010/main" val="304259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97ABC-7DC3-A943-B012-5224EDAB8E6E}"/>
              </a:ext>
            </a:extLst>
          </p:cNvPr>
          <p:cNvSpPr>
            <a:spLocks noGrp="1"/>
          </p:cNvSpPr>
          <p:nvPr>
            <p:ph type="title"/>
          </p:nvPr>
        </p:nvSpPr>
        <p:spPr/>
        <p:txBody>
          <a:bodyPr/>
          <a:lstStyle/>
          <a:p>
            <a:r>
              <a:rPr lang="en-US" dirty="0"/>
              <a:t>What else?</a:t>
            </a:r>
          </a:p>
        </p:txBody>
      </p:sp>
      <p:sp>
        <p:nvSpPr>
          <p:cNvPr id="3" name="Content Placeholder 2">
            <a:extLst>
              <a:ext uri="{FF2B5EF4-FFF2-40B4-BE49-F238E27FC236}">
                <a16:creationId xmlns:a16="http://schemas.microsoft.com/office/drawing/2014/main" id="{39CAEC3E-16D8-3647-BDE5-969093484C6C}"/>
              </a:ext>
            </a:extLst>
          </p:cNvPr>
          <p:cNvSpPr>
            <a:spLocks noGrp="1"/>
          </p:cNvSpPr>
          <p:nvPr>
            <p:ph idx="1"/>
          </p:nvPr>
        </p:nvSpPr>
        <p:spPr>
          <a:xfrm>
            <a:off x="374229" y="1600199"/>
            <a:ext cx="4494333" cy="4572000"/>
          </a:xfrm>
        </p:spPr>
        <p:txBody>
          <a:bodyPr/>
          <a:lstStyle/>
          <a:p>
            <a:r>
              <a:rPr lang="en-US" dirty="0"/>
              <a:t>Retrievals</a:t>
            </a:r>
          </a:p>
          <a:p>
            <a:pPr lvl="1"/>
            <a:r>
              <a:rPr lang="en-US" dirty="0"/>
              <a:t>Wind Profiles from Scanning Doppler Lidar (Newsom et al. 2016)</a:t>
            </a:r>
          </a:p>
          <a:p>
            <a:pPr lvl="1"/>
            <a:r>
              <a:rPr lang="en-US" dirty="0"/>
              <a:t>Sky infrared temperature from AERI irradiances</a:t>
            </a:r>
          </a:p>
          <a:p>
            <a:pPr lvl="1"/>
            <a:r>
              <a:rPr lang="en-US" dirty="0"/>
              <a:t>Solar radiation calculations</a:t>
            </a:r>
          </a:p>
          <a:p>
            <a:pPr lvl="2"/>
            <a:r>
              <a:rPr lang="en-US" dirty="0"/>
              <a:t>Net radiation, longwave radiance for cloudy/clear conditions</a:t>
            </a:r>
          </a:p>
          <a:p>
            <a:pPr lvl="1"/>
            <a:r>
              <a:rPr lang="en-US" dirty="0"/>
              <a:t>Sea surface temperature from infrared radiometer measurements</a:t>
            </a:r>
          </a:p>
          <a:p>
            <a:pPr lvl="1"/>
            <a:r>
              <a:rPr lang="en-US" dirty="0"/>
              <a:t>Want to grow more!</a:t>
            </a:r>
          </a:p>
        </p:txBody>
      </p:sp>
      <p:pic>
        <p:nvPicPr>
          <p:cNvPr id="6" name="Content Placeholder 5">
            <a:extLst>
              <a:ext uri="{FF2B5EF4-FFF2-40B4-BE49-F238E27FC236}">
                <a16:creationId xmlns:a16="http://schemas.microsoft.com/office/drawing/2014/main" id="{9139E26F-338C-7044-A4DB-E9841550AEDA}"/>
              </a:ext>
            </a:extLst>
          </p:cNvPr>
          <p:cNvPicPr>
            <a:picLocks noGrp="1" noChangeAspect="1"/>
          </p:cNvPicPr>
          <p:nvPr>
            <p:ph idx="12"/>
          </p:nvPr>
        </p:nvPicPr>
        <p:blipFill>
          <a:blip r:embed="rId3"/>
          <a:stretch>
            <a:fillRect/>
          </a:stretch>
        </p:blipFill>
        <p:spPr>
          <a:xfrm>
            <a:off x="4868562" y="1371599"/>
            <a:ext cx="7323438" cy="5492579"/>
          </a:xfrm>
        </p:spPr>
      </p:pic>
      <p:sp>
        <p:nvSpPr>
          <p:cNvPr id="7" name="Rectangle 6">
            <a:extLst>
              <a:ext uri="{FF2B5EF4-FFF2-40B4-BE49-F238E27FC236}">
                <a16:creationId xmlns:a16="http://schemas.microsoft.com/office/drawing/2014/main" id="{6CC51114-6C01-C944-BB34-58D1731FCAD4}"/>
              </a:ext>
            </a:extLst>
          </p:cNvPr>
          <p:cNvSpPr/>
          <p:nvPr/>
        </p:nvSpPr>
        <p:spPr>
          <a:xfrm>
            <a:off x="6027032" y="1371599"/>
            <a:ext cx="5006499" cy="461665"/>
          </a:xfrm>
          <a:prstGeom prst="rect">
            <a:avLst/>
          </a:prstGeom>
        </p:spPr>
        <p:txBody>
          <a:bodyPr wrap="none">
            <a:spAutoFit/>
          </a:bodyPr>
          <a:lstStyle/>
          <a:p>
            <a:r>
              <a:rPr lang="en-US" dirty="0">
                <a:hlinkClick r:id="rId4"/>
              </a:rPr>
              <a:t>https://github.com/ARM-DOE/pyart</a:t>
            </a:r>
            <a:endParaRPr lang="en-US" dirty="0"/>
          </a:p>
        </p:txBody>
      </p:sp>
      <p:pic>
        <p:nvPicPr>
          <p:cNvPr id="9" name="Picture 8">
            <a:extLst>
              <a:ext uri="{FF2B5EF4-FFF2-40B4-BE49-F238E27FC236}">
                <a16:creationId xmlns:a16="http://schemas.microsoft.com/office/drawing/2014/main" id="{717C8C9E-D20F-3643-A765-FDCC449ECABC}"/>
              </a:ext>
            </a:extLst>
          </p:cNvPr>
          <p:cNvPicPr>
            <a:picLocks noChangeAspect="1"/>
          </p:cNvPicPr>
          <p:nvPr/>
        </p:nvPicPr>
        <p:blipFill>
          <a:blip r:embed="rId5"/>
          <a:stretch>
            <a:fillRect/>
          </a:stretch>
        </p:blipFill>
        <p:spPr>
          <a:xfrm>
            <a:off x="4876799" y="1371598"/>
            <a:ext cx="7315201" cy="5486401"/>
          </a:xfrm>
          <a:prstGeom prst="rect">
            <a:avLst/>
          </a:prstGeom>
        </p:spPr>
      </p:pic>
      <p:sp>
        <p:nvSpPr>
          <p:cNvPr id="4" name="Rectangle 3">
            <a:extLst>
              <a:ext uri="{FF2B5EF4-FFF2-40B4-BE49-F238E27FC236}">
                <a16:creationId xmlns:a16="http://schemas.microsoft.com/office/drawing/2014/main" id="{6C9266AF-A835-6C4E-B28F-F6C01064DAFA}"/>
              </a:ext>
            </a:extLst>
          </p:cNvPr>
          <p:cNvSpPr/>
          <p:nvPr/>
        </p:nvSpPr>
        <p:spPr>
          <a:xfrm>
            <a:off x="0" y="6211669"/>
            <a:ext cx="5332929" cy="646331"/>
          </a:xfrm>
          <a:prstGeom prst="rect">
            <a:avLst/>
          </a:prstGeom>
          <a:solidFill>
            <a:schemeClr val="bg2"/>
          </a:solidFill>
        </p:spPr>
        <p:txBody>
          <a:bodyPr wrap="square">
            <a:spAutoFit/>
          </a:bodyPr>
          <a:lstStyle/>
          <a:p>
            <a:pPr algn="just"/>
            <a:r>
              <a:rPr lang="en-US" sz="900" b="1" dirty="0">
                <a:solidFill>
                  <a:srgbClr val="404040"/>
                </a:solidFill>
                <a:latin typeface="Lato"/>
              </a:rPr>
              <a:t>References</a:t>
            </a:r>
          </a:p>
          <a:p>
            <a:pPr algn="just"/>
            <a:r>
              <a:rPr lang="en-US" sz="900" dirty="0">
                <a:solidFill>
                  <a:srgbClr val="404040"/>
                </a:solidFill>
                <a:latin typeface="Lato"/>
              </a:rPr>
              <a:t>Rob K Newsom, Alan W Brewer, James M </a:t>
            </a:r>
            <a:r>
              <a:rPr lang="en-US" sz="900" dirty="0" err="1">
                <a:solidFill>
                  <a:srgbClr val="404040"/>
                </a:solidFill>
                <a:latin typeface="Lato"/>
              </a:rPr>
              <a:t>Wilczak</a:t>
            </a:r>
            <a:r>
              <a:rPr lang="en-US" sz="900" dirty="0">
                <a:solidFill>
                  <a:srgbClr val="404040"/>
                </a:solidFill>
                <a:latin typeface="Lato"/>
              </a:rPr>
              <a:t>, Daniel E Wolfe, Steven P </a:t>
            </a:r>
            <a:r>
              <a:rPr lang="en-US" sz="900" dirty="0" err="1">
                <a:solidFill>
                  <a:srgbClr val="404040"/>
                </a:solidFill>
                <a:latin typeface="Lato"/>
              </a:rPr>
              <a:t>Oncley</a:t>
            </a:r>
            <a:r>
              <a:rPr lang="en-US" sz="900" dirty="0">
                <a:solidFill>
                  <a:srgbClr val="404040"/>
                </a:solidFill>
                <a:latin typeface="Lato"/>
              </a:rPr>
              <a:t> and Julie K Lundquist ; Validating Precision Estimates in Horizontal Wind Measurements from a Doppler Lidar, Atmospheric Measurement Techniques Discussions 2016, 10, 1-30</a:t>
            </a:r>
            <a:endParaRPr lang="en-US" sz="900" b="0" i="0" dirty="0">
              <a:solidFill>
                <a:srgbClr val="404040"/>
              </a:solidFill>
              <a:effectLst/>
              <a:latin typeface="Lato"/>
            </a:endParaRPr>
          </a:p>
        </p:txBody>
      </p:sp>
    </p:spTree>
    <p:extLst>
      <p:ext uri="{BB962C8B-B14F-4D97-AF65-F5344CB8AC3E}">
        <p14:creationId xmlns:p14="http://schemas.microsoft.com/office/powerpoint/2010/main" val="3157245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AC36C-89FF-2047-A9FA-A44B75ECED8D}"/>
              </a:ext>
            </a:extLst>
          </p:cNvPr>
          <p:cNvSpPr>
            <a:spLocks noGrp="1"/>
          </p:cNvSpPr>
          <p:nvPr>
            <p:ph type="title"/>
          </p:nvPr>
        </p:nvSpPr>
        <p:spPr/>
        <p:txBody>
          <a:bodyPr/>
          <a:lstStyle/>
          <a:p>
            <a:r>
              <a:rPr lang="en-US" dirty="0"/>
              <a:t>But wait!  There’s more!</a:t>
            </a:r>
          </a:p>
        </p:txBody>
      </p:sp>
      <p:sp>
        <p:nvSpPr>
          <p:cNvPr id="3" name="Content Placeholder 2">
            <a:extLst>
              <a:ext uri="{FF2B5EF4-FFF2-40B4-BE49-F238E27FC236}">
                <a16:creationId xmlns:a16="http://schemas.microsoft.com/office/drawing/2014/main" id="{522CB48B-022E-1F4D-801D-8442D11F38D8}"/>
              </a:ext>
            </a:extLst>
          </p:cNvPr>
          <p:cNvSpPr>
            <a:spLocks noGrp="1"/>
          </p:cNvSpPr>
          <p:nvPr>
            <p:ph idx="1"/>
          </p:nvPr>
        </p:nvSpPr>
        <p:spPr>
          <a:xfrm>
            <a:off x="374229" y="1600199"/>
            <a:ext cx="4156226" cy="4572000"/>
          </a:xfrm>
        </p:spPr>
        <p:txBody>
          <a:bodyPr/>
          <a:lstStyle/>
          <a:p>
            <a:r>
              <a:rPr lang="en-US" dirty="0"/>
              <a:t>Quality Control</a:t>
            </a:r>
          </a:p>
          <a:p>
            <a:pPr lvl="1"/>
            <a:r>
              <a:rPr lang="en-US" dirty="0"/>
              <a:t>Apply additional tests</a:t>
            </a:r>
          </a:p>
          <a:p>
            <a:pPr lvl="2"/>
            <a:r>
              <a:rPr lang="en-US" dirty="0"/>
              <a:t>Simple limit tests to more advanced like the FFT method to detect shading problems with </a:t>
            </a:r>
            <a:r>
              <a:rPr lang="en-US" dirty="0" err="1"/>
              <a:t>shadowband</a:t>
            </a:r>
            <a:r>
              <a:rPr lang="en-US" dirty="0"/>
              <a:t> radiometers</a:t>
            </a:r>
          </a:p>
          <a:p>
            <a:pPr lvl="1"/>
            <a:r>
              <a:rPr lang="en-US" dirty="0"/>
              <a:t>Using bit-packed QC to allow for multiple tests to be set at once</a:t>
            </a:r>
          </a:p>
          <a:p>
            <a:pPr lvl="1"/>
            <a:r>
              <a:rPr lang="en-US" dirty="0"/>
              <a:t>Plotting tools to visualize this information</a:t>
            </a:r>
          </a:p>
        </p:txBody>
      </p:sp>
      <p:pic>
        <p:nvPicPr>
          <p:cNvPr id="7170" name="Picture 2">
            <a:extLst>
              <a:ext uri="{FF2B5EF4-FFF2-40B4-BE49-F238E27FC236}">
                <a16:creationId xmlns:a16="http://schemas.microsoft.com/office/drawing/2014/main" id="{ACC0648E-C87E-4D4A-A5C4-5096D9C22936}"/>
              </a:ext>
            </a:extLst>
          </p:cNvPr>
          <p:cNvPicPr>
            <a:picLocks noGrp="1" noChangeAspect="1" noChangeArrowheads="1"/>
          </p:cNvPicPr>
          <p:nvPr>
            <p:ph idx="12"/>
          </p:nvPr>
        </p:nvPicPr>
        <p:blipFill>
          <a:blip r:embed="rId2"/>
          <a:srcRect/>
          <a:stretch/>
        </p:blipFill>
        <p:spPr bwMode="auto">
          <a:xfrm>
            <a:off x="4546854" y="1767291"/>
            <a:ext cx="7628746" cy="4572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DFAFD9E-A234-074E-B430-F4A790E152C6}"/>
              </a:ext>
            </a:extLst>
          </p:cNvPr>
          <p:cNvSpPr/>
          <p:nvPr/>
        </p:nvSpPr>
        <p:spPr>
          <a:xfrm>
            <a:off x="7161836" y="6318553"/>
            <a:ext cx="4086247" cy="338554"/>
          </a:xfrm>
          <a:prstGeom prst="rect">
            <a:avLst/>
          </a:prstGeom>
        </p:spPr>
        <p:txBody>
          <a:bodyPr wrap="none">
            <a:spAutoFit/>
          </a:bodyPr>
          <a:lstStyle/>
          <a:p>
            <a:pPr algn="ctr"/>
            <a:r>
              <a:rPr lang="en-US" sz="1600" dirty="0">
                <a:hlinkClick r:id="rId3"/>
              </a:rPr>
              <a:t>https://www.arm.gov/news/blog/post/69939</a:t>
            </a:r>
            <a:endParaRPr lang="en-US" sz="1600" dirty="0"/>
          </a:p>
        </p:txBody>
      </p:sp>
      <p:sp>
        <p:nvSpPr>
          <p:cNvPr id="7" name="Rectangle 6">
            <a:extLst>
              <a:ext uri="{FF2B5EF4-FFF2-40B4-BE49-F238E27FC236}">
                <a16:creationId xmlns:a16="http://schemas.microsoft.com/office/drawing/2014/main" id="{80516915-D112-E741-9899-4D1773889506}"/>
              </a:ext>
            </a:extLst>
          </p:cNvPr>
          <p:cNvSpPr/>
          <p:nvPr/>
        </p:nvSpPr>
        <p:spPr>
          <a:xfrm>
            <a:off x="2033628" y="6431690"/>
            <a:ext cx="3299301" cy="338554"/>
          </a:xfrm>
          <a:prstGeom prst="rect">
            <a:avLst/>
          </a:prstGeom>
        </p:spPr>
        <p:txBody>
          <a:bodyPr wrap="none">
            <a:spAutoFit/>
          </a:bodyPr>
          <a:lstStyle/>
          <a:p>
            <a:r>
              <a:rPr lang="en-US" sz="1600" dirty="0">
                <a:hlinkClick r:id="rId4"/>
              </a:rPr>
              <a:t>https://github.com/ARM-DOE/ACT</a:t>
            </a:r>
            <a:endParaRPr lang="en-US" sz="1600" dirty="0"/>
          </a:p>
        </p:txBody>
      </p:sp>
      <p:sp>
        <p:nvSpPr>
          <p:cNvPr id="6" name="TextBox 5">
            <a:extLst>
              <a:ext uri="{FF2B5EF4-FFF2-40B4-BE49-F238E27FC236}">
                <a16:creationId xmlns:a16="http://schemas.microsoft.com/office/drawing/2014/main" id="{D79DA15C-A8B7-E24B-A890-DB6ED23BAF77}"/>
              </a:ext>
            </a:extLst>
          </p:cNvPr>
          <p:cNvSpPr txBox="1"/>
          <p:nvPr/>
        </p:nvSpPr>
        <p:spPr>
          <a:xfrm>
            <a:off x="9439995" y="4133266"/>
            <a:ext cx="2601610" cy="461665"/>
          </a:xfrm>
          <a:prstGeom prst="rect">
            <a:avLst/>
          </a:prstGeom>
          <a:noFill/>
        </p:spPr>
        <p:txBody>
          <a:bodyPr wrap="none" rtlCol="0">
            <a:spAutoFit/>
          </a:bodyPr>
          <a:lstStyle/>
          <a:p>
            <a:r>
              <a:rPr lang="en-US" dirty="0">
                <a:solidFill>
                  <a:schemeClr val="bg2"/>
                </a:solidFill>
              </a:rPr>
              <a:t>FFT Shading Test</a:t>
            </a:r>
          </a:p>
        </p:txBody>
      </p:sp>
      <p:sp>
        <p:nvSpPr>
          <p:cNvPr id="9" name="TextBox 8">
            <a:extLst>
              <a:ext uri="{FF2B5EF4-FFF2-40B4-BE49-F238E27FC236}">
                <a16:creationId xmlns:a16="http://schemas.microsoft.com/office/drawing/2014/main" id="{EB8DC867-6763-4E49-ABD2-A9B0C2C63CEA}"/>
              </a:ext>
            </a:extLst>
          </p:cNvPr>
          <p:cNvSpPr txBox="1"/>
          <p:nvPr/>
        </p:nvSpPr>
        <p:spPr>
          <a:xfrm>
            <a:off x="8483299" y="4523007"/>
            <a:ext cx="2506199" cy="461665"/>
          </a:xfrm>
          <a:prstGeom prst="rect">
            <a:avLst/>
          </a:prstGeom>
          <a:noFill/>
        </p:spPr>
        <p:txBody>
          <a:bodyPr wrap="none" rtlCol="0">
            <a:spAutoFit/>
          </a:bodyPr>
          <a:lstStyle/>
          <a:p>
            <a:r>
              <a:rPr lang="en-US" dirty="0">
                <a:solidFill>
                  <a:schemeClr val="bg2"/>
                </a:solidFill>
              </a:rPr>
              <a:t>Simple Limit Test</a:t>
            </a:r>
          </a:p>
        </p:txBody>
      </p:sp>
    </p:spTree>
    <p:extLst>
      <p:ext uri="{BB962C8B-B14F-4D97-AF65-F5344CB8AC3E}">
        <p14:creationId xmlns:p14="http://schemas.microsoft.com/office/powerpoint/2010/main" val="3205478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7330B-1C6E-394B-91FD-F39D0B5278D8}"/>
              </a:ext>
            </a:extLst>
          </p:cNvPr>
          <p:cNvSpPr>
            <a:spLocks noGrp="1"/>
          </p:cNvSpPr>
          <p:nvPr>
            <p:ph type="title"/>
          </p:nvPr>
        </p:nvSpPr>
        <p:spPr/>
        <p:txBody>
          <a:bodyPr/>
          <a:lstStyle/>
          <a:p>
            <a:r>
              <a:rPr lang="en-US" dirty="0"/>
              <a:t>And more!</a:t>
            </a:r>
          </a:p>
        </p:txBody>
      </p:sp>
      <p:pic>
        <p:nvPicPr>
          <p:cNvPr id="19" name="Picture 18">
            <a:extLst>
              <a:ext uri="{FF2B5EF4-FFF2-40B4-BE49-F238E27FC236}">
                <a16:creationId xmlns:a16="http://schemas.microsoft.com/office/drawing/2014/main" id="{28060BE1-2440-D743-95D9-78A4707D4581}"/>
              </a:ext>
            </a:extLst>
          </p:cNvPr>
          <p:cNvPicPr>
            <a:picLocks noChangeAspect="1"/>
          </p:cNvPicPr>
          <p:nvPr/>
        </p:nvPicPr>
        <p:blipFill>
          <a:blip r:embed="rId3"/>
          <a:stretch>
            <a:fillRect/>
          </a:stretch>
        </p:blipFill>
        <p:spPr>
          <a:xfrm>
            <a:off x="10260530" y="4926530"/>
            <a:ext cx="1931469" cy="1931469"/>
          </a:xfrm>
          <a:prstGeom prst="rect">
            <a:avLst/>
          </a:prstGeom>
        </p:spPr>
      </p:pic>
      <p:pic>
        <p:nvPicPr>
          <p:cNvPr id="20" name="Picture 19">
            <a:extLst>
              <a:ext uri="{FF2B5EF4-FFF2-40B4-BE49-F238E27FC236}">
                <a16:creationId xmlns:a16="http://schemas.microsoft.com/office/drawing/2014/main" id="{64EDFF49-2840-194D-9DA5-CA2427E24DFC}"/>
              </a:ext>
            </a:extLst>
          </p:cNvPr>
          <p:cNvPicPr>
            <a:picLocks noChangeAspect="1"/>
          </p:cNvPicPr>
          <p:nvPr/>
        </p:nvPicPr>
        <p:blipFill>
          <a:blip r:embed="rId4"/>
          <a:stretch>
            <a:fillRect/>
          </a:stretch>
        </p:blipFill>
        <p:spPr>
          <a:xfrm>
            <a:off x="2997580" y="1387000"/>
            <a:ext cx="3848686" cy="2909073"/>
          </a:xfrm>
          <a:prstGeom prst="rect">
            <a:avLst/>
          </a:prstGeom>
        </p:spPr>
      </p:pic>
      <p:pic>
        <p:nvPicPr>
          <p:cNvPr id="22" name="Picture 21">
            <a:extLst>
              <a:ext uri="{FF2B5EF4-FFF2-40B4-BE49-F238E27FC236}">
                <a16:creationId xmlns:a16="http://schemas.microsoft.com/office/drawing/2014/main" id="{54669D03-FC58-D248-85F9-B21C2C6391D2}"/>
              </a:ext>
            </a:extLst>
          </p:cNvPr>
          <p:cNvPicPr>
            <a:picLocks noChangeAspect="1"/>
          </p:cNvPicPr>
          <p:nvPr/>
        </p:nvPicPr>
        <p:blipFill rotWithShape="1">
          <a:blip r:embed="rId5"/>
          <a:srcRect l="9647" r="9937"/>
          <a:stretch/>
        </p:blipFill>
        <p:spPr>
          <a:xfrm>
            <a:off x="3378572" y="4119957"/>
            <a:ext cx="2942889" cy="2738043"/>
          </a:xfrm>
          <a:prstGeom prst="rect">
            <a:avLst/>
          </a:prstGeom>
        </p:spPr>
      </p:pic>
      <p:pic>
        <p:nvPicPr>
          <p:cNvPr id="23" name="Picture 22">
            <a:extLst>
              <a:ext uri="{FF2B5EF4-FFF2-40B4-BE49-F238E27FC236}">
                <a16:creationId xmlns:a16="http://schemas.microsoft.com/office/drawing/2014/main" id="{2151F7D6-81D3-0E46-A21C-13A874C7DCB0}"/>
              </a:ext>
            </a:extLst>
          </p:cNvPr>
          <p:cNvPicPr>
            <a:picLocks noChangeAspect="1"/>
          </p:cNvPicPr>
          <p:nvPr/>
        </p:nvPicPr>
        <p:blipFill rotWithShape="1">
          <a:blip r:embed="rId6"/>
          <a:srcRect r="5256"/>
          <a:stretch/>
        </p:blipFill>
        <p:spPr>
          <a:xfrm>
            <a:off x="0" y="3948927"/>
            <a:ext cx="3267469" cy="2832048"/>
          </a:xfrm>
          <a:prstGeom prst="rect">
            <a:avLst/>
          </a:prstGeom>
        </p:spPr>
      </p:pic>
      <p:pic>
        <p:nvPicPr>
          <p:cNvPr id="24" name="Picture 23">
            <a:extLst>
              <a:ext uri="{FF2B5EF4-FFF2-40B4-BE49-F238E27FC236}">
                <a16:creationId xmlns:a16="http://schemas.microsoft.com/office/drawing/2014/main" id="{79FE4DF6-67F4-6A4F-ABA3-54D67795C243}"/>
              </a:ext>
            </a:extLst>
          </p:cNvPr>
          <p:cNvPicPr>
            <a:picLocks noChangeAspect="1"/>
          </p:cNvPicPr>
          <p:nvPr/>
        </p:nvPicPr>
        <p:blipFill rotWithShape="1">
          <a:blip r:embed="rId7"/>
          <a:srcRect l="7837" t="7980" r="13826" b="4774"/>
          <a:stretch/>
        </p:blipFill>
        <p:spPr>
          <a:xfrm>
            <a:off x="7546752" y="4869988"/>
            <a:ext cx="2649104" cy="1988011"/>
          </a:xfrm>
          <a:prstGeom prst="rect">
            <a:avLst/>
          </a:prstGeom>
        </p:spPr>
      </p:pic>
      <p:pic>
        <p:nvPicPr>
          <p:cNvPr id="26" name="Picture 25">
            <a:extLst>
              <a:ext uri="{FF2B5EF4-FFF2-40B4-BE49-F238E27FC236}">
                <a16:creationId xmlns:a16="http://schemas.microsoft.com/office/drawing/2014/main" id="{7DD7B393-EA8C-5142-ADD4-F0CA39BD3D03}"/>
              </a:ext>
            </a:extLst>
          </p:cNvPr>
          <p:cNvPicPr>
            <a:picLocks noChangeAspect="1"/>
          </p:cNvPicPr>
          <p:nvPr/>
        </p:nvPicPr>
        <p:blipFill rotWithShape="1">
          <a:blip r:embed="rId8"/>
          <a:srcRect l="8466" t="7951" r="9486" b="7716"/>
          <a:stretch/>
        </p:blipFill>
        <p:spPr>
          <a:xfrm>
            <a:off x="6126641" y="5746281"/>
            <a:ext cx="1387773" cy="1034693"/>
          </a:xfrm>
          <a:prstGeom prst="rect">
            <a:avLst/>
          </a:prstGeom>
        </p:spPr>
      </p:pic>
      <p:pic>
        <p:nvPicPr>
          <p:cNvPr id="27" name="Picture 26">
            <a:extLst>
              <a:ext uri="{FF2B5EF4-FFF2-40B4-BE49-F238E27FC236}">
                <a16:creationId xmlns:a16="http://schemas.microsoft.com/office/drawing/2014/main" id="{46D46579-F0F2-2345-B37C-3A373964133A}"/>
              </a:ext>
            </a:extLst>
          </p:cNvPr>
          <p:cNvPicPr>
            <a:picLocks noChangeAspect="1"/>
          </p:cNvPicPr>
          <p:nvPr/>
        </p:nvPicPr>
        <p:blipFill>
          <a:blip r:embed="rId9"/>
          <a:stretch>
            <a:fillRect/>
          </a:stretch>
        </p:blipFill>
        <p:spPr>
          <a:xfrm>
            <a:off x="6194792" y="4926529"/>
            <a:ext cx="1264120" cy="842747"/>
          </a:xfrm>
          <a:prstGeom prst="rect">
            <a:avLst/>
          </a:prstGeom>
        </p:spPr>
      </p:pic>
      <p:pic>
        <p:nvPicPr>
          <p:cNvPr id="34" name="Picture 33">
            <a:extLst>
              <a:ext uri="{FF2B5EF4-FFF2-40B4-BE49-F238E27FC236}">
                <a16:creationId xmlns:a16="http://schemas.microsoft.com/office/drawing/2014/main" id="{DB616223-E395-CE4E-AFC8-D65AF45B1ADE}"/>
              </a:ext>
            </a:extLst>
          </p:cNvPr>
          <p:cNvPicPr>
            <a:picLocks noChangeAspect="1"/>
          </p:cNvPicPr>
          <p:nvPr/>
        </p:nvPicPr>
        <p:blipFill>
          <a:blip r:embed="rId10"/>
          <a:stretch>
            <a:fillRect/>
          </a:stretch>
        </p:blipFill>
        <p:spPr>
          <a:xfrm>
            <a:off x="9540268" y="1339180"/>
            <a:ext cx="2651732" cy="3556814"/>
          </a:xfrm>
          <a:prstGeom prst="rect">
            <a:avLst/>
          </a:prstGeom>
        </p:spPr>
      </p:pic>
      <p:pic>
        <p:nvPicPr>
          <p:cNvPr id="36" name="Picture 35">
            <a:extLst>
              <a:ext uri="{FF2B5EF4-FFF2-40B4-BE49-F238E27FC236}">
                <a16:creationId xmlns:a16="http://schemas.microsoft.com/office/drawing/2014/main" id="{8C7D7E8E-0AF0-734E-BE15-5932BE52945A}"/>
              </a:ext>
            </a:extLst>
          </p:cNvPr>
          <p:cNvPicPr>
            <a:picLocks noChangeAspect="1"/>
          </p:cNvPicPr>
          <p:nvPr/>
        </p:nvPicPr>
        <p:blipFill>
          <a:blip r:embed="rId11"/>
          <a:srcRect/>
          <a:stretch/>
        </p:blipFill>
        <p:spPr>
          <a:xfrm>
            <a:off x="0" y="1554072"/>
            <a:ext cx="3072900" cy="2048600"/>
          </a:xfrm>
          <a:prstGeom prst="rect">
            <a:avLst/>
          </a:prstGeom>
        </p:spPr>
      </p:pic>
      <p:pic>
        <p:nvPicPr>
          <p:cNvPr id="4" name="Picture 3">
            <a:extLst>
              <a:ext uri="{FF2B5EF4-FFF2-40B4-BE49-F238E27FC236}">
                <a16:creationId xmlns:a16="http://schemas.microsoft.com/office/drawing/2014/main" id="{EE58F465-045A-9848-880B-353D3E267ED4}"/>
              </a:ext>
            </a:extLst>
          </p:cNvPr>
          <p:cNvPicPr>
            <a:picLocks noChangeAspect="1"/>
          </p:cNvPicPr>
          <p:nvPr/>
        </p:nvPicPr>
        <p:blipFill>
          <a:blip r:embed="rId12"/>
          <a:stretch>
            <a:fillRect/>
          </a:stretch>
        </p:blipFill>
        <p:spPr>
          <a:xfrm>
            <a:off x="6910784" y="1397233"/>
            <a:ext cx="2690903" cy="2738043"/>
          </a:xfrm>
          <a:prstGeom prst="rect">
            <a:avLst/>
          </a:prstGeom>
        </p:spPr>
      </p:pic>
      <p:sp>
        <p:nvSpPr>
          <p:cNvPr id="5" name="TextBox 4">
            <a:extLst>
              <a:ext uri="{FF2B5EF4-FFF2-40B4-BE49-F238E27FC236}">
                <a16:creationId xmlns:a16="http://schemas.microsoft.com/office/drawing/2014/main" id="{B9D559C8-5E50-D243-A1AA-CF33300773CF}"/>
              </a:ext>
            </a:extLst>
          </p:cNvPr>
          <p:cNvSpPr txBox="1"/>
          <p:nvPr/>
        </p:nvSpPr>
        <p:spPr>
          <a:xfrm>
            <a:off x="7839758" y="2533905"/>
            <a:ext cx="941283" cy="369332"/>
          </a:xfrm>
          <a:prstGeom prst="rect">
            <a:avLst/>
          </a:prstGeom>
          <a:noFill/>
        </p:spPr>
        <p:txBody>
          <a:bodyPr wrap="none" rtlCol="0">
            <a:spAutoFit/>
          </a:bodyPr>
          <a:lstStyle/>
          <a:p>
            <a:r>
              <a:rPr lang="en-US" sz="1800" dirty="0" err="1"/>
              <a:t>METPy</a:t>
            </a:r>
            <a:endParaRPr lang="en-US" sz="1800" dirty="0"/>
          </a:p>
        </p:txBody>
      </p:sp>
      <p:pic>
        <p:nvPicPr>
          <p:cNvPr id="7" name="Picture 6">
            <a:extLst>
              <a:ext uri="{FF2B5EF4-FFF2-40B4-BE49-F238E27FC236}">
                <a16:creationId xmlns:a16="http://schemas.microsoft.com/office/drawing/2014/main" id="{C2796C59-585B-CE4D-9395-100E9C769434}"/>
              </a:ext>
            </a:extLst>
          </p:cNvPr>
          <p:cNvPicPr>
            <a:picLocks noChangeAspect="1"/>
          </p:cNvPicPr>
          <p:nvPr/>
        </p:nvPicPr>
        <p:blipFill>
          <a:blip r:embed="rId13"/>
          <a:stretch>
            <a:fillRect/>
          </a:stretch>
        </p:blipFill>
        <p:spPr>
          <a:xfrm>
            <a:off x="6819598" y="4086601"/>
            <a:ext cx="1961443" cy="854177"/>
          </a:xfrm>
          <a:prstGeom prst="rect">
            <a:avLst/>
          </a:prstGeom>
        </p:spPr>
      </p:pic>
    </p:spTree>
    <p:extLst>
      <p:ext uri="{BB962C8B-B14F-4D97-AF65-F5344CB8AC3E}">
        <p14:creationId xmlns:p14="http://schemas.microsoft.com/office/powerpoint/2010/main" val="2950261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C5A4F-3E23-2D42-A9B5-9EC23026ED33}"/>
              </a:ext>
            </a:extLst>
          </p:cNvPr>
          <p:cNvSpPr>
            <a:spLocks noGrp="1"/>
          </p:cNvSpPr>
          <p:nvPr>
            <p:ph type="title"/>
          </p:nvPr>
        </p:nvSpPr>
        <p:spPr/>
        <p:txBody>
          <a:bodyPr/>
          <a:lstStyle/>
          <a:p>
            <a:r>
              <a:rPr lang="en-US" dirty="0"/>
              <a:t>And Finally</a:t>
            </a:r>
          </a:p>
        </p:txBody>
      </p:sp>
      <p:sp>
        <p:nvSpPr>
          <p:cNvPr id="3" name="Content Placeholder 2">
            <a:extLst>
              <a:ext uri="{FF2B5EF4-FFF2-40B4-BE49-F238E27FC236}">
                <a16:creationId xmlns:a16="http://schemas.microsoft.com/office/drawing/2014/main" id="{E6FDCCD3-3B37-2940-8EB0-1D517429427C}"/>
              </a:ext>
            </a:extLst>
          </p:cNvPr>
          <p:cNvSpPr>
            <a:spLocks noGrp="1"/>
          </p:cNvSpPr>
          <p:nvPr>
            <p:ph idx="1"/>
          </p:nvPr>
        </p:nvSpPr>
        <p:spPr/>
        <p:txBody>
          <a:bodyPr/>
          <a:lstStyle/>
          <a:p>
            <a:r>
              <a:rPr lang="en-US" dirty="0"/>
              <a:t>General Utilities</a:t>
            </a:r>
          </a:p>
          <a:p>
            <a:pPr lvl="1"/>
            <a:r>
              <a:rPr lang="en-US" dirty="0"/>
              <a:t>Precipitation accumulation</a:t>
            </a:r>
          </a:p>
          <a:p>
            <a:pPr lvl="1"/>
            <a:r>
              <a:rPr lang="en-US" dirty="0"/>
              <a:t>Weighted averaging</a:t>
            </a:r>
          </a:p>
          <a:p>
            <a:pPr lvl="1"/>
            <a:r>
              <a:rPr lang="en-US" dirty="0"/>
              <a:t>Solar calculations using </a:t>
            </a:r>
            <a:r>
              <a:rPr lang="en-US" dirty="0" err="1"/>
              <a:t>Skyfield</a:t>
            </a:r>
            <a:endParaRPr lang="en-US" dirty="0"/>
          </a:p>
          <a:p>
            <a:pPr lvl="2"/>
            <a:r>
              <a:rPr lang="en-US" dirty="0"/>
              <a:t>Sunrise, sunset, dawn, dusk</a:t>
            </a:r>
          </a:p>
          <a:p>
            <a:pPr lvl="1"/>
            <a:r>
              <a:rPr lang="en-US" dirty="0"/>
              <a:t>Decode present weather detector based on WMO Table</a:t>
            </a:r>
          </a:p>
          <a:p>
            <a:pPr lvl="1"/>
            <a:r>
              <a:rPr lang="en-US" dirty="0"/>
              <a:t>Planck converter</a:t>
            </a:r>
          </a:p>
          <a:p>
            <a:pPr lvl="2"/>
            <a:r>
              <a:rPr lang="en-US" dirty="0"/>
              <a:t>Radiance to temperature and vice versa</a:t>
            </a:r>
          </a:p>
          <a:p>
            <a:pPr lvl="2"/>
            <a:r>
              <a:rPr lang="en-US" dirty="0"/>
              <a:t>Note, not everyone’s constants are the same!</a:t>
            </a:r>
          </a:p>
        </p:txBody>
      </p:sp>
      <p:pic>
        <p:nvPicPr>
          <p:cNvPr id="6" name="Content Placeholder 5">
            <a:extLst>
              <a:ext uri="{FF2B5EF4-FFF2-40B4-BE49-F238E27FC236}">
                <a16:creationId xmlns:a16="http://schemas.microsoft.com/office/drawing/2014/main" id="{8C152A61-F086-254C-8EB7-9E8352AC77CD}"/>
              </a:ext>
            </a:extLst>
          </p:cNvPr>
          <p:cNvPicPr>
            <a:picLocks noGrp="1" noChangeAspect="1"/>
          </p:cNvPicPr>
          <p:nvPr>
            <p:ph idx="12"/>
          </p:nvPr>
        </p:nvPicPr>
        <p:blipFill rotWithShape="1">
          <a:blip r:embed="rId3"/>
          <a:srcRect l="7773" t="7703" r="7362" b="6622"/>
          <a:stretch/>
        </p:blipFill>
        <p:spPr>
          <a:xfrm>
            <a:off x="6096000" y="1371072"/>
            <a:ext cx="5235739" cy="5285760"/>
          </a:xfrm>
        </p:spPr>
      </p:pic>
      <p:grpSp>
        <p:nvGrpSpPr>
          <p:cNvPr id="13" name="Group 12">
            <a:extLst>
              <a:ext uri="{FF2B5EF4-FFF2-40B4-BE49-F238E27FC236}">
                <a16:creationId xmlns:a16="http://schemas.microsoft.com/office/drawing/2014/main" id="{6F027ACA-375F-CC42-8AA2-3AF28F65F800}"/>
              </a:ext>
            </a:extLst>
          </p:cNvPr>
          <p:cNvGrpSpPr/>
          <p:nvPr/>
        </p:nvGrpSpPr>
        <p:grpSpPr>
          <a:xfrm>
            <a:off x="6845641" y="1527296"/>
            <a:ext cx="4290441" cy="5129536"/>
            <a:chOff x="6845641" y="1527296"/>
            <a:chExt cx="4290441" cy="5129536"/>
          </a:xfrm>
        </p:grpSpPr>
        <p:pic>
          <p:nvPicPr>
            <p:cNvPr id="8" name="Picture 7">
              <a:extLst>
                <a:ext uri="{FF2B5EF4-FFF2-40B4-BE49-F238E27FC236}">
                  <a16:creationId xmlns:a16="http://schemas.microsoft.com/office/drawing/2014/main" id="{15177417-4C20-6348-8DE5-2FDB5E208D57}"/>
                </a:ext>
              </a:extLst>
            </p:cNvPr>
            <p:cNvPicPr>
              <a:picLocks noChangeAspect="1"/>
            </p:cNvPicPr>
            <p:nvPr/>
          </p:nvPicPr>
          <p:blipFill rotWithShape="1">
            <a:blip r:embed="rId4"/>
            <a:srcRect l="8569" t="8109" r="6809" b="6667"/>
            <a:stretch/>
          </p:blipFill>
          <p:spPr>
            <a:xfrm>
              <a:off x="6845642" y="4110459"/>
              <a:ext cx="4226011" cy="2546373"/>
            </a:xfrm>
            <a:prstGeom prst="rect">
              <a:avLst/>
            </a:prstGeom>
          </p:spPr>
        </p:pic>
        <p:pic>
          <p:nvPicPr>
            <p:cNvPr id="10" name="Picture 9">
              <a:extLst>
                <a:ext uri="{FF2B5EF4-FFF2-40B4-BE49-F238E27FC236}">
                  <a16:creationId xmlns:a16="http://schemas.microsoft.com/office/drawing/2014/main" id="{07155BA4-308C-644F-88D5-C2F9E6C9BDAD}"/>
                </a:ext>
              </a:extLst>
            </p:cNvPr>
            <p:cNvPicPr>
              <a:picLocks noChangeAspect="1"/>
            </p:cNvPicPr>
            <p:nvPr/>
          </p:nvPicPr>
          <p:blipFill rotWithShape="1">
            <a:blip r:embed="rId5"/>
            <a:srcRect l="8893" t="7207" r="6808" b="6667"/>
            <a:stretch/>
          </p:blipFill>
          <p:spPr>
            <a:xfrm>
              <a:off x="6845641" y="1527296"/>
              <a:ext cx="4226011" cy="2583163"/>
            </a:xfrm>
            <a:prstGeom prst="rect">
              <a:avLst/>
            </a:prstGeom>
          </p:spPr>
        </p:pic>
        <p:sp>
          <p:nvSpPr>
            <p:cNvPr id="11" name="TextBox 10">
              <a:extLst>
                <a:ext uri="{FF2B5EF4-FFF2-40B4-BE49-F238E27FC236}">
                  <a16:creationId xmlns:a16="http://schemas.microsoft.com/office/drawing/2014/main" id="{5ACD49FD-573E-9548-B7C6-4F09ABF701D8}"/>
                </a:ext>
              </a:extLst>
            </p:cNvPr>
            <p:cNvSpPr txBox="1"/>
            <p:nvPr/>
          </p:nvSpPr>
          <p:spPr>
            <a:xfrm>
              <a:off x="8403935" y="3552287"/>
              <a:ext cx="2667718" cy="461665"/>
            </a:xfrm>
            <a:prstGeom prst="rect">
              <a:avLst/>
            </a:prstGeom>
            <a:noFill/>
          </p:spPr>
          <p:txBody>
            <a:bodyPr wrap="none" rtlCol="0">
              <a:spAutoFit/>
            </a:bodyPr>
            <a:lstStyle/>
            <a:p>
              <a:r>
                <a:rPr lang="en-US" dirty="0"/>
                <a:t>Daytime averages</a:t>
              </a:r>
            </a:p>
          </p:txBody>
        </p:sp>
        <p:sp>
          <p:nvSpPr>
            <p:cNvPr id="12" name="TextBox 11">
              <a:extLst>
                <a:ext uri="{FF2B5EF4-FFF2-40B4-BE49-F238E27FC236}">
                  <a16:creationId xmlns:a16="http://schemas.microsoft.com/office/drawing/2014/main" id="{75EEBEDC-B97C-1A4E-A75A-9B95814476FB}"/>
                </a:ext>
              </a:extLst>
            </p:cNvPr>
            <p:cNvSpPr txBox="1"/>
            <p:nvPr/>
          </p:nvSpPr>
          <p:spPr>
            <a:xfrm>
              <a:off x="8296843" y="6060841"/>
              <a:ext cx="2839239" cy="461665"/>
            </a:xfrm>
            <a:prstGeom prst="rect">
              <a:avLst/>
            </a:prstGeom>
            <a:noFill/>
          </p:spPr>
          <p:txBody>
            <a:bodyPr wrap="none" rtlCol="0">
              <a:spAutoFit/>
            </a:bodyPr>
            <a:lstStyle/>
            <a:p>
              <a:r>
                <a:rPr lang="en-US" dirty="0"/>
                <a:t>Nighttime averages</a:t>
              </a:r>
            </a:p>
          </p:txBody>
        </p:sp>
      </p:grpSp>
    </p:spTree>
    <p:extLst>
      <p:ext uri="{BB962C8B-B14F-4D97-AF65-F5344CB8AC3E}">
        <p14:creationId xmlns:p14="http://schemas.microsoft.com/office/powerpoint/2010/main" val="147251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D36FF81-9FB6-C242-AD11-03C03183DF57}"/>
              </a:ext>
            </a:extLst>
          </p:cNvPr>
          <p:cNvSpPr>
            <a:spLocks noGrp="1"/>
          </p:cNvSpPr>
          <p:nvPr>
            <p:ph type="title"/>
          </p:nvPr>
        </p:nvSpPr>
        <p:spPr/>
        <p:txBody>
          <a:bodyPr/>
          <a:lstStyle/>
          <a:p>
            <a:r>
              <a:rPr lang="en-US" dirty="0"/>
              <a:t>Forecasting the road ahead</a:t>
            </a:r>
          </a:p>
        </p:txBody>
      </p:sp>
      <p:sp>
        <p:nvSpPr>
          <p:cNvPr id="6" name="Content Placeholder 5">
            <a:extLst>
              <a:ext uri="{FF2B5EF4-FFF2-40B4-BE49-F238E27FC236}">
                <a16:creationId xmlns:a16="http://schemas.microsoft.com/office/drawing/2014/main" id="{2D17FAF1-82EA-C942-BA28-896DA9D56892}"/>
              </a:ext>
            </a:extLst>
          </p:cNvPr>
          <p:cNvSpPr>
            <a:spLocks noGrp="1"/>
          </p:cNvSpPr>
          <p:nvPr>
            <p:ph idx="1"/>
          </p:nvPr>
        </p:nvSpPr>
        <p:spPr/>
        <p:txBody>
          <a:bodyPr/>
          <a:lstStyle/>
          <a:p>
            <a:r>
              <a:rPr lang="en-US" dirty="0"/>
              <a:t>Actively engaging at conferences</a:t>
            </a:r>
          </a:p>
          <a:p>
            <a:pPr lvl="1"/>
            <a:r>
              <a:rPr lang="en-US" dirty="0"/>
              <a:t>NOAA GML Annual Conference</a:t>
            </a:r>
          </a:p>
          <a:p>
            <a:pPr lvl="1"/>
            <a:r>
              <a:rPr lang="en-US" dirty="0" err="1"/>
              <a:t>Ameriflux</a:t>
            </a:r>
            <a:r>
              <a:rPr lang="en-US" dirty="0"/>
              <a:t> Land Atmosphere Interactions Workshop</a:t>
            </a:r>
          </a:p>
          <a:p>
            <a:pPr lvl="1"/>
            <a:r>
              <a:rPr lang="en-US" dirty="0"/>
              <a:t>ARM/ASR PI Meeting</a:t>
            </a:r>
          </a:p>
          <a:p>
            <a:pPr lvl="1"/>
            <a:r>
              <a:rPr lang="en-US" dirty="0"/>
              <a:t>SciPy</a:t>
            </a:r>
          </a:p>
          <a:p>
            <a:pPr lvl="1"/>
            <a:r>
              <a:rPr lang="en-US" dirty="0"/>
              <a:t>More to come!</a:t>
            </a:r>
          </a:p>
          <a:p>
            <a:r>
              <a:rPr lang="en-US" dirty="0"/>
              <a:t>Surveying the community to set priorities for future development</a:t>
            </a:r>
          </a:p>
          <a:p>
            <a:pPr lvl="1"/>
            <a:r>
              <a:rPr lang="en-US" dirty="0"/>
              <a:t>Boundary layer height calculations</a:t>
            </a:r>
          </a:p>
          <a:p>
            <a:pPr lvl="1"/>
            <a:r>
              <a:rPr lang="en-US" dirty="0"/>
              <a:t>Interactive plotting</a:t>
            </a:r>
          </a:p>
          <a:p>
            <a:pPr lvl="1"/>
            <a:r>
              <a:rPr lang="en-US" dirty="0"/>
              <a:t>3D visualizations</a:t>
            </a:r>
          </a:p>
        </p:txBody>
      </p:sp>
      <p:sp>
        <p:nvSpPr>
          <p:cNvPr id="11" name="Content Placeholder 10">
            <a:extLst>
              <a:ext uri="{FF2B5EF4-FFF2-40B4-BE49-F238E27FC236}">
                <a16:creationId xmlns:a16="http://schemas.microsoft.com/office/drawing/2014/main" id="{EE5749EF-E589-5C43-B461-29B4F115D9A1}"/>
              </a:ext>
            </a:extLst>
          </p:cNvPr>
          <p:cNvSpPr>
            <a:spLocks noGrp="1"/>
          </p:cNvSpPr>
          <p:nvPr>
            <p:ph idx="12"/>
          </p:nvPr>
        </p:nvSpPr>
        <p:spPr/>
        <p:txBody>
          <a:bodyPr/>
          <a:lstStyle/>
          <a:p>
            <a:r>
              <a:rPr lang="en-US" dirty="0"/>
              <a:t>Please visit the </a:t>
            </a:r>
            <a:r>
              <a:rPr lang="en-US" dirty="0" err="1"/>
              <a:t>Github</a:t>
            </a:r>
            <a:r>
              <a:rPr lang="en-US" dirty="0"/>
              <a:t> page, report issues, start discussions, and get involved!</a:t>
            </a:r>
          </a:p>
          <a:p>
            <a:r>
              <a:rPr lang="en-US" dirty="0"/>
              <a:t>Here and happy to help!</a:t>
            </a:r>
          </a:p>
        </p:txBody>
      </p:sp>
      <p:sp>
        <p:nvSpPr>
          <p:cNvPr id="9" name="Rectangle 8">
            <a:extLst>
              <a:ext uri="{FF2B5EF4-FFF2-40B4-BE49-F238E27FC236}">
                <a16:creationId xmlns:a16="http://schemas.microsoft.com/office/drawing/2014/main" id="{E4172518-3B2C-D94F-867C-C3441E6A5A7C}"/>
              </a:ext>
            </a:extLst>
          </p:cNvPr>
          <p:cNvSpPr/>
          <p:nvPr/>
        </p:nvSpPr>
        <p:spPr>
          <a:xfrm>
            <a:off x="2714367" y="6240885"/>
            <a:ext cx="6763265" cy="461665"/>
          </a:xfrm>
          <a:prstGeom prst="rect">
            <a:avLst/>
          </a:prstGeom>
        </p:spPr>
        <p:txBody>
          <a:bodyPr wrap="square">
            <a:spAutoFit/>
          </a:bodyPr>
          <a:lstStyle/>
          <a:p>
            <a:r>
              <a:rPr lang="en-US" dirty="0">
                <a:hlinkClick r:id="rId3"/>
              </a:rPr>
              <a:t>https://www.surveymonkey.com/r/actsurvey2021</a:t>
            </a:r>
            <a:r>
              <a:rPr lang="en-US" dirty="0"/>
              <a:t> </a:t>
            </a:r>
          </a:p>
        </p:txBody>
      </p:sp>
      <p:sp>
        <p:nvSpPr>
          <p:cNvPr id="10" name="Rectangle 9">
            <a:extLst>
              <a:ext uri="{FF2B5EF4-FFF2-40B4-BE49-F238E27FC236}">
                <a16:creationId xmlns:a16="http://schemas.microsoft.com/office/drawing/2014/main" id="{0D5160BC-61DC-B645-AE92-D3EF050DA864}"/>
              </a:ext>
            </a:extLst>
          </p:cNvPr>
          <p:cNvSpPr/>
          <p:nvPr/>
        </p:nvSpPr>
        <p:spPr>
          <a:xfrm>
            <a:off x="3669694" y="5779220"/>
            <a:ext cx="4931991" cy="461665"/>
          </a:xfrm>
          <a:prstGeom prst="rect">
            <a:avLst/>
          </a:prstGeom>
        </p:spPr>
        <p:txBody>
          <a:bodyPr wrap="none">
            <a:spAutoFit/>
          </a:bodyPr>
          <a:lstStyle/>
          <a:p>
            <a:r>
              <a:rPr lang="en-US" dirty="0">
                <a:hlinkClick r:id="rId4"/>
              </a:rPr>
              <a:t>https://github.com/ARM-DOE/ACT</a:t>
            </a:r>
            <a:endParaRPr lang="en-US" dirty="0"/>
          </a:p>
        </p:txBody>
      </p:sp>
    </p:spTree>
    <p:extLst>
      <p:ext uri="{BB962C8B-B14F-4D97-AF65-F5344CB8AC3E}">
        <p14:creationId xmlns:p14="http://schemas.microsoft.com/office/powerpoint/2010/main" val="4098082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955B69-0BDE-8645-8F8E-9DDDDD6E74E6}"/>
              </a:ext>
            </a:extLst>
          </p:cNvPr>
          <p:cNvSpPr>
            <a:spLocks noGrp="1"/>
          </p:cNvSpPr>
          <p:nvPr>
            <p:ph type="title"/>
          </p:nvPr>
        </p:nvSpPr>
        <p:spPr/>
        <p:txBody>
          <a:bodyPr/>
          <a:lstStyle/>
          <a:p>
            <a:r>
              <a:rPr lang="en-US" dirty="0"/>
              <a:t>Framing the Problem</a:t>
            </a:r>
          </a:p>
        </p:txBody>
      </p:sp>
      <p:sp>
        <p:nvSpPr>
          <p:cNvPr id="8" name="Frame 7">
            <a:extLst>
              <a:ext uri="{FF2B5EF4-FFF2-40B4-BE49-F238E27FC236}">
                <a16:creationId xmlns:a16="http://schemas.microsoft.com/office/drawing/2014/main" id="{95CD2BAA-9FC4-4541-BE47-68E033C31A29}"/>
              </a:ext>
            </a:extLst>
          </p:cNvPr>
          <p:cNvSpPr/>
          <p:nvPr/>
        </p:nvSpPr>
        <p:spPr>
          <a:xfrm>
            <a:off x="0" y="1329179"/>
            <a:ext cx="12192000" cy="5528821"/>
          </a:xfrm>
          <a:prstGeom prst="frame">
            <a:avLst>
              <a:gd name="adj1" fmla="val 9431"/>
            </a:avLst>
          </a:prstGeom>
          <a:blipFill>
            <a:blip r:embed="rId3"/>
            <a:tile tx="0" ty="0" sx="100000" sy="100000" flip="none" algn="tl"/>
          </a:blipFill>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10" name="Graphic 9" descr="Confused person with solid fill">
            <a:extLst>
              <a:ext uri="{FF2B5EF4-FFF2-40B4-BE49-F238E27FC236}">
                <a16:creationId xmlns:a16="http://schemas.microsoft.com/office/drawing/2014/main" id="{493A5467-84A3-5049-A55C-0DF92B78A2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9092" y="2316892"/>
            <a:ext cx="599303" cy="599303"/>
          </a:xfrm>
          <a:prstGeom prst="rect">
            <a:avLst/>
          </a:prstGeom>
        </p:spPr>
      </p:pic>
      <p:pic>
        <p:nvPicPr>
          <p:cNvPr id="12" name="Graphic 11" descr="Schoolhouse outline">
            <a:extLst>
              <a:ext uri="{FF2B5EF4-FFF2-40B4-BE49-F238E27FC236}">
                <a16:creationId xmlns:a16="http://schemas.microsoft.com/office/drawing/2014/main" id="{0CFA6F8F-D20D-7146-AE77-313E2F7662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83564" y="2375072"/>
            <a:ext cx="914400" cy="914400"/>
          </a:xfrm>
          <a:prstGeom prst="rect">
            <a:avLst/>
          </a:prstGeom>
        </p:spPr>
      </p:pic>
      <p:pic>
        <p:nvPicPr>
          <p:cNvPr id="14" name="Graphic 13" descr="Internet outline">
            <a:extLst>
              <a:ext uri="{FF2B5EF4-FFF2-40B4-BE49-F238E27FC236}">
                <a16:creationId xmlns:a16="http://schemas.microsoft.com/office/drawing/2014/main" id="{2CDAFAC4-05F7-B64C-BB03-5B985FDC09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37254" y="1859692"/>
            <a:ext cx="648730" cy="648730"/>
          </a:xfrm>
          <a:prstGeom prst="rect">
            <a:avLst/>
          </a:prstGeom>
        </p:spPr>
      </p:pic>
      <p:pic>
        <p:nvPicPr>
          <p:cNvPr id="15" name="Graphic 14" descr="Internet outline">
            <a:extLst>
              <a:ext uri="{FF2B5EF4-FFF2-40B4-BE49-F238E27FC236}">
                <a16:creationId xmlns:a16="http://schemas.microsoft.com/office/drawing/2014/main" id="{BCEEEBFD-66CE-B846-BE3B-20BEA3E93C8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537254" y="2316892"/>
            <a:ext cx="648730" cy="648730"/>
          </a:xfrm>
          <a:prstGeom prst="rect">
            <a:avLst/>
          </a:prstGeom>
        </p:spPr>
      </p:pic>
      <p:pic>
        <p:nvPicPr>
          <p:cNvPr id="16" name="Graphic 15" descr="Internet outline">
            <a:extLst>
              <a:ext uri="{FF2B5EF4-FFF2-40B4-BE49-F238E27FC236}">
                <a16:creationId xmlns:a16="http://schemas.microsoft.com/office/drawing/2014/main" id="{BEFDF0AB-82BC-614E-B82C-CA6CBE3C4DF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37254" y="2774092"/>
            <a:ext cx="648730" cy="648730"/>
          </a:xfrm>
          <a:prstGeom prst="rect">
            <a:avLst/>
          </a:prstGeom>
        </p:spPr>
      </p:pic>
      <p:pic>
        <p:nvPicPr>
          <p:cNvPr id="18" name="Graphic 17" descr="Internet outline">
            <a:extLst>
              <a:ext uri="{FF2B5EF4-FFF2-40B4-BE49-F238E27FC236}">
                <a16:creationId xmlns:a16="http://schemas.microsoft.com/office/drawing/2014/main" id="{EF832B61-8115-1B49-9124-7504F2CA83D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906917" y="1767489"/>
            <a:ext cx="1431325" cy="1431325"/>
          </a:xfrm>
          <a:prstGeom prst="rect">
            <a:avLst/>
          </a:prstGeom>
        </p:spPr>
      </p:pic>
      <p:pic>
        <p:nvPicPr>
          <p:cNvPr id="19" name="Graphic 18" descr="Internet outline">
            <a:extLst>
              <a:ext uri="{FF2B5EF4-FFF2-40B4-BE49-F238E27FC236}">
                <a16:creationId xmlns:a16="http://schemas.microsoft.com/office/drawing/2014/main" id="{ECF72BB8-E42C-1241-92E7-F9B0E6F292C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66525" y="2820905"/>
            <a:ext cx="489122" cy="489122"/>
          </a:xfrm>
          <a:prstGeom prst="rect">
            <a:avLst/>
          </a:prstGeom>
        </p:spPr>
      </p:pic>
      <p:pic>
        <p:nvPicPr>
          <p:cNvPr id="20" name="Graphic 19" descr="Internet outline">
            <a:extLst>
              <a:ext uri="{FF2B5EF4-FFF2-40B4-BE49-F238E27FC236}">
                <a16:creationId xmlns:a16="http://schemas.microsoft.com/office/drawing/2014/main" id="{5B75F8C1-B0E4-9748-82B2-AD2193E5F272}"/>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4689512" y="2820905"/>
            <a:ext cx="489122" cy="489122"/>
          </a:xfrm>
          <a:prstGeom prst="rect">
            <a:avLst/>
          </a:prstGeom>
        </p:spPr>
      </p:pic>
      <p:pic>
        <p:nvPicPr>
          <p:cNvPr id="28" name="Graphic 27" descr="Briefcase with solid fill">
            <a:extLst>
              <a:ext uri="{FF2B5EF4-FFF2-40B4-BE49-F238E27FC236}">
                <a16:creationId xmlns:a16="http://schemas.microsoft.com/office/drawing/2014/main" id="{9EB0DFCF-15FB-7C45-9014-F36C2D2FE4D6}"/>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876663" y="2090351"/>
            <a:ext cx="914400" cy="914400"/>
          </a:xfrm>
          <a:prstGeom prst="rect">
            <a:avLst/>
          </a:prstGeom>
        </p:spPr>
      </p:pic>
      <p:pic>
        <p:nvPicPr>
          <p:cNvPr id="29" name="Graphic 28" descr="Internet outline">
            <a:extLst>
              <a:ext uri="{FF2B5EF4-FFF2-40B4-BE49-F238E27FC236}">
                <a16:creationId xmlns:a16="http://schemas.microsoft.com/office/drawing/2014/main" id="{3024BEB9-1D68-B54D-B35F-E110C4A8F48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732364" y="1896243"/>
            <a:ext cx="1302616" cy="1302616"/>
          </a:xfrm>
          <a:prstGeom prst="rect">
            <a:avLst/>
          </a:prstGeom>
        </p:spPr>
      </p:pic>
      <p:pic>
        <p:nvPicPr>
          <p:cNvPr id="30" name="Graphic 29" descr="Briefcase with solid fill">
            <a:extLst>
              <a:ext uri="{FF2B5EF4-FFF2-40B4-BE49-F238E27FC236}">
                <a16:creationId xmlns:a16="http://schemas.microsoft.com/office/drawing/2014/main" id="{7112422F-7761-D44E-8492-BB9458B44DD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171842" y="2115985"/>
            <a:ext cx="914400" cy="914400"/>
          </a:xfrm>
          <a:prstGeom prst="rect">
            <a:avLst/>
          </a:prstGeom>
        </p:spPr>
      </p:pic>
      <p:pic>
        <p:nvPicPr>
          <p:cNvPr id="31" name="Graphic 30" descr="Internet outline">
            <a:extLst>
              <a:ext uri="{FF2B5EF4-FFF2-40B4-BE49-F238E27FC236}">
                <a16:creationId xmlns:a16="http://schemas.microsoft.com/office/drawing/2014/main" id="{4A07505D-F021-484A-A1B4-EBE271E86BF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089185" y="1921877"/>
            <a:ext cx="1302615" cy="1302615"/>
          </a:xfrm>
          <a:prstGeom prst="rect">
            <a:avLst/>
          </a:prstGeom>
        </p:spPr>
      </p:pic>
      <p:pic>
        <p:nvPicPr>
          <p:cNvPr id="32" name="Graphic 31" descr="Briefcase with solid fill">
            <a:extLst>
              <a:ext uri="{FF2B5EF4-FFF2-40B4-BE49-F238E27FC236}">
                <a16:creationId xmlns:a16="http://schemas.microsoft.com/office/drawing/2014/main" id="{56507111-A5C4-C642-9BBD-E2062A599EBC}"/>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749056" y="3073239"/>
            <a:ext cx="914400" cy="914400"/>
          </a:xfrm>
          <a:prstGeom prst="rect">
            <a:avLst/>
          </a:prstGeom>
        </p:spPr>
      </p:pic>
      <p:pic>
        <p:nvPicPr>
          <p:cNvPr id="33" name="Graphic 32" descr="Internet outline">
            <a:extLst>
              <a:ext uri="{FF2B5EF4-FFF2-40B4-BE49-F238E27FC236}">
                <a16:creationId xmlns:a16="http://schemas.microsoft.com/office/drawing/2014/main" id="{56DE959A-ACA9-C341-8750-3B2B0275AFAA}"/>
              </a:ext>
            </a:extLst>
          </p:cNvPr>
          <p:cNvPicPr>
            <a:picLocks noChangeAspect="1"/>
          </p:cNvPicPr>
          <p:nvPr/>
        </p:nvPicPr>
        <p:blipFill>
          <a:blip r:embed="rId12">
            <a:extLst>
              <a:ext uri="{96DAC541-7B7A-43D3-8B79-37D633B846F1}">
                <asvg:svgBlip xmlns:asvg="http://schemas.microsoft.com/office/drawing/2016/SVG/main" r:embed="rId19"/>
              </a:ext>
            </a:extLst>
          </a:blip>
          <a:stretch>
            <a:fillRect/>
          </a:stretch>
        </p:blipFill>
        <p:spPr>
          <a:xfrm>
            <a:off x="7520535" y="2916714"/>
            <a:ext cx="1302615" cy="1302615"/>
          </a:xfrm>
          <a:prstGeom prst="rect">
            <a:avLst/>
          </a:prstGeom>
        </p:spPr>
      </p:pic>
      <p:pic>
        <p:nvPicPr>
          <p:cNvPr id="73" name="Graphic 72" descr="Silo outline">
            <a:extLst>
              <a:ext uri="{FF2B5EF4-FFF2-40B4-BE49-F238E27FC236}">
                <a16:creationId xmlns:a16="http://schemas.microsoft.com/office/drawing/2014/main" id="{D8174202-1315-B349-B707-DA7ECA299CC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57390" y="4230130"/>
            <a:ext cx="1873078" cy="1873078"/>
          </a:xfrm>
          <a:prstGeom prst="rect">
            <a:avLst/>
          </a:prstGeom>
        </p:spPr>
      </p:pic>
      <p:pic>
        <p:nvPicPr>
          <p:cNvPr id="74" name="Graphic 73" descr="Silo outline">
            <a:extLst>
              <a:ext uri="{FF2B5EF4-FFF2-40B4-BE49-F238E27FC236}">
                <a16:creationId xmlns:a16="http://schemas.microsoft.com/office/drawing/2014/main" id="{4867504A-E7A8-F446-83B9-ED1DF2A2CEE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632723" y="4230130"/>
            <a:ext cx="1873078" cy="1873078"/>
          </a:xfrm>
          <a:prstGeom prst="rect">
            <a:avLst/>
          </a:prstGeom>
        </p:spPr>
      </p:pic>
      <p:pic>
        <p:nvPicPr>
          <p:cNvPr id="75" name="Graphic 74" descr="Silo outline">
            <a:extLst>
              <a:ext uri="{FF2B5EF4-FFF2-40B4-BE49-F238E27FC236}">
                <a16:creationId xmlns:a16="http://schemas.microsoft.com/office/drawing/2014/main" id="{F5EF5D24-7D2A-DE4A-BA48-587A82F2118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022318" y="4230130"/>
            <a:ext cx="1873078" cy="1873078"/>
          </a:xfrm>
          <a:prstGeom prst="rect">
            <a:avLst/>
          </a:prstGeom>
        </p:spPr>
      </p:pic>
      <p:pic>
        <p:nvPicPr>
          <p:cNvPr id="76" name="Graphic 75" descr="Silo outline">
            <a:extLst>
              <a:ext uri="{FF2B5EF4-FFF2-40B4-BE49-F238E27FC236}">
                <a16:creationId xmlns:a16="http://schemas.microsoft.com/office/drawing/2014/main" id="{3E5FC117-AE69-8646-994F-0607E3E8832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398037" y="4230130"/>
            <a:ext cx="1873078" cy="1873078"/>
          </a:xfrm>
          <a:prstGeom prst="rect">
            <a:avLst/>
          </a:prstGeom>
        </p:spPr>
      </p:pic>
      <p:pic>
        <p:nvPicPr>
          <p:cNvPr id="77" name="Graphic 76" descr="Silo outline">
            <a:extLst>
              <a:ext uri="{FF2B5EF4-FFF2-40B4-BE49-F238E27FC236}">
                <a16:creationId xmlns:a16="http://schemas.microsoft.com/office/drawing/2014/main" id="{63E0E593-B3E3-0A48-B6C2-44D49AB4718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817783" y="4237234"/>
            <a:ext cx="1873078" cy="1873078"/>
          </a:xfrm>
          <a:prstGeom prst="rect">
            <a:avLst/>
          </a:prstGeom>
        </p:spPr>
      </p:pic>
      <p:pic>
        <p:nvPicPr>
          <p:cNvPr id="78" name="Graphic 77" descr="Silo outline">
            <a:extLst>
              <a:ext uri="{FF2B5EF4-FFF2-40B4-BE49-F238E27FC236}">
                <a16:creationId xmlns:a16="http://schemas.microsoft.com/office/drawing/2014/main" id="{B60D2094-CFC0-C845-8155-171B256E626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193116" y="4237234"/>
            <a:ext cx="1873078" cy="1873078"/>
          </a:xfrm>
          <a:prstGeom prst="rect">
            <a:avLst/>
          </a:prstGeom>
        </p:spPr>
      </p:pic>
      <p:pic>
        <p:nvPicPr>
          <p:cNvPr id="79" name="Graphic 78" descr="Silo outline">
            <a:extLst>
              <a:ext uri="{FF2B5EF4-FFF2-40B4-BE49-F238E27FC236}">
                <a16:creationId xmlns:a16="http://schemas.microsoft.com/office/drawing/2014/main" id="{7476AA1F-16D6-6449-A160-17AD0A32BD8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582711" y="4237234"/>
            <a:ext cx="1873078" cy="1873078"/>
          </a:xfrm>
          <a:prstGeom prst="rect">
            <a:avLst/>
          </a:prstGeom>
        </p:spPr>
      </p:pic>
      <p:pic>
        <p:nvPicPr>
          <p:cNvPr id="80" name="Graphic 79" descr="Silo outline">
            <a:extLst>
              <a:ext uri="{FF2B5EF4-FFF2-40B4-BE49-F238E27FC236}">
                <a16:creationId xmlns:a16="http://schemas.microsoft.com/office/drawing/2014/main" id="{50F5937D-7533-3A45-9D34-FA280EE6C15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958430" y="4237234"/>
            <a:ext cx="1873078" cy="1873078"/>
          </a:xfrm>
          <a:prstGeom prst="rect">
            <a:avLst/>
          </a:prstGeom>
        </p:spPr>
      </p:pic>
      <p:grpSp>
        <p:nvGrpSpPr>
          <p:cNvPr id="4" name="Group 3">
            <a:extLst>
              <a:ext uri="{FF2B5EF4-FFF2-40B4-BE49-F238E27FC236}">
                <a16:creationId xmlns:a16="http://schemas.microsoft.com/office/drawing/2014/main" id="{13AFF84D-9A27-B64F-8228-63C53525A696}"/>
              </a:ext>
            </a:extLst>
          </p:cNvPr>
          <p:cNvGrpSpPr/>
          <p:nvPr/>
        </p:nvGrpSpPr>
        <p:grpSpPr>
          <a:xfrm>
            <a:off x="569440" y="4898426"/>
            <a:ext cx="1069663" cy="1148146"/>
            <a:chOff x="569440" y="4898426"/>
            <a:chExt cx="1069663" cy="1148146"/>
          </a:xfrm>
        </p:grpSpPr>
        <p:pic>
          <p:nvPicPr>
            <p:cNvPr id="41" name="Graphic 40" descr="Confused person with solid fill">
              <a:extLst>
                <a:ext uri="{FF2B5EF4-FFF2-40B4-BE49-F238E27FC236}">
                  <a16:creationId xmlns:a16="http://schemas.microsoft.com/office/drawing/2014/main" id="{1CB900A8-4FD9-C649-A6FD-22C92AC8D7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9440" y="5422556"/>
              <a:ext cx="599303" cy="599303"/>
            </a:xfrm>
            <a:prstGeom prst="rect">
              <a:avLst/>
            </a:prstGeom>
          </p:spPr>
        </p:pic>
        <p:pic>
          <p:nvPicPr>
            <p:cNvPr id="42" name="Graphic 41" descr="Internet outline">
              <a:extLst>
                <a:ext uri="{FF2B5EF4-FFF2-40B4-BE49-F238E27FC236}">
                  <a16:creationId xmlns:a16="http://schemas.microsoft.com/office/drawing/2014/main" id="{90542A43-6E21-A848-91A0-A7983FCF51F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0373" y="5397842"/>
              <a:ext cx="648730" cy="648730"/>
            </a:xfrm>
            <a:prstGeom prst="rect">
              <a:avLst/>
            </a:prstGeom>
          </p:spPr>
        </p:pic>
        <p:pic>
          <p:nvPicPr>
            <p:cNvPr id="64" name="Graphic 63" descr="Binary with solid fill">
              <a:extLst>
                <a:ext uri="{FF2B5EF4-FFF2-40B4-BE49-F238E27FC236}">
                  <a16:creationId xmlns:a16="http://schemas.microsoft.com/office/drawing/2014/main" id="{D7EEB234-53FC-4448-9425-171D03193BE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108279" y="4898426"/>
              <a:ext cx="511773" cy="511773"/>
            </a:xfrm>
            <a:prstGeom prst="rect">
              <a:avLst/>
            </a:prstGeom>
          </p:spPr>
        </p:pic>
      </p:grpSp>
      <p:grpSp>
        <p:nvGrpSpPr>
          <p:cNvPr id="5" name="Group 4">
            <a:extLst>
              <a:ext uri="{FF2B5EF4-FFF2-40B4-BE49-F238E27FC236}">
                <a16:creationId xmlns:a16="http://schemas.microsoft.com/office/drawing/2014/main" id="{7E09F6FB-F579-3444-81B7-AF443A8A5433}"/>
              </a:ext>
            </a:extLst>
          </p:cNvPr>
          <p:cNvGrpSpPr/>
          <p:nvPr/>
        </p:nvGrpSpPr>
        <p:grpSpPr>
          <a:xfrm>
            <a:off x="1959273" y="4898426"/>
            <a:ext cx="1056260" cy="1148146"/>
            <a:chOff x="1959273" y="4898426"/>
            <a:chExt cx="1056260" cy="1148146"/>
          </a:xfrm>
        </p:grpSpPr>
        <p:pic>
          <p:nvPicPr>
            <p:cNvPr id="46" name="Graphic 45" descr="Woman Shrugging with solid fill">
              <a:extLst>
                <a:ext uri="{FF2B5EF4-FFF2-40B4-BE49-F238E27FC236}">
                  <a16:creationId xmlns:a16="http://schemas.microsoft.com/office/drawing/2014/main" id="{A6357F4F-899E-1B46-A398-1C5CD77D95A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959273" y="5422556"/>
              <a:ext cx="599303" cy="599303"/>
            </a:xfrm>
            <a:prstGeom prst="rect">
              <a:avLst/>
            </a:prstGeom>
          </p:spPr>
        </p:pic>
        <p:pic>
          <p:nvPicPr>
            <p:cNvPr id="47" name="Graphic 46" descr="Internet outline">
              <a:extLst>
                <a:ext uri="{FF2B5EF4-FFF2-40B4-BE49-F238E27FC236}">
                  <a16:creationId xmlns:a16="http://schemas.microsoft.com/office/drawing/2014/main" id="{19105087-EFF0-1041-88CF-04FC3CA953B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366803" y="5397842"/>
              <a:ext cx="648730" cy="648730"/>
            </a:xfrm>
            <a:prstGeom prst="rect">
              <a:avLst/>
            </a:prstGeom>
          </p:spPr>
        </p:pic>
        <p:pic>
          <p:nvPicPr>
            <p:cNvPr id="65" name="Graphic 64" descr="Binary with solid fill">
              <a:extLst>
                <a:ext uri="{FF2B5EF4-FFF2-40B4-BE49-F238E27FC236}">
                  <a16:creationId xmlns:a16="http://schemas.microsoft.com/office/drawing/2014/main" id="{05428931-FE8B-C94F-8B6F-2FADABBFFA5E}"/>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2460087" y="4898426"/>
              <a:ext cx="511773" cy="511773"/>
            </a:xfrm>
            <a:prstGeom prst="rect">
              <a:avLst/>
            </a:prstGeom>
          </p:spPr>
        </p:pic>
      </p:grpSp>
      <p:grpSp>
        <p:nvGrpSpPr>
          <p:cNvPr id="7" name="Group 6">
            <a:extLst>
              <a:ext uri="{FF2B5EF4-FFF2-40B4-BE49-F238E27FC236}">
                <a16:creationId xmlns:a16="http://schemas.microsoft.com/office/drawing/2014/main" id="{09352CD9-9DC7-F84B-B860-B503D9E25CCF}"/>
              </a:ext>
            </a:extLst>
          </p:cNvPr>
          <p:cNvGrpSpPr/>
          <p:nvPr/>
        </p:nvGrpSpPr>
        <p:grpSpPr>
          <a:xfrm>
            <a:off x="3349106" y="4910783"/>
            <a:ext cx="1073582" cy="1111076"/>
            <a:chOff x="3349106" y="4910783"/>
            <a:chExt cx="1073582" cy="1111076"/>
          </a:xfrm>
        </p:grpSpPr>
        <p:pic>
          <p:nvPicPr>
            <p:cNvPr id="51" name="Graphic 50" descr="Confused person with solid fill">
              <a:extLst>
                <a:ext uri="{FF2B5EF4-FFF2-40B4-BE49-F238E27FC236}">
                  <a16:creationId xmlns:a16="http://schemas.microsoft.com/office/drawing/2014/main" id="{11C49EDA-6C1D-E847-B438-8EF3EA013B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9106" y="5422556"/>
              <a:ext cx="599303" cy="599303"/>
            </a:xfrm>
            <a:prstGeom prst="rect">
              <a:avLst/>
            </a:prstGeom>
          </p:spPr>
        </p:pic>
        <p:pic>
          <p:nvPicPr>
            <p:cNvPr id="52" name="Graphic 51" descr="Internet outline">
              <a:extLst>
                <a:ext uri="{FF2B5EF4-FFF2-40B4-BE49-F238E27FC236}">
                  <a16:creationId xmlns:a16="http://schemas.microsoft.com/office/drawing/2014/main" id="{93E31B68-4A5F-2C43-A805-B0206A054EDB}"/>
                </a:ext>
              </a:extLst>
            </p:cNvPr>
            <p:cNvPicPr>
              <a:picLocks noChangeAspect="1"/>
            </p:cNvPicPr>
            <p:nvPr/>
          </p:nvPicPr>
          <p:blipFill>
            <a:blip r:embed="rId12">
              <a:extLst>
                <a:ext uri="{96DAC541-7B7A-43D3-8B79-37D633B846F1}">
                  <asvg:svgBlip xmlns:asvg="http://schemas.microsoft.com/office/drawing/2016/SVG/main" r:embed="rId19"/>
                </a:ext>
              </a:extLst>
            </a:blip>
            <a:stretch>
              <a:fillRect/>
            </a:stretch>
          </p:blipFill>
          <p:spPr>
            <a:xfrm>
              <a:off x="3773958" y="5373129"/>
              <a:ext cx="648730" cy="648730"/>
            </a:xfrm>
            <a:prstGeom prst="rect">
              <a:avLst/>
            </a:prstGeom>
          </p:spPr>
        </p:pic>
        <p:pic>
          <p:nvPicPr>
            <p:cNvPr id="66" name="Graphic 65" descr="Binary with solid fill">
              <a:extLst>
                <a:ext uri="{FF2B5EF4-FFF2-40B4-BE49-F238E27FC236}">
                  <a16:creationId xmlns:a16="http://schemas.microsoft.com/office/drawing/2014/main" id="{3F98482B-FE1B-374E-8B23-CB4553D95122}"/>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877391" y="4910783"/>
              <a:ext cx="511773" cy="511773"/>
            </a:xfrm>
            <a:prstGeom prst="rect">
              <a:avLst/>
            </a:prstGeom>
          </p:spPr>
        </p:pic>
      </p:grpSp>
      <p:grpSp>
        <p:nvGrpSpPr>
          <p:cNvPr id="9" name="Group 8">
            <a:extLst>
              <a:ext uri="{FF2B5EF4-FFF2-40B4-BE49-F238E27FC236}">
                <a16:creationId xmlns:a16="http://schemas.microsoft.com/office/drawing/2014/main" id="{9D91484E-F9D6-B84D-AE91-22CF56CDBCB5}"/>
              </a:ext>
            </a:extLst>
          </p:cNvPr>
          <p:cNvGrpSpPr/>
          <p:nvPr/>
        </p:nvGrpSpPr>
        <p:grpSpPr>
          <a:xfrm>
            <a:off x="4738939" y="4910783"/>
            <a:ext cx="1070464" cy="1124461"/>
            <a:chOff x="4738939" y="4910783"/>
            <a:chExt cx="1070464" cy="1124461"/>
          </a:xfrm>
        </p:grpSpPr>
        <p:pic>
          <p:nvPicPr>
            <p:cNvPr id="53" name="Graphic 52" descr="Woman Shrugging with solid fill">
              <a:extLst>
                <a:ext uri="{FF2B5EF4-FFF2-40B4-BE49-F238E27FC236}">
                  <a16:creationId xmlns:a16="http://schemas.microsoft.com/office/drawing/2014/main" id="{827387BC-93A6-2F40-B98B-53D06C6CDB0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38939" y="5422556"/>
              <a:ext cx="599303" cy="599303"/>
            </a:xfrm>
            <a:prstGeom prst="rect">
              <a:avLst/>
            </a:prstGeom>
          </p:spPr>
        </p:pic>
        <p:pic>
          <p:nvPicPr>
            <p:cNvPr id="54" name="Graphic 53" descr="Internet outline">
              <a:extLst>
                <a:ext uri="{FF2B5EF4-FFF2-40B4-BE49-F238E27FC236}">
                  <a16:creationId xmlns:a16="http://schemas.microsoft.com/office/drawing/2014/main" id="{D99C3929-FF98-634C-9171-E51F6283D72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160673" y="5386514"/>
              <a:ext cx="648730" cy="648730"/>
            </a:xfrm>
            <a:prstGeom prst="rect">
              <a:avLst/>
            </a:prstGeom>
          </p:spPr>
        </p:pic>
        <p:pic>
          <p:nvPicPr>
            <p:cNvPr id="67" name="Graphic 66" descr="Binary with solid fill">
              <a:extLst>
                <a:ext uri="{FF2B5EF4-FFF2-40B4-BE49-F238E27FC236}">
                  <a16:creationId xmlns:a16="http://schemas.microsoft.com/office/drawing/2014/main" id="{01445C56-5A38-5E40-B307-8B4437C21C2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231754" y="4910783"/>
              <a:ext cx="511773" cy="511773"/>
            </a:xfrm>
            <a:prstGeom prst="rect">
              <a:avLst/>
            </a:prstGeom>
          </p:spPr>
        </p:pic>
      </p:grpSp>
      <p:grpSp>
        <p:nvGrpSpPr>
          <p:cNvPr id="11" name="Group 10">
            <a:extLst>
              <a:ext uri="{FF2B5EF4-FFF2-40B4-BE49-F238E27FC236}">
                <a16:creationId xmlns:a16="http://schemas.microsoft.com/office/drawing/2014/main" id="{CC22D009-D104-F045-8056-34A2CC2A017E}"/>
              </a:ext>
            </a:extLst>
          </p:cNvPr>
          <p:cNvGrpSpPr/>
          <p:nvPr/>
        </p:nvGrpSpPr>
        <p:grpSpPr>
          <a:xfrm>
            <a:off x="6128772" y="4910783"/>
            <a:ext cx="1086454" cy="1111076"/>
            <a:chOff x="6128772" y="4910783"/>
            <a:chExt cx="1086454" cy="1111076"/>
          </a:xfrm>
        </p:grpSpPr>
        <p:pic>
          <p:nvPicPr>
            <p:cNvPr id="55" name="Graphic 54" descr="Confused person with solid fill">
              <a:extLst>
                <a:ext uri="{FF2B5EF4-FFF2-40B4-BE49-F238E27FC236}">
                  <a16:creationId xmlns:a16="http://schemas.microsoft.com/office/drawing/2014/main" id="{D1CCD1FB-154E-F043-A85C-9412BD9595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28772" y="5422556"/>
              <a:ext cx="599303" cy="599303"/>
            </a:xfrm>
            <a:prstGeom prst="rect">
              <a:avLst/>
            </a:prstGeom>
          </p:spPr>
        </p:pic>
        <p:pic>
          <p:nvPicPr>
            <p:cNvPr id="56" name="Graphic 55" descr="Internet outline">
              <a:extLst>
                <a:ext uri="{FF2B5EF4-FFF2-40B4-BE49-F238E27FC236}">
                  <a16:creationId xmlns:a16="http://schemas.microsoft.com/office/drawing/2014/main" id="{AC86FD8C-5130-6B4E-B48F-C1B7FB77809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66496" y="5373129"/>
              <a:ext cx="648730" cy="648730"/>
            </a:xfrm>
            <a:prstGeom prst="rect">
              <a:avLst/>
            </a:prstGeom>
          </p:spPr>
        </p:pic>
        <p:pic>
          <p:nvPicPr>
            <p:cNvPr id="68" name="Graphic 67" descr="Binary with solid fill">
              <a:extLst>
                <a:ext uri="{FF2B5EF4-FFF2-40B4-BE49-F238E27FC236}">
                  <a16:creationId xmlns:a16="http://schemas.microsoft.com/office/drawing/2014/main" id="{2BA1F73A-FBEC-5649-B46D-F622E0ED7705}"/>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694483" y="4910783"/>
              <a:ext cx="511773" cy="511773"/>
            </a:xfrm>
            <a:prstGeom prst="rect">
              <a:avLst/>
            </a:prstGeom>
          </p:spPr>
        </p:pic>
      </p:grpSp>
      <p:grpSp>
        <p:nvGrpSpPr>
          <p:cNvPr id="13" name="Group 12">
            <a:extLst>
              <a:ext uri="{FF2B5EF4-FFF2-40B4-BE49-F238E27FC236}">
                <a16:creationId xmlns:a16="http://schemas.microsoft.com/office/drawing/2014/main" id="{98A5D0B3-AA90-6C4B-B2AF-9C44C1B4C96D}"/>
              </a:ext>
            </a:extLst>
          </p:cNvPr>
          <p:cNvGrpSpPr/>
          <p:nvPr/>
        </p:nvGrpSpPr>
        <p:grpSpPr>
          <a:xfrm>
            <a:off x="7518605" y="4886069"/>
            <a:ext cx="1083336" cy="1135790"/>
            <a:chOff x="7518605" y="4886069"/>
            <a:chExt cx="1083336" cy="1135790"/>
          </a:xfrm>
        </p:grpSpPr>
        <p:pic>
          <p:nvPicPr>
            <p:cNvPr id="57" name="Graphic 56" descr="Woman Shrugging with solid fill">
              <a:extLst>
                <a:ext uri="{FF2B5EF4-FFF2-40B4-BE49-F238E27FC236}">
                  <a16:creationId xmlns:a16="http://schemas.microsoft.com/office/drawing/2014/main" id="{CD2FB4ED-19E4-E64A-97BB-D9DE9B61508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518605" y="5422556"/>
              <a:ext cx="599303" cy="599303"/>
            </a:xfrm>
            <a:prstGeom prst="rect">
              <a:avLst/>
            </a:prstGeom>
          </p:spPr>
        </p:pic>
        <p:pic>
          <p:nvPicPr>
            <p:cNvPr id="58" name="Graphic 57" descr="Internet outline">
              <a:extLst>
                <a:ext uri="{FF2B5EF4-FFF2-40B4-BE49-F238E27FC236}">
                  <a16:creationId xmlns:a16="http://schemas.microsoft.com/office/drawing/2014/main" id="{25A8FF51-2FFC-FC41-9296-05320AC36FA6}"/>
                </a:ext>
              </a:extLst>
            </p:cNvPr>
            <p:cNvPicPr>
              <a:picLocks noChangeAspect="1"/>
            </p:cNvPicPr>
            <p:nvPr/>
          </p:nvPicPr>
          <p:blipFill>
            <a:blip r:embed="rId10">
              <a:extLst>
                <a:ext uri="{96DAC541-7B7A-43D3-8B79-37D633B846F1}">
                  <asvg:svgBlip xmlns:asvg="http://schemas.microsoft.com/office/drawing/2016/SVG/main" r:embed="rId26"/>
                </a:ext>
              </a:extLst>
            </a:blip>
            <a:stretch>
              <a:fillRect/>
            </a:stretch>
          </p:blipFill>
          <p:spPr>
            <a:xfrm>
              <a:off x="7953211" y="5373129"/>
              <a:ext cx="648730" cy="648730"/>
            </a:xfrm>
            <a:prstGeom prst="rect">
              <a:avLst/>
            </a:prstGeom>
          </p:spPr>
        </p:pic>
        <p:pic>
          <p:nvPicPr>
            <p:cNvPr id="69" name="Graphic 68" descr="Binary with solid fill">
              <a:extLst>
                <a:ext uri="{FF2B5EF4-FFF2-40B4-BE49-F238E27FC236}">
                  <a16:creationId xmlns:a16="http://schemas.microsoft.com/office/drawing/2014/main" id="{2652D45E-144B-624C-8431-198DC934F65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8046403" y="4886069"/>
              <a:ext cx="511773" cy="511773"/>
            </a:xfrm>
            <a:prstGeom prst="rect">
              <a:avLst/>
            </a:prstGeom>
          </p:spPr>
        </p:pic>
      </p:grpSp>
      <p:grpSp>
        <p:nvGrpSpPr>
          <p:cNvPr id="17" name="Group 16">
            <a:extLst>
              <a:ext uri="{FF2B5EF4-FFF2-40B4-BE49-F238E27FC236}">
                <a16:creationId xmlns:a16="http://schemas.microsoft.com/office/drawing/2014/main" id="{D7638EE3-B42D-7341-AEEB-77019C6903EF}"/>
              </a:ext>
            </a:extLst>
          </p:cNvPr>
          <p:cNvGrpSpPr/>
          <p:nvPr/>
        </p:nvGrpSpPr>
        <p:grpSpPr>
          <a:xfrm>
            <a:off x="8908438" y="4862901"/>
            <a:ext cx="1080218" cy="1158958"/>
            <a:chOff x="8908438" y="4862901"/>
            <a:chExt cx="1080218" cy="1158958"/>
          </a:xfrm>
        </p:grpSpPr>
        <p:pic>
          <p:nvPicPr>
            <p:cNvPr id="59" name="Graphic 58" descr="Confused person with solid fill">
              <a:extLst>
                <a:ext uri="{FF2B5EF4-FFF2-40B4-BE49-F238E27FC236}">
                  <a16:creationId xmlns:a16="http://schemas.microsoft.com/office/drawing/2014/main" id="{C5195942-18F5-934D-944E-AA3B75638F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08438" y="5422556"/>
              <a:ext cx="599303" cy="599303"/>
            </a:xfrm>
            <a:prstGeom prst="rect">
              <a:avLst/>
            </a:prstGeom>
          </p:spPr>
        </p:pic>
        <p:pic>
          <p:nvPicPr>
            <p:cNvPr id="60" name="Graphic 59" descr="Internet outline">
              <a:extLst>
                <a:ext uri="{FF2B5EF4-FFF2-40B4-BE49-F238E27FC236}">
                  <a16:creationId xmlns:a16="http://schemas.microsoft.com/office/drawing/2014/main" id="{584B102E-82CC-3142-A658-6923B67867C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339926" y="5373129"/>
              <a:ext cx="648730" cy="648730"/>
            </a:xfrm>
            <a:prstGeom prst="rect">
              <a:avLst/>
            </a:prstGeom>
          </p:spPr>
        </p:pic>
        <p:pic>
          <p:nvPicPr>
            <p:cNvPr id="70" name="Graphic 69" descr="Binary with solid fill">
              <a:extLst>
                <a:ext uri="{FF2B5EF4-FFF2-40B4-BE49-F238E27FC236}">
                  <a16:creationId xmlns:a16="http://schemas.microsoft.com/office/drawing/2014/main" id="{8A8F1ACF-B7AD-BA42-A532-2D36514D668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423406" y="4862901"/>
              <a:ext cx="511773" cy="511773"/>
            </a:xfrm>
            <a:prstGeom prst="rect">
              <a:avLst/>
            </a:prstGeom>
          </p:spPr>
        </p:pic>
      </p:grpSp>
      <p:grpSp>
        <p:nvGrpSpPr>
          <p:cNvPr id="21" name="Group 20">
            <a:extLst>
              <a:ext uri="{FF2B5EF4-FFF2-40B4-BE49-F238E27FC236}">
                <a16:creationId xmlns:a16="http://schemas.microsoft.com/office/drawing/2014/main" id="{C7F02D42-AE11-3E4B-8F9C-FDFC7F43D0AE}"/>
              </a:ext>
            </a:extLst>
          </p:cNvPr>
          <p:cNvGrpSpPr/>
          <p:nvPr/>
        </p:nvGrpSpPr>
        <p:grpSpPr>
          <a:xfrm>
            <a:off x="10298271" y="4861356"/>
            <a:ext cx="1083505" cy="1160503"/>
            <a:chOff x="10298271" y="4861356"/>
            <a:chExt cx="1083505" cy="1160503"/>
          </a:xfrm>
        </p:grpSpPr>
        <p:pic>
          <p:nvPicPr>
            <p:cNvPr id="61" name="Graphic 60" descr="Woman Shrugging with solid fill">
              <a:extLst>
                <a:ext uri="{FF2B5EF4-FFF2-40B4-BE49-F238E27FC236}">
                  <a16:creationId xmlns:a16="http://schemas.microsoft.com/office/drawing/2014/main" id="{F9D2FA75-8ED5-2A40-A890-74A3607BA99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298271" y="5422556"/>
              <a:ext cx="599303" cy="599303"/>
            </a:xfrm>
            <a:prstGeom prst="rect">
              <a:avLst/>
            </a:prstGeom>
          </p:spPr>
        </p:pic>
        <p:pic>
          <p:nvPicPr>
            <p:cNvPr id="62" name="Graphic 61" descr="Internet outline">
              <a:extLst>
                <a:ext uri="{FF2B5EF4-FFF2-40B4-BE49-F238E27FC236}">
                  <a16:creationId xmlns:a16="http://schemas.microsoft.com/office/drawing/2014/main" id="{FCD5A004-08C5-2243-BE32-B8F5F540A34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733046" y="5337087"/>
              <a:ext cx="648730" cy="648730"/>
            </a:xfrm>
            <a:prstGeom prst="rect">
              <a:avLst/>
            </a:prstGeom>
          </p:spPr>
        </p:pic>
        <p:pic>
          <p:nvPicPr>
            <p:cNvPr id="71" name="Graphic 70" descr="Binary with solid fill">
              <a:extLst>
                <a:ext uri="{FF2B5EF4-FFF2-40B4-BE49-F238E27FC236}">
                  <a16:creationId xmlns:a16="http://schemas.microsoft.com/office/drawing/2014/main" id="{DD7923DF-8F1A-5C46-B439-A9CE0D25778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800409" y="4861356"/>
              <a:ext cx="511773" cy="511773"/>
            </a:xfrm>
            <a:prstGeom prst="rect">
              <a:avLst/>
            </a:prstGeom>
          </p:spPr>
        </p:pic>
      </p:grpSp>
      <p:pic>
        <p:nvPicPr>
          <p:cNvPr id="23" name="Graphic 22" descr="Cloud With Lightning And Rain with solid fill">
            <a:extLst>
              <a:ext uri="{FF2B5EF4-FFF2-40B4-BE49-F238E27FC236}">
                <a16:creationId xmlns:a16="http://schemas.microsoft.com/office/drawing/2014/main" id="{F38D8521-7F6B-4B49-A6CB-60A51CF6790C}"/>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472275" y="1746382"/>
            <a:ext cx="914400" cy="914400"/>
          </a:xfrm>
          <a:prstGeom prst="rect">
            <a:avLst/>
          </a:prstGeom>
        </p:spPr>
      </p:pic>
      <p:pic>
        <p:nvPicPr>
          <p:cNvPr id="25" name="Graphic 24" descr="Teacher with solid fill">
            <a:extLst>
              <a:ext uri="{FF2B5EF4-FFF2-40B4-BE49-F238E27FC236}">
                <a16:creationId xmlns:a16="http://schemas.microsoft.com/office/drawing/2014/main" id="{EB31BB91-759D-8846-B057-B1EC72EBF525}"/>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3215739" y="2220270"/>
            <a:ext cx="780063" cy="780063"/>
          </a:xfrm>
          <a:prstGeom prst="rect">
            <a:avLst/>
          </a:prstGeom>
        </p:spPr>
      </p:pic>
      <p:sp>
        <p:nvSpPr>
          <p:cNvPr id="34" name="TextBox 33">
            <a:extLst>
              <a:ext uri="{FF2B5EF4-FFF2-40B4-BE49-F238E27FC236}">
                <a16:creationId xmlns:a16="http://schemas.microsoft.com/office/drawing/2014/main" id="{1C225AE6-9571-BE4B-A897-E671B2FEFFF1}"/>
              </a:ext>
            </a:extLst>
          </p:cNvPr>
          <p:cNvSpPr txBox="1"/>
          <p:nvPr/>
        </p:nvSpPr>
        <p:spPr>
          <a:xfrm>
            <a:off x="5041557" y="1989438"/>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5144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dissolve">
                                      <p:cBhvr>
                                        <p:cTn id="65" dur="500"/>
                                        <p:tgtEl>
                                          <p:spTgt spid="4"/>
                                        </p:tgtEl>
                                      </p:cBhvr>
                                    </p:animEffect>
                                  </p:childTnLst>
                                </p:cTn>
                              </p:par>
                            </p:childTnLst>
                          </p:cTn>
                        </p:par>
                        <p:par>
                          <p:cTn id="66" fill="hold">
                            <p:stCondLst>
                              <p:cond delay="500"/>
                            </p:stCondLst>
                            <p:childTnLst>
                              <p:par>
                                <p:cTn id="67" presetID="9" presetClass="entr" presetSubtype="0"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dissolve">
                                      <p:cBhvr>
                                        <p:cTn id="69" dur="500"/>
                                        <p:tgtEl>
                                          <p:spTgt spid="5"/>
                                        </p:tgtEl>
                                      </p:cBhvr>
                                    </p:animEffect>
                                  </p:childTnLst>
                                </p:cTn>
                              </p:par>
                            </p:childTnLst>
                          </p:cTn>
                        </p:par>
                        <p:par>
                          <p:cTn id="70" fill="hold">
                            <p:stCondLst>
                              <p:cond delay="1000"/>
                            </p:stCondLst>
                            <p:childTnLst>
                              <p:par>
                                <p:cTn id="71" presetID="9" presetClass="entr" presetSubtype="0"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dissolve">
                                      <p:cBhvr>
                                        <p:cTn id="73" dur="500"/>
                                        <p:tgtEl>
                                          <p:spTgt spid="7"/>
                                        </p:tgtEl>
                                      </p:cBhvr>
                                    </p:animEffect>
                                  </p:childTnLst>
                                </p:cTn>
                              </p:par>
                            </p:childTnLst>
                          </p:cTn>
                        </p:par>
                        <p:par>
                          <p:cTn id="74" fill="hold">
                            <p:stCondLst>
                              <p:cond delay="1500"/>
                            </p:stCondLst>
                            <p:childTnLst>
                              <p:par>
                                <p:cTn id="75" presetID="9" presetClass="entr" presetSubtype="0"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dissolve">
                                      <p:cBhvr>
                                        <p:cTn id="77" dur="500"/>
                                        <p:tgtEl>
                                          <p:spTgt spid="9"/>
                                        </p:tgtEl>
                                      </p:cBhvr>
                                    </p:animEffect>
                                  </p:childTnLst>
                                </p:cTn>
                              </p:par>
                            </p:childTnLst>
                          </p:cTn>
                        </p:par>
                        <p:par>
                          <p:cTn id="78" fill="hold">
                            <p:stCondLst>
                              <p:cond delay="2000"/>
                            </p:stCondLst>
                            <p:childTnLst>
                              <p:par>
                                <p:cTn id="79" presetID="9" presetClass="entr" presetSubtype="0" fill="hold"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dissolve">
                                      <p:cBhvr>
                                        <p:cTn id="81" dur="500"/>
                                        <p:tgtEl>
                                          <p:spTgt spid="11"/>
                                        </p:tgtEl>
                                      </p:cBhvr>
                                    </p:animEffect>
                                  </p:childTnLst>
                                </p:cTn>
                              </p:par>
                            </p:childTnLst>
                          </p:cTn>
                        </p:par>
                        <p:par>
                          <p:cTn id="82" fill="hold">
                            <p:stCondLst>
                              <p:cond delay="2500"/>
                            </p:stCondLst>
                            <p:childTnLst>
                              <p:par>
                                <p:cTn id="83" presetID="9" presetClass="entr" presetSubtype="0" fill="hold"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dissolve">
                                      <p:cBhvr>
                                        <p:cTn id="85" dur="500"/>
                                        <p:tgtEl>
                                          <p:spTgt spid="13"/>
                                        </p:tgtEl>
                                      </p:cBhvr>
                                    </p:animEffect>
                                  </p:childTnLst>
                                </p:cTn>
                              </p:par>
                            </p:childTnLst>
                          </p:cTn>
                        </p:par>
                        <p:par>
                          <p:cTn id="86" fill="hold">
                            <p:stCondLst>
                              <p:cond delay="3000"/>
                            </p:stCondLst>
                            <p:childTnLst>
                              <p:par>
                                <p:cTn id="87" presetID="9" presetClass="entr" presetSubtype="0"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dissolve">
                                      <p:cBhvr>
                                        <p:cTn id="89" dur="500"/>
                                        <p:tgtEl>
                                          <p:spTgt spid="17"/>
                                        </p:tgtEl>
                                      </p:cBhvr>
                                    </p:animEffect>
                                  </p:childTnLst>
                                </p:cTn>
                              </p:par>
                            </p:childTnLst>
                          </p:cTn>
                        </p:par>
                        <p:par>
                          <p:cTn id="90" fill="hold">
                            <p:stCondLst>
                              <p:cond delay="3500"/>
                            </p:stCondLst>
                            <p:childTnLst>
                              <p:par>
                                <p:cTn id="91" presetID="9" presetClass="entr" presetSubtype="0" fill="hold" nodeType="after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dissolve">
                                      <p:cBhvr>
                                        <p:cTn id="93" dur="500"/>
                                        <p:tgtEl>
                                          <p:spTgt spid="21"/>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nodeType="click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dissolve">
                                      <p:cBhvr>
                                        <p:cTn id="98" dur="500"/>
                                        <p:tgtEl>
                                          <p:spTgt spid="73"/>
                                        </p:tgtEl>
                                      </p:cBhvr>
                                    </p:animEffect>
                                  </p:childTnLst>
                                </p:cTn>
                              </p:par>
                            </p:childTnLst>
                          </p:cTn>
                        </p:par>
                        <p:par>
                          <p:cTn id="99" fill="hold">
                            <p:stCondLst>
                              <p:cond delay="500"/>
                            </p:stCondLst>
                            <p:childTnLst>
                              <p:par>
                                <p:cTn id="100" presetID="9" presetClass="entr" presetSubtype="0" fill="hold"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dissolve">
                                      <p:cBhvr>
                                        <p:cTn id="102" dur="500"/>
                                        <p:tgtEl>
                                          <p:spTgt spid="74"/>
                                        </p:tgtEl>
                                      </p:cBhvr>
                                    </p:animEffect>
                                  </p:childTnLst>
                                </p:cTn>
                              </p:par>
                            </p:childTnLst>
                          </p:cTn>
                        </p:par>
                        <p:par>
                          <p:cTn id="103" fill="hold">
                            <p:stCondLst>
                              <p:cond delay="1000"/>
                            </p:stCondLst>
                            <p:childTnLst>
                              <p:par>
                                <p:cTn id="104" presetID="9" presetClass="entr" presetSubtype="0" fill="hold" nodeType="after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dissolve">
                                      <p:cBhvr>
                                        <p:cTn id="106" dur="500"/>
                                        <p:tgtEl>
                                          <p:spTgt spid="75"/>
                                        </p:tgtEl>
                                      </p:cBhvr>
                                    </p:animEffect>
                                  </p:childTnLst>
                                </p:cTn>
                              </p:par>
                            </p:childTnLst>
                          </p:cTn>
                        </p:par>
                        <p:par>
                          <p:cTn id="107" fill="hold">
                            <p:stCondLst>
                              <p:cond delay="1500"/>
                            </p:stCondLst>
                            <p:childTnLst>
                              <p:par>
                                <p:cTn id="108" presetID="9" presetClass="entr" presetSubtype="0" fill="hold"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dissolve">
                                      <p:cBhvr>
                                        <p:cTn id="110" dur="500"/>
                                        <p:tgtEl>
                                          <p:spTgt spid="76"/>
                                        </p:tgtEl>
                                      </p:cBhvr>
                                    </p:animEffect>
                                  </p:childTnLst>
                                </p:cTn>
                              </p:par>
                            </p:childTnLst>
                          </p:cTn>
                        </p:par>
                        <p:par>
                          <p:cTn id="111" fill="hold">
                            <p:stCondLst>
                              <p:cond delay="2000"/>
                            </p:stCondLst>
                            <p:childTnLst>
                              <p:par>
                                <p:cTn id="112" presetID="9" presetClass="entr" presetSubtype="0"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dissolve">
                                      <p:cBhvr>
                                        <p:cTn id="114" dur="500"/>
                                        <p:tgtEl>
                                          <p:spTgt spid="77"/>
                                        </p:tgtEl>
                                      </p:cBhvr>
                                    </p:animEffect>
                                  </p:childTnLst>
                                </p:cTn>
                              </p:par>
                            </p:childTnLst>
                          </p:cTn>
                        </p:par>
                        <p:par>
                          <p:cTn id="115" fill="hold">
                            <p:stCondLst>
                              <p:cond delay="2500"/>
                            </p:stCondLst>
                            <p:childTnLst>
                              <p:par>
                                <p:cTn id="116" presetID="9" presetClass="entr" presetSubtype="0" fill="hold" nodeType="afterEffect">
                                  <p:stCondLst>
                                    <p:cond delay="0"/>
                                  </p:stCondLst>
                                  <p:childTnLst>
                                    <p:set>
                                      <p:cBhvr>
                                        <p:cTn id="117" dur="1" fill="hold">
                                          <p:stCondLst>
                                            <p:cond delay="0"/>
                                          </p:stCondLst>
                                        </p:cTn>
                                        <p:tgtEl>
                                          <p:spTgt spid="78"/>
                                        </p:tgtEl>
                                        <p:attrNameLst>
                                          <p:attrName>style.visibility</p:attrName>
                                        </p:attrNameLst>
                                      </p:cBhvr>
                                      <p:to>
                                        <p:strVal val="visible"/>
                                      </p:to>
                                    </p:set>
                                    <p:animEffect transition="in" filter="dissolve">
                                      <p:cBhvr>
                                        <p:cTn id="118" dur="500"/>
                                        <p:tgtEl>
                                          <p:spTgt spid="78"/>
                                        </p:tgtEl>
                                      </p:cBhvr>
                                    </p:animEffect>
                                  </p:childTnLst>
                                </p:cTn>
                              </p:par>
                            </p:childTnLst>
                          </p:cTn>
                        </p:par>
                        <p:par>
                          <p:cTn id="119" fill="hold">
                            <p:stCondLst>
                              <p:cond delay="3000"/>
                            </p:stCondLst>
                            <p:childTnLst>
                              <p:par>
                                <p:cTn id="120" presetID="9" presetClass="entr" presetSubtype="0" fill="hold" nodeType="afterEffect">
                                  <p:stCondLst>
                                    <p:cond delay="0"/>
                                  </p:stCondLst>
                                  <p:childTnLst>
                                    <p:set>
                                      <p:cBhvr>
                                        <p:cTn id="121" dur="1" fill="hold">
                                          <p:stCondLst>
                                            <p:cond delay="0"/>
                                          </p:stCondLst>
                                        </p:cTn>
                                        <p:tgtEl>
                                          <p:spTgt spid="79"/>
                                        </p:tgtEl>
                                        <p:attrNameLst>
                                          <p:attrName>style.visibility</p:attrName>
                                        </p:attrNameLst>
                                      </p:cBhvr>
                                      <p:to>
                                        <p:strVal val="visible"/>
                                      </p:to>
                                    </p:set>
                                    <p:animEffect transition="in" filter="dissolve">
                                      <p:cBhvr>
                                        <p:cTn id="122" dur="500"/>
                                        <p:tgtEl>
                                          <p:spTgt spid="79"/>
                                        </p:tgtEl>
                                      </p:cBhvr>
                                    </p:animEffect>
                                  </p:childTnLst>
                                </p:cTn>
                              </p:par>
                            </p:childTnLst>
                          </p:cTn>
                        </p:par>
                        <p:par>
                          <p:cTn id="123" fill="hold">
                            <p:stCondLst>
                              <p:cond delay="3500"/>
                            </p:stCondLst>
                            <p:childTnLst>
                              <p:par>
                                <p:cTn id="124" presetID="9" presetClass="entr" presetSubtype="0" fill="hold" nodeType="afterEffect">
                                  <p:stCondLst>
                                    <p:cond delay="0"/>
                                  </p:stCondLst>
                                  <p:childTnLst>
                                    <p:set>
                                      <p:cBhvr>
                                        <p:cTn id="125" dur="1" fill="hold">
                                          <p:stCondLst>
                                            <p:cond delay="0"/>
                                          </p:stCondLst>
                                        </p:cTn>
                                        <p:tgtEl>
                                          <p:spTgt spid="80"/>
                                        </p:tgtEl>
                                        <p:attrNameLst>
                                          <p:attrName>style.visibility</p:attrName>
                                        </p:attrNameLst>
                                      </p:cBhvr>
                                      <p:to>
                                        <p:strVal val="visible"/>
                                      </p:to>
                                    </p:set>
                                    <p:animEffect transition="in" filter="dissolve">
                                      <p:cBhvr>
                                        <p:cTn id="12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955B69-0BDE-8645-8F8E-9DDDDD6E74E6}"/>
              </a:ext>
            </a:extLst>
          </p:cNvPr>
          <p:cNvSpPr>
            <a:spLocks noGrp="1"/>
          </p:cNvSpPr>
          <p:nvPr>
            <p:ph type="title"/>
          </p:nvPr>
        </p:nvSpPr>
        <p:spPr/>
        <p:txBody>
          <a:bodyPr/>
          <a:lstStyle/>
          <a:p>
            <a:r>
              <a:rPr lang="en-US" dirty="0"/>
              <a:t>Framing the Problem</a:t>
            </a:r>
          </a:p>
        </p:txBody>
      </p:sp>
      <p:sp>
        <p:nvSpPr>
          <p:cNvPr id="8" name="Frame 7">
            <a:extLst>
              <a:ext uri="{FF2B5EF4-FFF2-40B4-BE49-F238E27FC236}">
                <a16:creationId xmlns:a16="http://schemas.microsoft.com/office/drawing/2014/main" id="{95CD2BAA-9FC4-4541-BE47-68E033C31A29}"/>
              </a:ext>
            </a:extLst>
          </p:cNvPr>
          <p:cNvSpPr/>
          <p:nvPr/>
        </p:nvSpPr>
        <p:spPr>
          <a:xfrm>
            <a:off x="0" y="1329179"/>
            <a:ext cx="12192000" cy="5528821"/>
          </a:xfrm>
          <a:prstGeom prst="frame">
            <a:avLst>
              <a:gd name="adj1" fmla="val 9431"/>
            </a:avLst>
          </a:prstGeom>
          <a:blipFill>
            <a:blip r:embed="rId3"/>
            <a:tile tx="0" ty="0" sx="100000" sy="100000" flip="none" algn="tl"/>
          </a:blipFill>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73" name="Graphic 72" descr="Silo outline">
            <a:extLst>
              <a:ext uri="{FF2B5EF4-FFF2-40B4-BE49-F238E27FC236}">
                <a16:creationId xmlns:a16="http://schemas.microsoft.com/office/drawing/2014/main" id="{D8174202-1315-B349-B707-DA7ECA299C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390" y="4230130"/>
            <a:ext cx="1873078" cy="1873078"/>
          </a:xfrm>
          <a:prstGeom prst="rect">
            <a:avLst/>
          </a:prstGeom>
        </p:spPr>
      </p:pic>
      <p:pic>
        <p:nvPicPr>
          <p:cNvPr id="74" name="Graphic 73" descr="Silo outline">
            <a:extLst>
              <a:ext uri="{FF2B5EF4-FFF2-40B4-BE49-F238E27FC236}">
                <a16:creationId xmlns:a16="http://schemas.microsoft.com/office/drawing/2014/main" id="{4867504A-E7A8-F446-83B9-ED1DF2A2C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32723" y="4230130"/>
            <a:ext cx="1873078" cy="1873078"/>
          </a:xfrm>
          <a:prstGeom prst="rect">
            <a:avLst/>
          </a:prstGeom>
        </p:spPr>
      </p:pic>
      <p:pic>
        <p:nvPicPr>
          <p:cNvPr id="75" name="Graphic 74" descr="Silo outline">
            <a:extLst>
              <a:ext uri="{FF2B5EF4-FFF2-40B4-BE49-F238E27FC236}">
                <a16:creationId xmlns:a16="http://schemas.microsoft.com/office/drawing/2014/main" id="{F5EF5D24-7D2A-DE4A-BA48-587A82F211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22318" y="4230130"/>
            <a:ext cx="1873078" cy="1873078"/>
          </a:xfrm>
          <a:prstGeom prst="rect">
            <a:avLst/>
          </a:prstGeom>
        </p:spPr>
      </p:pic>
      <p:pic>
        <p:nvPicPr>
          <p:cNvPr id="76" name="Graphic 75" descr="Silo outline">
            <a:extLst>
              <a:ext uri="{FF2B5EF4-FFF2-40B4-BE49-F238E27FC236}">
                <a16:creationId xmlns:a16="http://schemas.microsoft.com/office/drawing/2014/main" id="{3E5FC117-AE69-8646-994F-0607E3E883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98037" y="4230130"/>
            <a:ext cx="1873078" cy="1873078"/>
          </a:xfrm>
          <a:prstGeom prst="rect">
            <a:avLst/>
          </a:prstGeom>
        </p:spPr>
      </p:pic>
      <p:pic>
        <p:nvPicPr>
          <p:cNvPr id="77" name="Graphic 76" descr="Silo outline">
            <a:extLst>
              <a:ext uri="{FF2B5EF4-FFF2-40B4-BE49-F238E27FC236}">
                <a16:creationId xmlns:a16="http://schemas.microsoft.com/office/drawing/2014/main" id="{63E0E593-B3E3-0A48-B6C2-44D49AB471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17783" y="4237234"/>
            <a:ext cx="1873078" cy="1873078"/>
          </a:xfrm>
          <a:prstGeom prst="rect">
            <a:avLst/>
          </a:prstGeom>
        </p:spPr>
      </p:pic>
      <p:pic>
        <p:nvPicPr>
          <p:cNvPr id="78" name="Graphic 77" descr="Silo outline">
            <a:extLst>
              <a:ext uri="{FF2B5EF4-FFF2-40B4-BE49-F238E27FC236}">
                <a16:creationId xmlns:a16="http://schemas.microsoft.com/office/drawing/2014/main" id="{B60D2094-CFC0-C845-8155-171B256E62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93116" y="4237234"/>
            <a:ext cx="1873078" cy="1873078"/>
          </a:xfrm>
          <a:prstGeom prst="rect">
            <a:avLst/>
          </a:prstGeom>
        </p:spPr>
      </p:pic>
      <p:pic>
        <p:nvPicPr>
          <p:cNvPr id="79" name="Graphic 78" descr="Silo outline">
            <a:extLst>
              <a:ext uri="{FF2B5EF4-FFF2-40B4-BE49-F238E27FC236}">
                <a16:creationId xmlns:a16="http://schemas.microsoft.com/office/drawing/2014/main" id="{7476AA1F-16D6-6449-A160-17AD0A32BD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82711" y="4237234"/>
            <a:ext cx="1873078" cy="1873078"/>
          </a:xfrm>
          <a:prstGeom prst="rect">
            <a:avLst/>
          </a:prstGeom>
        </p:spPr>
      </p:pic>
      <p:pic>
        <p:nvPicPr>
          <p:cNvPr id="80" name="Graphic 79" descr="Silo outline">
            <a:extLst>
              <a:ext uri="{FF2B5EF4-FFF2-40B4-BE49-F238E27FC236}">
                <a16:creationId xmlns:a16="http://schemas.microsoft.com/office/drawing/2014/main" id="{50F5937D-7533-3A45-9D34-FA280EE6C1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58430" y="4237234"/>
            <a:ext cx="1873078" cy="1873078"/>
          </a:xfrm>
          <a:prstGeom prst="rect">
            <a:avLst/>
          </a:prstGeom>
        </p:spPr>
      </p:pic>
      <p:grpSp>
        <p:nvGrpSpPr>
          <p:cNvPr id="4" name="Group 3">
            <a:extLst>
              <a:ext uri="{FF2B5EF4-FFF2-40B4-BE49-F238E27FC236}">
                <a16:creationId xmlns:a16="http://schemas.microsoft.com/office/drawing/2014/main" id="{13AFF84D-9A27-B64F-8228-63C53525A696}"/>
              </a:ext>
            </a:extLst>
          </p:cNvPr>
          <p:cNvGrpSpPr/>
          <p:nvPr/>
        </p:nvGrpSpPr>
        <p:grpSpPr>
          <a:xfrm>
            <a:off x="569440" y="4898426"/>
            <a:ext cx="1069663" cy="1148146"/>
            <a:chOff x="569440" y="4898426"/>
            <a:chExt cx="1069663" cy="1148146"/>
          </a:xfrm>
        </p:grpSpPr>
        <p:pic>
          <p:nvPicPr>
            <p:cNvPr id="41" name="Graphic 40" descr="Confused person with solid fill">
              <a:extLst>
                <a:ext uri="{FF2B5EF4-FFF2-40B4-BE49-F238E27FC236}">
                  <a16:creationId xmlns:a16="http://schemas.microsoft.com/office/drawing/2014/main" id="{1CB900A8-4FD9-C649-A6FD-22C92AC8D7B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9440" y="5422556"/>
              <a:ext cx="599303" cy="599303"/>
            </a:xfrm>
            <a:prstGeom prst="rect">
              <a:avLst/>
            </a:prstGeom>
          </p:spPr>
        </p:pic>
        <p:pic>
          <p:nvPicPr>
            <p:cNvPr id="42" name="Graphic 41" descr="Internet outline">
              <a:extLst>
                <a:ext uri="{FF2B5EF4-FFF2-40B4-BE49-F238E27FC236}">
                  <a16:creationId xmlns:a16="http://schemas.microsoft.com/office/drawing/2014/main" id="{90542A43-6E21-A848-91A0-A7983FCF51F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0373" y="5397842"/>
              <a:ext cx="648730" cy="648730"/>
            </a:xfrm>
            <a:prstGeom prst="rect">
              <a:avLst/>
            </a:prstGeom>
          </p:spPr>
        </p:pic>
        <p:pic>
          <p:nvPicPr>
            <p:cNvPr id="64" name="Graphic 63" descr="Binary with solid fill">
              <a:extLst>
                <a:ext uri="{FF2B5EF4-FFF2-40B4-BE49-F238E27FC236}">
                  <a16:creationId xmlns:a16="http://schemas.microsoft.com/office/drawing/2014/main" id="{D7EEB234-53FC-4448-9425-171D03193BE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8279" y="4898426"/>
              <a:ext cx="511773" cy="511773"/>
            </a:xfrm>
            <a:prstGeom prst="rect">
              <a:avLst/>
            </a:prstGeom>
          </p:spPr>
        </p:pic>
      </p:grpSp>
      <p:grpSp>
        <p:nvGrpSpPr>
          <p:cNvPr id="5" name="Group 4">
            <a:extLst>
              <a:ext uri="{FF2B5EF4-FFF2-40B4-BE49-F238E27FC236}">
                <a16:creationId xmlns:a16="http://schemas.microsoft.com/office/drawing/2014/main" id="{7E09F6FB-F579-3444-81B7-AF443A8A5433}"/>
              </a:ext>
            </a:extLst>
          </p:cNvPr>
          <p:cNvGrpSpPr/>
          <p:nvPr/>
        </p:nvGrpSpPr>
        <p:grpSpPr>
          <a:xfrm>
            <a:off x="1959273" y="4898426"/>
            <a:ext cx="1056260" cy="1148146"/>
            <a:chOff x="1959273" y="4898426"/>
            <a:chExt cx="1056260" cy="1148146"/>
          </a:xfrm>
        </p:grpSpPr>
        <p:pic>
          <p:nvPicPr>
            <p:cNvPr id="46" name="Graphic 45" descr="Woman Shrugging with solid fill">
              <a:extLst>
                <a:ext uri="{FF2B5EF4-FFF2-40B4-BE49-F238E27FC236}">
                  <a16:creationId xmlns:a16="http://schemas.microsoft.com/office/drawing/2014/main" id="{A6357F4F-899E-1B46-A398-1C5CD77D95A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959273" y="5422556"/>
              <a:ext cx="599303" cy="599303"/>
            </a:xfrm>
            <a:prstGeom prst="rect">
              <a:avLst/>
            </a:prstGeom>
          </p:spPr>
        </p:pic>
        <p:pic>
          <p:nvPicPr>
            <p:cNvPr id="47" name="Graphic 46" descr="Internet outline">
              <a:extLst>
                <a:ext uri="{FF2B5EF4-FFF2-40B4-BE49-F238E27FC236}">
                  <a16:creationId xmlns:a16="http://schemas.microsoft.com/office/drawing/2014/main" id="{19105087-EFF0-1041-88CF-04FC3CA953B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366803" y="5397842"/>
              <a:ext cx="648730" cy="648730"/>
            </a:xfrm>
            <a:prstGeom prst="rect">
              <a:avLst/>
            </a:prstGeom>
          </p:spPr>
        </p:pic>
        <p:pic>
          <p:nvPicPr>
            <p:cNvPr id="65" name="Graphic 64" descr="Binary with solid fill">
              <a:extLst>
                <a:ext uri="{FF2B5EF4-FFF2-40B4-BE49-F238E27FC236}">
                  <a16:creationId xmlns:a16="http://schemas.microsoft.com/office/drawing/2014/main" id="{05428931-FE8B-C94F-8B6F-2FADABBFF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60087" y="4898426"/>
              <a:ext cx="511773" cy="511773"/>
            </a:xfrm>
            <a:prstGeom prst="rect">
              <a:avLst/>
            </a:prstGeom>
          </p:spPr>
        </p:pic>
      </p:grpSp>
      <p:grpSp>
        <p:nvGrpSpPr>
          <p:cNvPr id="7" name="Group 6">
            <a:extLst>
              <a:ext uri="{FF2B5EF4-FFF2-40B4-BE49-F238E27FC236}">
                <a16:creationId xmlns:a16="http://schemas.microsoft.com/office/drawing/2014/main" id="{09352CD9-9DC7-F84B-B860-B503D9E25CCF}"/>
              </a:ext>
            </a:extLst>
          </p:cNvPr>
          <p:cNvGrpSpPr/>
          <p:nvPr/>
        </p:nvGrpSpPr>
        <p:grpSpPr>
          <a:xfrm>
            <a:off x="3349106" y="4910783"/>
            <a:ext cx="1073582" cy="1111076"/>
            <a:chOff x="3349106" y="4910783"/>
            <a:chExt cx="1073582" cy="1111076"/>
          </a:xfrm>
        </p:grpSpPr>
        <p:pic>
          <p:nvPicPr>
            <p:cNvPr id="51" name="Graphic 50" descr="Confused person with solid fill">
              <a:extLst>
                <a:ext uri="{FF2B5EF4-FFF2-40B4-BE49-F238E27FC236}">
                  <a16:creationId xmlns:a16="http://schemas.microsoft.com/office/drawing/2014/main" id="{11C49EDA-6C1D-E847-B438-8EF3EA013B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49106" y="5422556"/>
              <a:ext cx="599303" cy="599303"/>
            </a:xfrm>
            <a:prstGeom prst="rect">
              <a:avLst/>
            </a:prstGeom>
          </p:spPr>
        </p:pic>
        <p:pic>
          <p:nvPicPr>
            <p:cNvPr id="52" name="Graphic 51" descr="Internet outline">
              <a:extLst>
                <a:ext uri="{FF2B5EF4-FFF2-40B4-BE49-F238E27FC236}">
                  <a16:creationId xmlns:a16="http://schemas.microsoft.com/office/drawing/2014/main" id="{93E31B68-4A5F-2C43-A805-B0206A054ED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773958" y="5373129"/>
              <a:ext cx="648730" cy="648730"/>
            </a:xfrm>
            <a:prstGeom prst="rect">
              <a:avLst/>
            </a:prstGeom>
          </p:spPr>
        </p:pic>
        <p:pic>
          <p:nvPicPr>
            <p:cNvPr id="66" name="Graphic 65" descr="Binary with solid fill">
              <a:extLst>
                <a:ext uri="{FF2B5EF4-FFF2-40B4-BE49-F238E27FC236}">
                  <a16:creationId xmlns:a16="http://schemas.microsoft.com/office/drawing/2014/main" id="{3F98482B-FE1B-374E-8B23-CB4553D9512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877391" y="4910783"/>
              <a:ext cx="511773" cy="511773"/>
            </a:xfrm>
            <a:prstGeom prst="rect">
              <a:avLst/>
            </a:prstGeom>
          </p:spPr>
        </p:pic>
      </p:grpSp>
      <p:grpSp>
        <p:nvGrpSpPr>
          <p:cNvPr id="9" name="Group 8">
            <a:extLst>
              <a:ext uri="{FF2B5EF4-FFF2-40B4-BE49-F238E27FC236}">
                <a16:creationId xmlns:a16="http://schemas.microsoft.com/office/drawing/2014/main" id="{9D91484E-F9D6-B84D-AE91-22CF56CDBCB5}"/>
              </a:ext>
            </a:extLst>
          </p:cNvPr>
          <p:cNvGrpSpPr/>
          <p:nvPr/>
        </p:nvGrpSpPr>
        <p:grpSpPr>
          <a:xfrm>
            <a:off x="4738939" y="4910783"/>
            <a:ext cx="1070464" cy="1124461"/>
            <a:chOff x="4738939" y="4910783"/>
            <a:chExt cx="1070464" cy="1124461"/>
          </a:xfrm>
        </p:grpSpPr>
        <p:pic>
          <p:nvPicPr>
            <p:cNvPr id="53" name="Graphic 52" descr="Woman Shrugging with solid fill">
              <a:extLst>
                <a:ext uri="{FF2B5EF4-FFF2-40B4-BE49-F238E27FC236}">
                  <a16:creationId xmlns:a16="http://schemas.microsoft.com/office/drawing/2014/main" id="{827387BC-93A6-2F40-B98B-53D06C6CDB0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38939" y="5422556"/>
              <a:ext cx="599303" cy="599303"/>
            </a:xfrm>
            <a:prstGeom prst="rect">
              <a:avLst/>
            </a:prstGeom>
          </p:spPr>
        </p:pic>
        <p:pic>
          <p:nvPicPr>
            <p:cNvPr id="54" name="Graphic 53" descr="Internet outline">
              <a:extLst>
                <a:ext uri="{FF2B5EF4-FFF2-40B4-BE49-F238E27FC236}">
                  <a16:creationId xmlns:a16="http://schemas.microsoft.com/office/drawing/2014/main" id="{D99C3929-FF98-634C-9171-E51F6283D72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160673" y="5386514"/>
              <a:ext cx="648730" cy="648730"/>
            </a:xfrm>
            <a:prstGeom prst="rect">
              <a:avLst/>
            </a:prstGeom>
          </p:spPr>
        </p:pic>
        <p:pic>
          <p:nvPicPr>
            <p:cNvPr id="67" name="Graphic 66" descr="Binary with solid fill">
              <a:extLst>
                <a:ext uri="{FF2B5EF4-FFF2-40B4-BE49-F238E27FC236}">
                  <a16:creationId xmlns:a16="http://schemas.microsoft.com/office/drawing/2014/main" id="{01445C56-5A38-5E40-B307-8B4437C21C2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231754" y="4910783"/>
              <a:ext cx="511773" cy="511773"/>
            </a:xfrm>
            <a:prstGeom prst="rect">
              <a:avLst/>
            </a:prstGeom>
          </p:spPr>
        </p:pic>
      </p:grpSp>
      <p:grpSp>
        <p:nvGrpSpPr>
          <p:cNvPr id="11" name="Group 10">
            <a:extLst>
              <a:ext uri="{FF2B5EF4-FFF2-40B4-BE49-F238E27FC236}">
                <a16:creationId xmlns:a16="http://schemas.microsoft.com/office/drawing/2014/main" id="{CC22D009-D104-F045-8056-34A2CC2A017E}"/>
              </a:ext>
            </a:extLst>
          </p:cNvPr>
          <p:cNvGrpSpPr/>
          <p:nvPr/>
        </p:nvGrpSpPr>
        <p:grpSpPr>
          <a:xfrm>
            <a:off x="6128772" y="4910783"/>
            <a:ext cx="1086454" cy="1111076"/>
            <a:chOff x="6128772" y="4910783"/>
            <a:chExt cx="1086454" cy="1111076"/>
          </a:xfrm>
        </p:grpSpPr>
        <p:pic>
          <p:nvPicPr>
            <p:cNvPr id="55" name="Graphic 54" descr="Confused person with solid fill">
              <a:extLst>
                <a:ext uri="{FF2B5EF4-FFF2-40B4-BE49-F238E27FC236}">
                  <a16:creationId xmlns:a16="http://schemas.microsoft.com/office/drawing/2014/main" id="{D1CCD1FB-154E-F043-A85C-9412BD9595D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8772" y="5422556"/>
              <a:ext cx="599303" cy="599303"/>
            </a:xfrm>
            <a:prstGeom prst="rect">
              <a:avLst/>
            </a:prstGeom>
          </p:spPr>
        </p:pic>
        <p:pic>
          <p:nvPicPr>
            <p:cNvPr id="56" name="Graphic 55" descr="Internet outline">
              <a:extLst>
                <a:ext uri="{FF2B5EF4-FFF2-40B4-BE49-F238E27FC236}">
                  <a16:creationId xmlns:a16="http://schemas.microsoft.com/office/drawing/2014/main" id="{AC86FD8C-5130-6B4E-B48F-C1B7FB77809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66496" y="5373129"/>
              <a:ext cx="648730" cy="648730"/>
            </a:xfrm>
            <a:prstGeom prst="rect">
              <a:avLst/>
            </a:prstGeom>
          </p:spPr>
        </p:pic>
        <p:pic>
          <p:nvPicPr>
            <p:cNvPr id="68" name="Graphic 67" descr="Binary with solid fill">
              <a:extLst>
                <a:ext uri="{FF2B5EF4-FFF2-40B4-BE49-F238E27FC236}">
                  <a16:creationId xmlns:a16="http://schemas.microsoft.com/office/drawing/2014/main" id="{2BA1F73A-FBEC-5649-B46D-F622E0ED770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94483" y="4910783"/>
              <a:ext cx="511773" cy="511773"/>
            </a:xfrm>
            <a:prstGeom prst="rect">
              <a:avLst/>
            </a:prstGeom>
          </p:spPr>
        </p:pic>
      </p:grpSp>
      <p:grpSp>
        <p:nvGrpSpPr>
          <p:cNvPr id="13" name="Group 12">
            <a:extLst>
              <a:ext uri="{FF2B5EF4-FFF2-40B4-BE49-F238E27FC236}">
                <a16:creationId xmlns:a16="http://schemas.microsoft.com/office/drawing/2014/main" id="{98A5D0B3-AA90-6C4B-B2AF-9C44C1B4C96D}"/>
              </a:ext>
            </a:extLst>
          </p:cNvPr>
          <p:cNvGrpSpPr/>
          <p:nvPr/>
        </p:nvGrpSpPr>
        <p:grpSpPr>
          <a:xfrm>
            <a:off x="7518605" y="4886069"/>
            <a:ext cx="1083336" cy="1135790"/>
            <a:chOff x="7518605" y="4886069"/>
            <a:chExt cx="1083336" cy="1135790"/>
          </a:xfrm>
        </p:grpSpPr>
        <p:pic>
          <p:nvPicPr>
            <p:cNvPr id="57" name="Graphic 56" descr="Woman Shrugging with solid fill">
              <a:extLst>
                <a:ext uri="{FF2B5EF4-FFF2-40B4-BE49-F238E27FC236}">
                  <a16:creationId xmlns:a16="http://schemas.microsoft.com/office/drawing/2014/main" id="{CD2FB4ED-19E4-E64A-97BB-D9DE9B61508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8605" y="5422556"/>
              <a:ext cx="599303" cy="599303"/>
            </a:xfrm>
            <a:prstGeom prst="rect">
              <a:avLst/>
            </a:prstGeom>
          </p:spPr>
        </p:pic>
        <p:pic>
          <p:nvPicPr>
            <p:cNvPr id="58" name="Graphic 57" descr="Internet outline">
              <a:extLst>
                <a:ext uri="{FF2B5EF4-FFF2-40B4-BE49-F238E27FC236}">
                  <a16:creationId xmlns:a16="http://schemas.microsoft.com/office/drawing/2014/main" id="{25A8FF51-2FFC-FC41-9296-05320AC36FA6}"/>
                </a:ext>
              </a:extLst>
            </p:cNvPr>
            <p:cNvPicPr>
              <a:picLocks noChangeAspect="1"/>
            </p:cNvPicPr>
            <p:nvPr/>
          </p:nvPicPr>
          <p:blipFill>
            <a:blip r:embed="rId14">
              <a:extLst>
                <a:ext uri="{96DAC541-7B7A-43D3-8B79-37D633B846F1}">
                  <asvg:svgBlip xmlns:asvg="http://schemas.microsoft.com/office/drawing/2016/SVG/main" r:embed="rId20"/>
                </a:ext>
              </a:extLst>
            </a:blip>
            <a:stretch>
              <a:fillRect/>
            </a:stretch>
          </p:blipFill>
          <p:spPr>
            <a:xfrm>
              <a:off x="7953211" y="5373129"/>
              <a:ext cx="648730" cy="648730"/>
            </a:xfrm>
            <a:prstGeom prst="rect">
              <a:avLst/>
            </a:prstGeom>
          </p:spPr>
        </p:pic>
        <p:pic>
          <p:nvPicPr>
            <p:cNvPr id="69" name="Graphic 68" descr="Binary with solid fill">
              <a:extLst>
                <a:ext uri="{FF2B5EF4-FFF2-40B4-BE49-F238E27FC236}">
                  <a16:creationId xmlns:a16="http://schemas.microsoft.com/office/drawing/2014/main" id="{2652D45E-144B-624C-8431-198DC934F65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46403" y="4886069"/>
              <a:ext cx="511773" cy="511773"/>
            </a:xfrm>
            <a:prstGeom prst="rect">
              <a:avLst/>
            </a:prstGeom>
          </p:spPr>
        </p:pic>
      </p:grpSp>
      <p:grpSp>
        <p:nvGrpSpPr>
          <p:cNvPr id="17" name="Group 16">
            <a:extLst>
              <a:ext uri="{FF2B5EF4-FFF2-40B4-BE49-F238E27FC236}">
                <a16:creationId xmlns:a16="http://schemas.microsoft.com/office/drawing/2014/main" id="{D7638EE3-B42D-7341-AEEB-77019C6903EF}"/>
              </a:ext>
            </a:extLst>
          </p:cNvPr>
          <p:cNvGrpSpPr/>
          <p:nvPr/>
        </p:nvGrpSpPr>
        <p:grpSpPr>
          <a:xfrm>
            <a:off x="8908438" y="4862901"/>
            <a:ext cx="1080218" cy="1158958"/>
            <a:chOff x="8908438" y="4862901"/>
            <a:chExt cx="1080218" cy="1158958"/>
          </a:xfrm>
        </p:grpSpPr>
        <p:pic>
          <p:nvPicPr>
            <p:cNvPr id="59" name="Graphic 58" descr="Confused person with solid fill">
              <a:extLst>
                <a:ext uri="{FF2B5EF4-FFF2-40B4-BE49-F238E27FC236}">
                  <a16:creationId xmlns:a16="http://schemas.microsoft.com/office/drawing/2014/main" id="{C5195942-18F5-934D-944E-AA3B75638F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08438" y="5422556"/>
              <a:ext cx="599303" cy="599303"/>
            </a:xfrm>
            <a:prstGeom prst="rect">
              <a:avLst/>
            </a:prstGeom>
          </p:spPr>
        </p:pic>
        <p:pic>
          <p:nvPicPr>
            <p:cNvPr id="60" name="Graphic 59" descr="Internet outline">
              <a:extLst>
                <a:ext uri="{FF2B5EF4-FFF2-40B4-BE49-F238E27FC236}">
                  <a16:creationId xmlns:a16="http://schemas.microsoft.com/office/drawing/2014/main" id="{584B102E-82CC-3142-A658-6923B67867C0}"/>
                </a:ext>
              </a:extLst>
            </p:cNvPr>
            <p:cNvPicPr>
              <a:picLocks noChangeAspect="1"/>
            </p:cNvPicPr>
            <p:nvPr/>
          </p:nvPicPr>
          <p:blipFill>
            <a:blip r:embed="rId16">
              <a:extLst>
                <a:ext uri="{96DAC541-7B7A-43D3-8B79-37D633B846F1}">
                  <asvg:svgBlip xmlns:asvg="http://schemas.microsoft.com/office/drawing/2016/SVG/main" r:embed="rId21"/>
                </a:ext>
              </a:extLst>
            </a:blip>
            <a:stretch>
              <a:fillRect/>
            </a:stretch>
          </p:blipFill>
          <p:spPr>
            <a:xfrm>
              <a:off x="9339926" y="5373129"/>
              <a:ext cx="648730" cy="648730"/>
            </a:xfrm>
            <a:prstGeom prst="rect">
              <a:avLst/>
            </a:prstGeom>
          </p:spPr>
        </p:pic>
        <p:pic>
          <p:nvPicPr>
            <p:cNvPr id="70" name="Graphic 69" descr="Binary with solid fill">
              <a:extLst>
                <a:ext uri="{FF2B5EF4-FFF2-40B4-BE49-F238E27FC236}">
                  <a16:creationId xmlns:a16="http://schemas.microsoft.com/office/drawing/2014/main" id="{8A8F1ACF-B7AD-BA42-A532-2D36514D66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23406" y="4862901"/>
              <a:ext cx="511773" cy="511773"/>
            </a:xfrm>
            <a:prstGeom prst="rect">
              <a:avLst/>
            </a:prstGeom>
          </p:spPr>
        </p:pic>
      </p:grpSp>
      <p:grpSp>
        <p:nvGrpSpPr>
          <p:cNvPr id="21" name="Group 20">
            <a:extLst>
              <a:ext uri="{FF2B5EF4-FFF2-40B4-BE49-F238E27FC236}">
                <a16:creationId xmlns:a16="http://schemas.microsoft.com/office/drawing/2014/main" id="{C7F02D42-AE11-3E4B-8F9C-FDFC7F43D0AE}"/>
              </a:ext>
            </a:extLst>
          </p:cNvPr>
          <p:cNvGrpSpPr/>
          <p:nvPr/>
        </p:nvGrpSpPr>
        <p:grpSpPr>
          <a:xfrm>
            <a:off x="10298271" y="4861356"/>
            <a:ext cx="1083505" cy="1160503"/>
            <a:chOff x="10298271" y="4861356"/>
            <a:chExt cx="1083505" cy="1160503"/>
          </a:xfrm>
        </p:grpSpPr>
        <p:pic>
          <p:nvPicPr>
            <p:cNvPr id="61" name="Graphic 60" descr="Woman Shrugging with solid fill">
              <a:extLst>
                <a:ext uri="{FF2B5EF4-FFF2-40B4-BE49-F238E27FC236}">
                  <a16:creationId xmlns:a16="http://schemas.microsoft.com/office/drawing/2014/main" id="{F9D2FA75-8ED5-2A40-A890-74A3607BA9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298271" y="5422556"/>
              <a:ext cx="599303" cy="599303"/>
            </a:xfrm>
            <a:prstGeom prst="rect">
              <a:avLst/>
            </a:prstGeom>
          </p:spPr>
        </p:pic>
        <p:pic>
          <p:nvPicPr>
            <p:cNvPr id="62" name="Graphic 61" descr="Internet outline">
              <a:extLst>
                <a:ext uri="{FF2B5EF4-FFF2-40B4-BE49-F238E27FC236}">
                  <a16:creationId xmlns:a16="http://schemas.microsoft.com/office/drawing/2014/main" id="{FCD5A004-08C5-2243-BE32-B8F5F540A34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733046" y="5337087"/>
              <a:ext cx="648730" cy="648730"/>
            </a:xfrm>
            <a:prstGeom prst="rect">
              <a:avLst/>
            </a:prstGeom>
          </p:spPr>
        </p:pic>
        <p:pic>
          <p:nvPicPr>
            <p:cNvPr id="71" name="Graphic 70" descr="Binary with solid fill">
              <a:extLst>
                <a:ext uri="{FF2B5EF4-FFF2-40B4-BE49-F238E27FC236}">
                  <a16:creationId xmlns:a16="http://schemas.microsoft.com/office/drawing/2014/main" id="{DD7923DF-8F1A-5C46-B439-A9CE0D2577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800409" y="4861356"/>
              <a:ext cx="511773" cy="511773"/>
            </a:xfrm>
            <a:prstGeom prst="rect">
              <a:avLst/>
            </a:prstGeom>
          </p:spPr>
        </p:pic>
      </p:grpSp>
      <p:sp>
        <p:nvSpPr>
          <p:cNvPr id="34" name="TextBox 33">
            <a:extLst>
              <a:ext uri="{FF2B5EF4-FFF2-40B4-BE49-F238E27FC236}">
                <a16:creationId xmlns:a16="http://schemas.microsoft.com/office/drawing/2014/main" id="{1C225AE6-9571-BE4B-A897-E671B2FEFFF1}"/>
              </a:ext>
            </a:extLst>
          </p:cNvPr>
          <p:cNvSpPr txBox="1"/>
          <p:nvPr/>
        </p:nvSpPr>
        <p:spPr>
          <a:xfrm>
            <a:off x="5041557" y="1989438"/>
            <a:ext cx="184731" cy="461665"/>
          </a:xfrm>
          <a:prstGeom prst="rect">
            <a:avLst/>
          </a:prstGeom>
          <a:noFill/>
        </p:spPr>
        <p:txBody>
          <a:bodyPr wrap="none" rtlCol="0">
            <a:spAutoFit/>
          </a:bodyPr>
          <a:lstStyle/>
          <a:p>
            <a:endParaRPr lang="en-US" dirty="0"/>
          </a:p>
        </p:txBody>
      </p:sp>
      <p:pic>
        <p:nvPicPr>
          <p:cNvPr id="1026" name="Picture 2">
            <a:extLst>
              <a:ext uri="{FF2B5EF4-FFF2-40B4-BE49-F238E27FC236}">
                <a16:creationId xmlns:a16="http://schemas.microsoft.com/office/drawing/2014/main" id="{E2C9E265-4AE6-6D43-8E8B-9569A5E63320}"/>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9275" y="1911178"/>
            <a:ext cx="1611993" cy="1611993"/>
          </a:xfrm>
          <a:prstGeom prst="rect">
            <a:avLst/>
          </a:prstGeom>
          <a:noFill/>
          <a:extLst>
            <a:ext uri="{909E8E84-426E-40DD-AFC4-6F175D3DCCD1}">
              <a14:hiddenFill xmlns:a14="http://schemas.microsoft.com/office/drawing/2010/main">
                <a:solidFill>
                  <a:srgbClr val="FFFFFF"/>
                </a:solidFill>
              </a14:hiddenFill>
            </a:ext>
          </a:extLst>
        </p:spPr>
      </p:pic>
      <p:pic>
        <p:nvPicPr>
          <p:cNvPr id="72" name="Graphic 71" descr="Internet outline">
            <a:extLst>
              <a:ext uri="{FF2B5EF4-FFF2-40B4-BE49-F238E27FC236}">
                <a16:creationId xmlns:a16="http://schemas.microsoft.com/office/drawing/2014/main" id="{C29BC473-4B71-D444-B289-AA1D31E5C5F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376813" y="5397842"/>
            <a:ext cx="648730" cy="648730"/>
          </a:xfrm>
          <a:prstGeom prst="rect">
            <a:avLst/>
          </a:prstGeom>
        </p:spPr>
      </p:pic>
      <p:pic>
        <p:nvPicPr>
          <p:cNvPr id="82" name="Graphic 81" descr="Internet outline">
            <a:extLst>
              <a:ext uri="{FF2B5EF4-FFF2-40B4-BE49-F238E27FC236}">
                <a16:creationId xmlns:a16="http://schemas.microsoft.com/office/drawing/2014/main" id="{51004B72-1512-FB4D-82FE-FF49800F5353}"/>
              </a:ext>
            </a:extLst>
          </p:cNvPr>
          <p:cNvPicPr>
            <a:picLocks noChangeAspect="1"/>
          </p:cNvPicPr>
          <p:nvPr/>
        </p:nvPicPr>
        <p:blipFill>
          <a:blip r:embed="rId8">
            <a:extLst>
              <a:ext uri="{96DAC541-7B7A-43D3-8B79-37D633B846F1}">
                <asvg:svgBlip xmlns:asvg="http://schemas.microsoft.com/office/drawing/2016/SVG/main" r:embed="rId23"/>
              </a:ext>
            </a:extLst>
          </a:blip>
          <a:stretch>
            <a:fillRect/>
          </a:stretch>
        </p:blipFill>
        <p:spPr>
          <a:xfrm>
            <a:off x="5160673" y="5377247"/>
            <a:ext cx="648730" cy="648730"/>
          </a:xfrm>
          <a:prstGeom prst="rect">
            <a:avLst/>
          </a:prstGeom>
        </p:spPr>
      </p:pic>
      <p:pic>
        <p:nvPicPr>
          <p:cNvPr id="83" name="Graphic 82" descr="Internet outline">
            <a:extLst>
              <a:ext uri="{FF2B5EF4-FFF2-40B4-BE49-F238E27FC236}">
                <a16:creationId xmlns:a16="http://schemas.microsoft.com/office/drawing/2014/main" id="{A35ECF12-B1CB-6C4D-A9D3-B39AE3C4583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46398" y="5373129"/>
            <a:ext cx="648730" cy="648730"/>
          </a:xfrm>
          <a:prstGeom prst="rect">
            <a:avLst/>
          </a:prstGeom>
        </p:spPr>
      </p:pic>
      <p:pic>
        <p:nvPicPr>
          <p:cNvPr id="84" name="Graphic 83" descr="Internet outline">
            <a:extLst>
              <a:ext uri="{FF2B5EF4-FFF2-40B4-BE49-F238E27FC236}">
                <a16:creationId xmlns:a16="http://schemas.microsoft.com/office/drawing/2014/main" id="{71438D4D-BCFA-A54C-931B-35700182440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34791" y="5363968"/>
            <a:ext cx="648730" cy="648730"/>
          </a:xfrm>
          <a:prstGeom prst="rect">
            <a:avLst/>
          </a:prstGeom>
        </p:spPr>
      </p:pic>
    </p:spTree>
    <p:extLst>
      <p:ext uri="{BB962C8B-B14F-4D97-AF65-F5344CB8AC3E}">
        <p14:creationId xmlns:p14="http://schemas.microsoft.com/office/powerpoint/2010/main" val="256724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nodeType="afterEffect">
                                  <p:stCondLst>
                                    <p:cond delay="3000"/>
                                  </p:stCondLst>
                                  <p:childTnLst>
                                    <p:animMotion origin="layout" path="M 3.54167E-6 -4.81481E-6 L 0.77552 -0.00092 " pathEditMode="relative" rAng="0" ptsTypes="AA">
                                      <p:cBhvr>
                                        <p:cTn id="9" dur="3000" fill="hold"/>
                                        <p:tgtEl>
                                          <p:spTgt spid="1026"/>
                                        </p:tgtEl>
                                        <p:attrNameLst>
                                          <p:attrName>ppt_x</p:attrName>
                                          <p:attrName>ppt_y</p:attrName>
                                        </p:attrNameLst>
                                      </p:cBhvr>
                                      <p:rCtr x="38776" y="-46"/>
                                    </p:animMotion>
                                  </p:childTnLst>
                                  <p:subTnLst>
                                    <p:set>
                                      <p:cBhvr override="childStyle">
                                        <p:cTn dur="1" fill="hold" display="0" masterRel="sameClick" afterEffect="1">
                                          <p:stCondLst>
                                            <p:cond evt="end" delay="0">
                                              <p:tn val="8"/>
                                            </p:cond>
                                          </p:stCondLst>
                                        </p:cTn>
                                        <p:tgtEl>
                                          <p:spTgt spid="1026"/>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14" presetClass="exit" presetSubtype="10" fill="hold" nodeType="clickEffect">
                                  <p:stCondLst>
                                    <p:cond delay="0"/>
                                  </p:stCondLst>
                                  <p:childTnLst>
                                    <p:animEffect transition="out" filter="randombar(horizontal)">
                                      <p:cBhvr>
                                        <p:cTn id="13" dur="500"/>
                                        <p:tgtEl>
                                          <p:spTgt spid="73"/>
                                        </p:tgtEl>
                                      </p:cBhvr>
                                    </p:animEffect>
                                    <p:set>
                                      <p:cBhvr>
                                        <p:cTn id="14" dur="1" fill="hold">
                                          <p:stCondLst>
                                            <p:cond delay="499"/>
                                          </p:stCondLst>
                                        </p:cTn>
                                        <p:tgtEl>
                                          <p:spTgt spid="73"/>
                                        </p:tgtEl>
                                        <p:attrNameLst>
                                          <p:attrName>style.visibility</p:attrName>
                                        </p:attrNameLst>
                                      </p:cBhvr>
                                      <p:to>
                                        <p:strVal val="hidden"/>
                                      </p:to>
                                    </p:set>
                                  </p:childTnLst>
                                </p:cTn>
                              </p:par>
                            </p:childTnLst>
                          </p:cTn>
                        </p:par>
                        <p:par>
                          <p:cTn id="15" fill="hold">
                            <p:stCondLst>
                              <p:cond delay="500"/>
                            </p:stCondLst>
                            <p:childTnLst>
                              <p:par>
                                <p:cTn id="16" presetID="14" presetClass="exit" presetSubtype="10" fill="hold" nodeType="afterEffect">
                                  <p:stCondLst>
                                    <p:cond delay="0"/>
                                  </p:stCondLst>
                                  <p:childTnLst>
                                    <p:animEffect transition="out" filter="randombar(horizontal)">
                                      <p:cBhvr>
                                        <p:cTn id="17" dur="500"/>
                                        <p:tgtEl>
                                          <p:spTgt spid="74"/>
                                        </p:tgtEl>
                                      </p:cBhvr>
                                    </p:animEffect>
                                    <p:set>
                                      <p:cBhvr>
                                        <p:cTn id="18" dur="1" fill="hold">
                                          <p:stCondLst>
                                            <p:cond delay="499"/>
                                          </p:stCondLst>
                                        </p:cTn>
                                        <p:tgtEl>
                                          <p:spTgt spid="74"/>
                                        </p:tgtEl>
                                        <p:attrNameLst>
                                          <p:attrName>style.visibility</p:attrName>
                                        </p:attrNameLst>
                                      </p:cBhvr>
                                      <p:to>
                                        <p:strVal val="hidden"/>
                                      </p:to>
                                    </p:set>
                                  </p:childTnLst>
                                </p:cTn>
                              </p:par>
                            </p:childTnLst>
                          </p:cTn>
                        </p:par>
                        <p:par>
                          <p:cTn id="19" fill="hold">
                            <p:stCondLst>
                              <p:cond delay="1000"/>
                            </p:stCondLst>
                            <p:childTnLst>
                              <p:par>
                                <p:cTn id="20" presetID="14" presetClass="exit" presetSubtype="10" fill="hold" nodeType="afterEffect">
                                  <p:stCondLst>
                                    <p:cond delay="0"/>
                                  </p:stCondLst>
                                  <p:childTnLst>
                                    <p:animEffect transition="out" filter="randombar(horizontal)">
                                      <p:cBhvr>
                                        <p:cTn id="21" dur="500"/>
                                        <p:tgtEl>
                                          <p:spTgt spid="76"/>
                                        </p:tgtEl>
                                      </p:cBhvr>
                                    </p:animEffect>
                                    <p:set>
                                      <p:cBhvr>
                                        <p:cTn id="22" dur="1" fill="hold">
                                          <p:stCondLst>
                                            <p:cond delay="499"/>
                                          </p:stCondLst>
                                        </p:cTn>
                                        <p:tgtEl>
                                          <p:spTgt spid="76"/>
                                        </p:tgtEl>
                                        <p:attrNameLst>
                                          <p:attrName>style.visibility</p:attrName>
                                        </p:attrNameLst>
                                      </p:cBhvr>
                                      <p:to>
                                        <p:strVal val="hidden"/>
                                      </p:to>
                                    </p:set>
                                  </p:childTnLst>
                                </p:cTn>
                              </p:par>
                            </p:childTnLst>
                          </p:cTn>
                        </p:par>
                        <p:par>
                          <p:cTn id="23" fill="hold">
                            <p:stCondLst>
                              <p:cond delay="1500"/>
                            </p:stCondLst>
                            <p:childTnLst>
                              <p:par>
                                <p:cTn id="24" presetID="14" presetClass="exit" presetSubtype="10" fill="hold" nodeType="afterEffect">
                                  <p:stCondLst>
                                    <p:cond delay="0"/>
                                  </p:stCondLst>
                                  <p:childTnLst>
                                    <p:animEffect transition="out" filter="randombar(horizontal)">
                                      <p:cBhvr>
                                        <p:cTn id="25" dur="500"/>
                                        <p:tgtEl>
                                          <p:spTgt spid="78"/>
                                        </p:tgtEl>
                                      </p:cBhvr>
                                    </p:animEffect>
                                    <p:set>
                                      <p:cBhvr>
                                        <p:cTn id="26" dur="1" fill="hold">
                                          <p:stCondLst>
                                            <p:cond delay="499"/>
                                          </p:stCondLst>
                                        </p:cTn>
                                        <p:tgtEl>
                                          <p:spTgt spid="78"/>
                                        </p:tgtEl>
                                        <p:attrNameLst>
                                          <p:attrName>style.visibility</p:attrName>
                                        </p:attrNameLst>
                                      </p:cBhvr>
                                      <p:to>
                                        <p:strVal val="hidden"/>
                                      </p:to>
                                    </p:set>
                                  </p:childTnLst>
                                </p:cTn>
                              </p:par>
                            </p:childTnLst>
                          </p:cTn>
                        </p:par>
                        <p:par>
                          <p:cTn id="27" fill="hold">
                            <p:stCondLst>
                              <p:cond delay="2000"/>
                            </p:stCondLst>
                            <p:childTnLst>
                              <p:par>
                                <p:cTn id="28" presetID="14" presetClass="exit" presetSubtype="10" fill="hold" nodeType="afterEffect">
                                  <p:stCondLst>
                                    <p:cond delay="0"/>
                                  </p:stCondLst>
                                  <p:childTnLst>
                                    <p:animEffect transition="out" filter="randombar(horizontal)">
                                      <p:cBhvr>
                                        <p:cTn id="29" dur="500"/>
                                        <p:tgtEl>
                                          <p:spTgt spid="79"/>
                                        </p:tgtEl>
                                      </p:cBhvr>
                                    </p:animEffect>
                                    <p:set>
                                      <p:cBhvr>
                                        <p:cTn id="30" dur="1" fill="hold">
                                          <p:stCondLst>
                                            <p:cond delay="499"/>
                                          </p:stCondLst>
                                        </p:cTn>
                                        <p:tgtEl>
                                          <p:spTgt spid="79"/>
                                        </p:tgtEl>
                                        <p:attrNameLst>
                                          <p:attrName>style.visibility</p:attrName>
                                        </p:attrNameLst>
                                      </p:cBhvr>
                                      <p:to>
                                        <p:strVal val="hidden"/>
                                      </p:to>
                                    </p:set>
                                  </p:childTnLst>
                                </p:cTn>
                              </p:par>
                            </p:childTnLst>
                          </p:cTn>
                        </p:par>
                        <p:par>
                          <p:cTn id="31" fill="hold">
                            <p:stCondLst>
                              <p:cond delay="2500"/>
                            </p:stCondLst>
                            <p:childTnLst>
                              <p:par>
                                <p:cTn id="32" presetID="1" presetClass="entr" presetSubtype="0" fill="hold" nodeType="afterEffect">
                                  <p:stCondLst>
                                    <p:cond delay="0"/>
                                  </p:stCondLst>
                                  <p:childTnLst>
                                    <p:set>
                                      <p:cBhvr>
                                        <p:cTn id="33" dur="1" fill="hold">
                                          <p:stCondLst>
                                            <p:cond delay="0"/>
                                          </p:stCondLst>
                                        </p:cTn>
                                        <p:tgtEl>
                                          <p:spTgt spid="72"/>
                                        </p:tgtEl>
                                        <p:attrNameLst>
                                          <p:attrName>style.visibility</p:attrName>
                                        </p:attrNameLst>
                                      </p:cBhvr>
                                      <p:to>
                                        <p:strVal val="visible"/>
                                      </p:to>
                                    </p:set>
                                  </p:childTnLst>
                                </p:cTn>
                              </p:par>
                            </p:childTnLst>
                          </p:cTn>
                        </p:par>
                        <p:par>
                          <p:cTn id="34" fill="hold">
                            <p:stCondLst>
                              <p:cond delay="25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childTnLst>
                          </p:cTn>
                        </p:par>
                        <p:par>
                          <p:cTn id="37" fill="hold">
                            <p:stCondLst>
                              <p:cond delay="2500"/>
                            </p:stCondLst>
                            <p:childTnLst>
                              <p:par>
                                <p:cTn id="38" presetID="1" presetClass="entr" presetSubtype="0"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childTnLst>
                                </p:cTn>
                              </p:par>
                            </p:childTnLst>
                          </p:cTn>
                        </p:par>
                        <p:par>
                          <p:cTn id="40" fill="hold">
                            <p:stCondLst>
                              <p:cond delay="2500"/>
                            </p:stCondLst>
                            <p:childTnLst>
                              <p:par>
                                <p:cTn id="41" presetID="1"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955B69-0BDE-8645-8F8E-9DDDDD6E74E6}"/>
              </a:ext>
            </a:extLst>
          </p:cNvPr>
          <p:cNvSpPr>
            <a:spLocks noGrp="1"/>
          </p:cNvSpPr>
          <p:nvPr>
            <p:ph type="title"/>
          </p:nvPr>
        </p:nvSpPr>
        <p:spPr/>
        <p:txBody>
          <a:bodyPr/>
          <a:lstStyle/>
          <a:p>
            <a:r>
              <a:rPr lang="en-US" dirty="0"/>
              <a:t>Working Towards a Solution</a:t>
            </a:r>
          </a:p>
        </p:txBody>
      </p:sp>
      <p:sp>
        <p:nvSpPr>
          <p:cNvPr id="8" name="Frame 7">
            <a:extLst>
              <a:ext uri="{FF2B5EF4-FFF2-40B4-BE49-F238E27FC236}">
                <a16:creationId xmlns:a16="http://schemas.microsoft.com/office/drawing/2014/main" id="{95CD2BAA-9FC4-4541-BE47-68E033C31A29}"/>
              </a:ext>
            </a:extLst>
          </p:cNvPr>
          <p:cNvSpPr/>
          <p:nvPr/>
        </p:nvSpPr>
        <p:spPr>
          <a:xfrm>
            <a:off x="0" y="1329179"/>
            <a:ext cx="12192000" cy="5528821"/>
          </a:xfrm>
          <a:prstGeom prst="frame">
            <a:avLst>
              <a:gd name="adj1" fmla="val 9431"/>
            </a:avLst>
          </a:prstGeom>
          <a:blipFill>
            <a:blip r:embed="rId3"/>
            <a:tile tx="0" ty="0" sx="100000" sy="100000" flip="none" algn="tl"/>
          </a:blipFill>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75" name="Graphic 74" descr="Silo outline">
            <a:extLst>
              <a:ext uri="{FF2B5EF4-FFF2-40B4-BE49-F238E27FC236}">
                <a16:creationId xmlns:a16="http://schemas.microsoft.com/office/drawing/2014/main" id="{F5EF5D24-7D2A-DE4A-BA48-587A82F211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22318" y="4230130"/>
            <a:ext cx="1873078" cy="1873078"/>
          </a:xfrm>
          <a:prstGeom prst="rect">
            <a:avLst/>
          </a:prstGeom>
        </p:spPr>
      </p:pic>
      <p:pic>
        <p:nvPicPr>
          <p:cNvPr id="77" name="Graphic 76" descr="Silo outline">
            <a:extLst>
              <a:ext uri="{FF2B5EF4-FFF2-40B4-BE49-F238E27FC236}">
                <a16:creationId xmlns:a16="http://schemas.microsoft.com/office/drawing/2014/main" id="{63E0E593-B3E3-0A48-B6C2-44D49AB4718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17783" y="4237234"/>
            <a:ext cx="1873078" cy="1873078"/>
          </a:xfrm>
          <a:prstGeom prst="rect">
            <a:avLst/>
          </a:prstGeom>
        </p:spPr>
      </p:pic>
      <p:pic>
        <p:nvPicPr>
          <p:cNvPr id="80" name="Graphic 79" descr="Silo outline">
            <a:extLst>
              <a:ext uri="{FF2B5EF4-FFF2-40B4-BE49-F238E27FC236}">
                <a16:creationId xmlns:a16="http://schemas.microsoft.com/office/drawing/2014/main" id="{50F5937D-7533-3A45-9D34-FA280EE6C1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58430" y="4237234"/>
            <a:ext cx="1873078" cy="1873078"/>
          </a:xfrm>
          <a:prstGeom prst="rect">
            <a:avLst/>
          </a:prstGeom>
        </p:spPr>
      </p:pic>
      <p:grpSp>
        <p:nvGrpSpPr>
          <p:cNvPr id="4" name="Group 3">
            <a:extLst>
              <a:ext uri="{FF2B5EF4-FFF2-40B4-BE49-F238E27FC236}">
                <a16:creationId xmlns:a16="http://schemas.microsoft.com/office/drawing/2014/main" id="{13AFF84D-9A27-B64F-8228-63C53525A696}"/>
              </a:ext>
            </a:extLst>
          </p:cNvPr>
          <p:cNvGrpSpPr/>
          <p:nvPr/>
        </p:nvGrpSpPr>
        <p:grpSpPr>
          <a:xfrm>
            <a:off x="569440" y="4898426"/>
            <a:ext cx="1069663" cy="1148146"/>
            <a:chOff x="569440" y="4898426"/>
            <a:chExt cx="1069663" cy="1148146"/>
          </a:xfrm>
        </p:grpSpPr>
        <p:pic>
          <p:nvPicPr>
            <p:cNvPr id="41" name="Graphic 40" descr="Confused person with solid fill">
              <a:extLst>
                <a:ext uri="{FF2B5EF4-FFF2-40B4-BE49-F238E27FC236}">
                  <a16:creationId xmlns:a16="http://schemas.microsoft.com/office/drawing/2014/main" id="{1CB900A8-4FD9-C649-A6FD-22C92AC8D7B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9440" y="5422556"/>
              <a:ext cx="599303" cy="599303"/>
            </a:xfrm>
            <a:prstGeom prst="rect">
              <a:avLst/>
            </a:prstGeom>
          </p:spPr>
        </p:pic>
        <p:pic>
          <p:nvPicPr>
            <p:cNvPr id="42" name="Graphic 41" descr="Internet outline">
              <a:extLst>
                <a:ext uri="{FF2B5EF4-FFF2-40B4-BE49-F238E27FC236}">
                  <a16:creationId xmlns:a16="http://schemas.microsoft.com/office/drawing/2014/main" id="{90542A43-6E21-A848-91A0-A7983FCF51F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0373" y="5397842"/>
              <a:ext cx="648730" cy="648730"/>
            </a:xfrm>
            <a:prstGeom prst="rect">
              <a:avLst/>
            </a:prstGeom>
          </p:spPr>
        </p:pic>
        <p:pic>
          <p:nvPicPr>
            <p:cNvPr id="64" name="Graphic 63" descr="Binary with solid fill">
              <a:extLst>
                <a:ext uri="{FF2B5EF4-FFF2-40B4-BE49-F238E27FC236}">
                  <a16:creationId xmlns:a16="http://schemas.microsoft.com/office/drawing/2014/main" id="{D7EEB234-53FC-4448-9425-171D03193BE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8279" y="4898426"/>
              <a:ext cx="511773" cy="511773"/>
            </a:xfrm>
            <a:prstGeom prst="rect">
              <a:avLst/>
            </a:prstGeom>
          </p:spPr>
        </p:pic>
      </p:grpSp>
      <p:grpSp>
        <p:nvGrpSpPr>
          <p:cNvPr id="5" name="Group 4">
            <a:extLst>
              <a:ext uri="{FF2B5EF4-FFF2-40B4-BE49-F238E27FC236}">
                <a16:creationId xmlns:a16="http://schemas.microsoft.com/office/drawing/2014/main" id="{7E09F6FB-F579-3444-81B7-AF443A8A5433}"/>
              </a:ext>
            </a:extLst>
          </p:cNvPr>
          <p:cNvGrpSpPr/>
          <p:nvPr/>
        </p:nvGrpSpPr>
        <p:grpSpPr>
          <a:xfrm>
            <a:off x="1959273" y="4898426"/>
            <a:ext cx="1056260" cy="1148146"/>
            <a:chOff x="1959273" y="4898426"/>
            <a:chExt cx="1056260" cy="1148146"/>
          </a:xfrm>
        </p:grpSpPr>
        <p:pic>
          <p:nvPicPr>
            <p:cNvPr id="46" name="Graphic 45" descr="Woman Shrugging with solid fill">
              <a:extLst>
                <a:ext uri="{FF2B5EF4-FFF2-40B4-BE49-F238E27FC236}">
                  <a16:creationId xmlns:a16="http://schemas.microsoft.com/office/drawing/2014/main" id="{A6357F4F-899E-1B46-A398-1C5CD77D95A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959273" y="5422556"/>
              <a:ext cx="599303" cy="599303"/>
            </a:xfrm>
            <a:prstGeom prst="rect">
              <a:avLst/>
            </a:prstGeom>
          </p:spPr>
        </p:pic>
        <p:pic>
          <p:nvPicPr>
            <p:cNvPr id="47" name="Graphic 46" descr="Internet outline">
              <a:extLst>
                <a:ext uri="{FF2B5EF4-FFF2-40B4-BE49-F238E27FC236}">
                  <a16:creationId xmlns:a16="http://schemas.microsoft.com/office/drawing/2014/main" id="{19105087-EFF0-1041-88CF-04FC3CA953B4}"/>
                </a:ext>
              </a:extLst>
            </p:cNvPr>
            <p:cNvPicPr>
              <a:picLocks noChangeAspect="1"/>
            </p:cNvPicPr>
            <p:nvPr/>
          </p:nvPicPr>
          <p:blipFill>
            <a:blip r:embed="rId8">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65" name="Graphic 64" descr="Binary with solid fill">
              <a:extLst>
                <a:ext uri="{FF2B5EF4-FFF2-40B4-BE49-F238E27FC236}">
                  <a16:creationId xmlns:a16="http://schemas.microsoft.com/office/drawing/2014/main" id="{05428931-FE8B-C94F-8B6F-2FADABBFFA5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60087" y="4898426"/>
              <a:ext cx="511773" cy="511773"/>
            </a:xfrm>
            <a:prstGeom prst="rect">
              <a:avLst/>
            </a:prstGeom>
          </p:spPr>
        </p:pic>
      </p:grpSp>
      <p:grpSp>
        <p:nvGrpSpPr>
          <p:cNvPr id="7" name="Group 6">
            <a:extLst>
              <a:ext uri="{FF2B5EF4-FFF2-40B4-BE49-F238E27FC236}">
                <a16:creationId xmlns:a16="http://schemas.microsoft.com/office/drawing/2014/main" id="{09352CD9-9DC7-F84B-B860-B503D9E25CCF}"/>
              </a:ext>
            </a:extLst>
          </p:cNvPr>
          <p:cNvGrpSpPr/>
          <p:nvPr/>
        </p:nvGrpSpPr>
        <p:grpSpPr>
          <a:xfrm>
            <a:off x="3349106" y="4910783"/>
            <a:ext cx="1073582" cy="1111076"/>
            <a:chOff x="3349106" y="4910783"/>
            <a:chExt cx="1073582" cy="1111076"/>
          </a:xfrm>
        </p:grpSpPr>
        <p:pic>
          <p:nvPicPr>
            <p:cNvPr id="51" name="Graphic 50" descr="Confused person with solid fill">
              <a:extLst>
                <a:ext uri="{FF2B5EF4-FFF2-40B4-BE49-F238E27FC236}">
                  <a16:creationId xmlns:a16="http://schemas.microsoft.com/office/drawing/2014/main" id="{11C49EDA-6C1D-E847-B438-8EF3EA013B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49106" y="5422556"/>
              <a:ext cx="599303" cy="599303"/>
            </a:xfrm>
            <a:prstGeom prst="rect">
              <a:avLst/>
            </a:prstGeom>
          </p:spPr>
        </p:pic>
        <p:pic>
          <p:nvPicPr>
            <p:cNvPr id="52" name="Graphic 51" descr="Internet outline">
              <a:extLst>
                <a:ext uri="{FF2B5EF4-FFF2-40B4-BE49-F238E27FC236}">
                  <a16:creationId xmlns:a16="http://schemas.microsoft.com/office/drawing/2014/main" id="{93E31B68-4A5F-2C43-A805-B0206A054ED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3773958" y="5373129"/>
              <a:ext cx="648730" cy="648730"/>
            </a:xfrm>
            <a:prstGeom prst="rect">
              <a:avLst/>
            </a:prstGeom>
          </p:spPr>
        </p:pic>
        <p:pic>
          <p:nvPicPr>
            <p:cNvPr id="66" name="Graphic 65" descr="Binary with solid fill">
              <a:extLst>
                <a:ext uri="{FF2B5EF4-FFF2-40B4-BE49-F238E27FC236}">
                  <a16:creationId xmlns:a16="http://schemas.microsoft.com/office/drawing/2014/main" id="{3F98482B-FE1B-374E-8B23-CB4553D9512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877391" y="4910783"/>
              <a:ext cx="511773" cy="511773"/>
            </a:xfrm>
            <a:prstGeom prst="rect">
              <a:avLst/>
            </a:prstGeom>
          </p:spPr>
        </p:pic>
      </p:grpSp>
      <p:grpSp>
        <p:nvGrpSpPr>
          <p:cNvPr id="9" name="Group 8">
            <a:extLst>
              <a:ext uri="{FF2B5EF4-FFF2-40B4-BE49-F238E27FC236}">
                <a16:creationId xmlns:a16="http://schemas.microsoft.com/office/drawing/2014/main" id="{9D91484E-F9D6-B84D-AE91-22CF56CDBCB5}"/>
              </a:ext>
            </a:extLst>
          </p:cNvPr>
          <p:cNvGrpSpPr/>
          <p:nvPr/>
        </p:nvGrpSpPr>
        <p:grpSpPr>
          <a:xfrm>
            <a:off x="4738939" y="4910783"/>
            <a:ext cx="1070464" cy="1124461"/>
            <a:chOff x="4738939" y="4910783"/>
            <a:chExt cx="1070464" cy="1124461"/>
          </a:xfrm>
        </p:grpSpPr>
        <p:pic>
          <p:nvPicPr>
            <p:cNvPr id="53" name="Graphic 52" descr="Woman Shrugging with solid fill">
              <a:extLst>
                <a:ext uri="{FF2B5EF4-FFF2-40B4-BE49-F238E27FC236}">
                  <a16:creationId xmlns:a16="http://schemas.microsoft.com/office/drawing/2014/main" id="{827387BC-93A6-2F40-B98B-53D06C6CDB0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38939" y="5422556"/>
              <a:ext cx="599303" cy="599303"/>
            </a:xfrm>
            <a:prstGeom prst="rect">
              <a:avLst/>
            </a:prstGeom>
          </p:spPr>
        </p:pic>
        <p:pic>
          <p:nvPicPr>
            <p:cNvPr id="54" name="Graphic 53" descr="Internet outline">
              <a:extLst>
                <a:ext uri="{FF2B5EF4-FFF2-40B4-BE49-F238E27FC236}">
                  <a16:creationId xmlns:a16="http://schemas.microsoft.com/office/drawing/2014/main" id="{D99C3929-FF98-634C-9171-E51F6283D7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0673" y="5386514"/>
              <a:ext cx="648730" cy="648730"/>
            </a:xfrm>
            <a:prstGeom prst="rect">
              <a:avLst/>
            </a:prstGeom>
          </p:spPr>
        </p:pic>
        <p:pic>
          <p:nvPicPr>
            <p:cNvPr id="67" name="Graphic 66" descr="Binary with solid fill">
              <a:extLst>
                <a:ext uri="{FF2B5EF4-FFF2-40B4-BE49-F238E27FC236}">
                  <a16:creationId xmlns:a16="http://schemas.microsoft.com/office/drawing/2014/main" id="{01445C56-5A38-5E40-B307-8B4437C21C2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231754" y="4910783"/>
              <a:ext cx="511773" cy="511773"/>
            </a:xfrm>
            <a:prstGeom prst="rect">
              <a:avLst/>
            </a:prstGeom>
          </p:spPr>
        </p:pic>
      </p:grpSp>
      <p:grpSp>
        <p:nvGrpSpPr>
          <p:cNvPr id="11" name="Group 10">
            <a:extLst>
              <a:ext uri="{FF2B5EF4-FFF2-40B4-BE49-F238E27FC236}">
                <a16:creationId xmlns:a16="http://schemas.microsoft.com/office/drawing/2014/main" id="{CC22D009-D104-F045-8056-34A2CC2A017E}"/>
              </a:ext>
            </a:extLst>
          </p:cNvPr>
          <p:cNvGrpSpPr/>
          <p:nvPr/>
        </p:nvGrpSpPr>
        <p:grpSpPr>
          <a:xfrm>
            <a:off x="6128772" y="4910783"/>
            <a:ext cx="1086454" cy="1111076"/>
            <a:chOff x="6128772" y="4910783"/>
            <a:chExt cx="1086454" cy="1111076"/>
          </a:xfrm>
        </p:grpSpPr>
        <p:pic>
          <p:nvPicPr>
            <p:cNvPr id="55" name="Graphic 54" descr="Confused person with solid fill">
              <a:extLst>
                <a:ext uri="{FF2B5EF4-FFF2-40B4-BE49-F238E27FC236}">
                  <a16:creationId xmlns:a16="http://schemas.microsoft.com/office/drawing/2014/main" id="{D1CCD1FB-154E-F043-A85C-9412BD9595D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128772" y="5422556"/>
              <a:ext cx="599303" cy="599303"/>
            </a:xfrm>
            <a:prstGeom prst="rect">
              <a:avLst/>
            </a:prstGeom>
          </p:spPr>
        </p:pic>
        <p:pic>
          <p:nvPicPr>
            <p:cNvPr id="56" name="Graphic 55" descr="Internet outline">
              <a:extLst>
                <a:ext uri="{FF2B5EF4-FFF2-40B4-BE49-F238E27FC236}">
                  <a16:creationId xmlns:a16="http://schemas.microsoft.com/office/drawing/2014/main" id="{AC86FD8C-5130-6B4E-B48F-C1B7FB77809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66496" y="5373129"/>
              <a:ext cx="648730" cy="648730"/>
            </a:xfrm>
            <a:prstGeom prst="rect">
              <a:avLst/>
            </a:prstGeom>
          </p:spPr>
        </p:pic>
        <p:pic>
          <p:nvPicPr>
            <p:cNvPr id="68" name="Graphic 67" descr="Binary with solid fill">
              <a:extLst>
                <a:ext uri="{FF2B5EF4-FFF2-40B4-BE49-F238E27FC236}">
                  <a16:creationId xmlns:a16="http://schemas.microsoft.com/office/drawing/2014/main" id="{2BA1F73A-FBEC-5649-B46D-F622E0ED770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94483" y="4910783"/>
              <a:ext cx="511773" cy="511773"/>
            </a:xfrm>
            <a:prstGeom prst="rect">
              <a:avLst/>
            </a:prstGeom>
          </p:spPr>
        </p:pic>
      </p:grpSp>
      <p:grpSp>
        <p:nvGrpSpPr>
          <p:cNvPr id="13" name="Group 12">
            <a:extLst>
              <a:ext uri="{FF2B5EF4-FFF2-40B4-BE49-F238E27FC236}">
                <a16:creationId xmlns:a16="http://schemas.microsoft.com/office/drawing/2014/main" id="{98A5D0B3-AA90-6C4B-B2AF-9C44C1B4C96D}"/>
              </a:ext>
            </a:extLst>
          </p:cNvPr>
          <p:cNvGrpSpPr/>
          <p:nvPr/>
        </p:nvGrpSpPr>
        <p:grpSpPr>
          <a:xfrm>
            <a:off x="7518605" y="4886069"/>
            <a:ext cx="1083336" cy="1135790"/>
            <a:chOff x="7518605" y="4886069"/>
            <a:chExt cx="1083336" cy="1135790"/>
          </a:xfrm>
        </p:grpSpPr>
        <p:pic>
          <p:nvPicPr>
            <p:cNvPr id="57" name="Graphic 56" descr="Woman Shrugging with solid fill">
              <a:extLst>
                <a:ext uri="{FF2B5EF4-FFF2-40B4-BE49-F238E27FC236}">
                  <a16:creationId xmlns:a16="http://schemas.microsoft.com/office/drawing/2014/main" id="{CD2FB4ED-19E4-E64A-97BB-D9DE9B61508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518605" y="5422556"/>
              <a:ext cx="599303" cy="599303"/>
            </a:xfrm>
            <a:prstGeom prst="rect">
              <a:avLst/>
            </a:prstGeom>
          </p:spPr>
        </p:pic>
        <p:pic>
          <p:nvPicPr>
            <p:cNvPr id="58" name="Graphic 57" descr="Internet outline">
              <a:extLst>
                <a:ext uri="{FF2B5EF4-FFF2-40B4-BE49-F238E27FC236}">
                  <a16:creationId xmlns:a16="http://schemas.microsoft.com/office/drawing/2014/main" id="{25A8FF51-2FFC-FC41-9296-05320AC36FA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953211" y="5373129"/>
              <a:ext cx="648730" cy="648730"/>
            </a:xfrm>
            <a:prstGeom prst="rect">
              <a:avLst/>
            </a:prstGeom>
          </p:spPr>
        </p:pic>
        <p:pic>
          <p:nvPicPr>
            <p:cNvPr id="69" name="Graphic 68" descr="Binary with solid fill">
              <a:extLst>
                <a:ext uri="{FF2B5EF4-FFF2-40B4-BE49-F238E27FC236}">
                  <a16:creationId xmlns:a16="http://schemas.microsoft.com/office/drawing/2014/main" id="{2652D45E-144B-624C-8431-198DC934F65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46403" y="4886069"/>
              <a:ext cx="511773" cy="511773"/>
            </a:xfrm>
            <a:prstGeom prst="rect">
              <a:avLst/>
            </a:prstGeom>
          </p:spPr>
        </p:pic>
      </p:grpSp>
      <p:grpSp>
        <p:nvGrpSpPr>
          <p:cNvPr id="17" name="Group 16">
            <a:extLst>
              <a:ext uri="{FF2B5EF4-FFF2-40B4-BE49-F238E27FC236}">
                <a16:creationId xmlns:a16="http://schemas.microsoft.com/office/drawing/2014/main" id="{D7638EE3-B42D-7341-AEEB-77019C6903EF}"/>
              </a:ext>
            </a:extLst>
          </p:cNvPr>
          <p:cNvGrpSpPr/>
          <p:nvPr/>
        </p:nvGrpSpPr>
        <p:grpSpPr>
          <a:xfrm>
            <a:off x="8908438" y="4862901"/>
            <a:ext cx="1080218" cy="1158958"/>
            <a:chOff x="8908438" y="4862901"/>
            <a:chExt cx="1080218" cy="1158958"/>
          </a:xfrm>
        </p:grpSpPr>
        <p:pic>
          <p:nvPicPr>
            <p:cNvPr id="59" name="Graphic 58" descr="Confused person with solid fill">
              <a:extLst>
                <a:ext uri="{FF2B5EF4-FFF2-40B4-BE49-F238E27FC236}">
                  <a16:creationId xmlns:a16="http://schemas.microsoft.com/office/drawing/2014/main" id="{C5195942-18F5-934D-944E-AA3B75638F2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08438" y="5422556"/>
              <a:ext cx="599303" cy="599303"/>
            </a:xfrm>
            <a:prstGeom prst="rect">
              <a:avLst/>
            </a:prstGeom>
          </p:spPr>
        </p:pic>
        <p:pic>
          <p:nvPicPr>
            <p:cNvPr id="60" name="Graphic 59" descr="Internet outline">
              <a:extLst>
                <a:ext uri="{FF2B5EF4-FFF2-40B4-BE49-F238E27FC236}">
                  <a16:creationId xmlns:a16="http://schemas.microsoft.com/office/drawing/2014/main" id="{584B102E-82CC-3142-A658-6923B67867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39926" y="5373129"/>
              <a:ext cx="648730" cy="648730"/>
            </a:xfrm>
            <a:prstGeom prst="rect">
              <a:avLst/>
            </a:prstGeom>
          </p:spPr>
        </p:pic>
        <p:pic>
          <p:nvPicPr>
            <p:cNvPr id="70" name="Graphic 69" descr="Binary with solid fill">
              <a:extLst>
                <a:ext uri="{FF2B5EF4-FFF2-40B4-BE49-F238E27FC236}">
                  <a16:creationId xmlns:a16="http://schemas.microsoft.com/office/drawing/2014/main" id="{8A8F1ACF-B7AD-BA42-A532-2D36514D66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23406" y="4862901"/>
              <a:ext cx="511773" cy="511773"/>
            </a:xfrm>
            <a:prstGeom prst="rect">
              <a:avLst/>
            </a:prstGeom>
          </p:spPr>
        </p:pic>
      </p:grpSp>
      <p:grpSp>
        <p:nvGrpSpPr>
          <p:cNvPr id="21" name="Group 20">
            <a:extLst>
              <a:ext uri="{FF2B5EF4-FFF2-40B4-BE49-F238E27FC236}">
                <a16:creationId xmlns:a16="http://schemas.microsoft.com/office/drawing/2014/main" id="{C7F02D42-AE11-3E4B-8F9C-FDFC7F43D0AE}"/>
              </a:ext>
            </a:extLst>
          </p:cNvPr>
          <p:cNvGrpSpPr/>
          <p:nvPr/>
        </p:nvGrpSpPr>
        <p:grpSpPr>
          <a:xfrm>
            <a:off x="10298271" y="4861356"/>
            <a:ext cx="1083505" cy="1160503"/>
            <a:chOff x="10298271" y="4861356"/>
            <a:chExt cx="1083505" cy="1160503"/>
          </a:xfrm>
        </p:grpSpPr>
        <p:pic>
          <p:nvPicPr>
            <p:cNvPr id="61" name="Graphic 60" descr="Woman Shrugging with solid fill">
              <a:extLst>
                <a:ext uri="{FF2B5EF4-FFF2-40B4-BE49-F238E27FC236}">
                  <a16:creationId xmlns:a16="http://schemas.microsoft.com/office/drawing/2014/main" id="{F9D2FA75-8ED5-2A40-A890-74A3607BA99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298271" y="5422556"/>
              <a:ext cx="599303" cy="599303"/>
            </a:xfrm>
            <a:prstGeom prst="rect">
              <a:avLst/>
            </a:prstGeom>
          </p:spPr>
        </p:pic>
        <p:pic>
          <p:nvPicPr>
            <p:cNvPr id="62" name="Graphic 61" descr="Internet outline">
              <a:extLst>
                <a:ext uri="{FF2B5EF4-FFF2-40B4-BE49-F238E27FC236}">
                  <a16:creationId xmlns:a16="http://schemas.microsoft.com/office/drawing/2014/main" id="{FCD5A004-08C5-2243-BE32-B8F5F540A340}"/>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733046" y="5337087"/>
              <a:ext cx="648730" cy="648730"/>
            </a:xfrm>
            <a:prstGeom prst="rect">
              <a:avLst/>
            </a:prstGeom>
          </p:spPr>
        </p:pic>
        <p:pic>
          <p:nvPicPr>
            <p:cNvPr id="71" name="Graphic 70" descr="Binary with solid fill">
              <a:extLst>
                <a:ext uri="{FF2B5EF4-FFF2-40B4-BE49-F238E27FC236}">
                  <a16:creationId xmlns:a16="http://schemas.microsoft.com/office/drawing/2014/main" id="{DD7923DF-8F1A-5C46-B439-A9CE0D2577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800409" y="4861356"/>
              <a:ext cx="511773" cy="511773"/>
            </a:xfrm>
            <a:prstGeom prst="rect">
              <a:avLst/>
            </a:prstGeom>
          </p:spPr>
        </p:pic>
      </p:grpSp>
      <p:sp>
        <p:nvSpPr>
          <p:cNvPr id="34" name="TextBox 33">
            <a:extLst>
              <a:ext uri="{FF2B5EF4-FFF2-40B4-BE49-F238E27FC236}">
                <a16:creationId xmlns:a16="http://schemas.microsoft.com/office/drawing/2014/main" id="{1C225AE6-9571-BE4B-A897-E671B2FEFFF1}"/>
              </a:ext>
            </a:extLst>
          </p:cNvPr>
          <p:cNvSpPr txBox="1"/>
          <p:nvPr/>
        </p:nvSpPr>
        <p:spPr>
          <a:xfrm>
            <a:off x="5041557" y="1989438"/>
            <a:ext cx="184731" cy="461665"/>
          </a:xfrm>
          <a:prstGeom prst="rect">
            <a:avLst/>
          </a:prstGeom>
          <a:noFill/>
        </p:spPr>
        <p:txBody>
          <a:bodyPr wrap="none" rtlCol="0">
            <a:spAutoFit/>
          </a:bodyPr>
          <a:lstStyle/>
          <a:p>
            <a:endParaRPr lang="en-US" dirty="0"/>
          </a:p>
        </p:txBody>
      </p:sp>
      <p:pic>
        <p:nvPicPr>
          <p:cNvPr id="12" name="Graphic 11" descr="Cloud outline">
            <a:extLst>
              <a:ext uri="{FF2B5EF4-FFF2-40B4-BE49-F238E27FC236}">
                <a16:creationId xmlns:a16="http://schemas.microsoft.com/office/drawing/2014/main" id="{97241D4B-3F89-6345-84B1-61BE693B7C1D}"/>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633017" y="1297884"/>
            <a:ext cx="2925965" cy="2925965"/>
          </a:xfrm>
          <a:prstGeom prst="rect">
            <a:avLst/>
          </a:prstGeom>
        </p:spPr>
      </p:pic>
      <p:cxnSp>
        <p:nvCxnSpPr>
          <p:cNvPr id="20" name="Curved Connector 19">
            <a:extLst>
              <a:ext uri="{FF2B5EF4-FFF2-40B4-BE49-F238E27FC236}">
                <a16:creationId xmlns:a16="http://schemas.microsoft.com/office/drawing/2014/main" id="{E1C69EE0-D51E-3843-8383-336B3E742382}"/>
              </a:ext>
            </a:extLst>
          </p:cNvPr>
          <p:cNvCxnSpPr>
            <a:cxnSpLocks/>
            <a:stCxn id="64" idx="0"/>
            <a:endCxn id="12" idx="1"/>
          </p:cNvCxnSpPr>
          <p:nvPr/>
        </p:nvCxnSpPr>
        <p:spPr>
          <a:xfrm rot="5400000" flipH="1" flipV="1">
            <a:off x="1929812" y="2195222"/>
            <a:ext cx="2137559" cy="3268851"/>
          </a:xfrm>
          <a:prstGeom prst="curvedConnector2">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63" name="Curved Connector 62">
            <a:extLst>
              <a:ext uri="{FF2B5EF4-FFF2-40B4-BE49-F238E27FC236}">
                <a16:creationId xmlns:a16="http://schemas.microsoft.com/office/drawing/2014/main" id="{56B77540-C4F4-5646-93EC-E7670DC87167}"/>
              </a:ext>
            </a:extLst>
          </p:cNvPr>
          <p:cNvCxnSpPr>
            <a:cxnSpLocks/>
            <a:stCxn id="65" idx="0"/>
            <a:endCxn id="12" idx="1"/>
          </p:cNvCxnSpPr>
          <p:nvPr/>
        </p:nvCxnSpPr>
        <p:spPr>
          <a:xfrm rot="5400000" flipH="1" flipV="1">
            <a:off x="2605716" y="2871126"/>
            <a:ext cx="2137559" cy="1917043"/>
          </a:xfrm>
          <a:prstGeom prst="curvedConnector2">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72" name="Curved Connector 71">
            <a:extLst>
              <a:ext uri="{FF2B5EF4-FFF2-40B4-BE49-F238E27FC236}">
                <a16:creationId xmlns:a16="http://schemas.microsoft.com/office/drawing/2014/main" id="{B74825E2-B76F-4A46-8F37-29EAD7941F4B}"/>
              </a:ext>
            </a:extLst>
          </p:cNvPr>
          <p:cNvCxnSpPr>
            <a:cxnSpLocks/>
            <a:stCxn id="67" idx="0"/>
            <a:endCxn id="12" idx="1"/>
          </p:cNvCxnSpPr>
          <p:nvPr/>
        </p:nvCxnSpPr>
        <p:spPr>
          <a:xfrm rot="16200000" flipV="1">
            <a:off x="3985371" y="3408513"/>
            <a:ext cx="2149916" cy="854624"/>
          </a:xfrm>
          <a:prstGeom prst="curvedConnector4">
            <a:avLst>
              <a:gd name="adj1" fmla="val 15976"/>
              <a:gd name="adj2" fmla="val 126749"/>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81" name="Curved Connector 80">
            <a:extLst>
              <a:ext uri="{FF2B5EF4-FFF2-40B4-BE49-F238E27FC236}">
                <a16:creationId xmlns:a16="http://schemas.microsoft.com/office/drawing/2014/main" id="{64A24481-BADF-B546-BC88-2D7B0648ABDC}"/>
              </a:ext>
            </a:extLst>
          </p:cNvPr>
          <p:cNvCxnSpPr>
            <a:cxnSpLocks/>
            <a:stCxn id="69" idx="0"/>
            <a:endCxn id="12" idx="3"/>
          </p:cNvCxnSpPr>
          <p:nvPr/>
        </p:nvCxnSpPr>
        <p:spPr>
          <a:xfrm rot="16200000" flipV="1">
            <a:off x="6868035" y="3451814"/>
            <a:ext cx="2125202" cy="743308"/>
          </a:xfrm>
          <a:prstGeom prst="curvedConnector2">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82" name="Curved Connector 81">
            <a:extLst>
              <a:ext uri="{FF2B5EF4-FFF2-40B4-BE49-F238E27FC236}">
                <a16:creationId xmlns:a16="http://schemas.microsoft.com/office/drawing/2014/main" id="{05E604DD-849C-E540-8B77-7405A9F87DB6}"/>
              </a:ext>
            </a:extLst>
          </p:cNvPr>
          <p:cNvCxnSpPr>
            <a:cxnSpLocks/>
            <a:stCxn id="70" idx="0"/>
            <a:endCxn id="12" idx="3"/>
          </p:cNvCxnSpPr>
          <p:nvPr/>
        </p:nvCxnSpPr>
        <p:spPr>
          <a:xfrm rot="16200000" flipV="1">
            <a:off x="7568121" y="2751728"/>
            <a:ext cx="2102034" cy="2120311"/>
          </a:xfrm>
          <a:prstGeom prst="curvedConnector2">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84" name="Curved Connector 83">
            <a:extLst>
              <a:ext uri="{FF2B5EF4-FFF2-40B4-BE49-F238E27FC236}">
                <a16:creationId xmlns:a16="http://schemas.microsoft.com/office/drawing/2014/main" id="{C93E2F02-8127-7B4E-AE74-3257100AF420}"/>
              </a:ext>
            </a:extLst>
          </p:cNvPr>
          <p:cNvCxnSpPr>
            <a:cxnSpLocks/>
            <a:stCxn id="68" idx="0"/>
            <a:endCxn id="12" idx="3"/>
          </p:cNvCxnSpPr>
          <p:nvPr/>
        </p:nvCxnSpPr>
        <p:spPr>
          <a:xfrm rot="5400000" flipH="1" flipV="1">
            <a:off x="6179718" y="3531519"/>
            <a:ext cx="2149916" cy="608612"/>
          </a:xfrm>
          <a:prstGeom prst="curvedConnector4">
            <a:avLst>
              <a:gd name="adj1" fmla="val 15976"/>
              <a:gd name="adj2" fmla="val 137561"/>
            </a:avLst>
          </a:prstGeom>
          <a:ln>
            <a:headEnd type="triangle"/>
            <a:tailEnd type="triangle"/>
          </a:ln>
        </p:spPr>
        <p:style>
          <a:lnRef idx="3">
            <a:schemeClr val="accent1"/>
          </a:lnRef>
          <a:fillRef idx="0">
            <a:schemeClr val="accent1"/>
          </a:fillRef>
          <a:effectRef idx="2">
            <a:schemeClr val="accent1"/>
          </a:effectRef>
          <a:fontRef idx="minor">
            <a:schemeClr val="tx1"/>
          </a:fontRef>
        </p:style>
      </p:cxnSp>
      <p:cxnSp>
        <p:nvCxnSpPr>
          <p:cNvPr id="87" name="Curved Connector 86">
            <a:extLst>
              <a:ext uri="{FF2B5EF4-FFF2-40B4-BE49-F238E27FC236}">
                <a16:creationId xmlns:a16="http://schemas.microsoft.com/office/drawing/2014/main" id="{EA5AD64E-B446-2340-8F70-F804D762F467}"/>
              </a:ext>
            </a:extLst>
          </p:cNvPr>
          <p:cNvCxnSpPr>
            <a:cxnSpLocks/>
            <a:stCxn id="66" idx="0"/>
            <a:endCxn id="12" idx="1"/>
          </p:cNvCxnSpPr>
          <p:nvPr/>
        </p:nvCxnSpPr>
        <p:spPr>
          <a:xfrm rot="5400000" flipH="1" flipV="1">
            <a:off x="3308189" y="3585956"/>
            <a:ext cx="2149916" cy="499739"/>
          </a:xfrm>
          <a:prstGeom prst="curvedConnector2">
            <a:avLst/>
          </a:prstGeom>
          <a:ln>
            <a:headEnd type="triangle"/>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905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63"/>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72"/>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81"/>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8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6" presetClass="emph" presetSubtype="0" fill="hold" nodeType="clickEffect">
                                  <p:stCondLst>
                                    <p:cond delay="0"/>
                                  </p:stCondLst>
                                  <p:childTnLst>
                                    <p:animScale>
                                      <p:cBhvr>
                                        <p:cTn id="25" dur="3000" fill="hold"/>
                                        <p:tgtEl>
                                          <p:spTgt spid="12"/>
                                        </p:tgtEl>
                                      </p:cBhvr>
                                      <p:by x="200000" y="200000"/>
                                    </p:animScale>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75"/>
                                        </p:tgtEl>
                                      </p:cBhvr>
                                    </p:animEffect>
                                    <p:set>
                                      <p:cBhvr>
                                        <p:cTn id="30" dur="1" fill="hold">
                                          <p:stCondLst>
                                            <p:cond delay="499"/>
                                          </p:stCondLst>
                                        </p:cTn>
                                        <p:tgtEl>
                                          <p:spTgt spid="75"/>
                                        </p:tgtEl>
                                        <p:attrNameLst>
                                          <p:attrName>style.visibility</p:attrName>
                                        </p:attrNameLst>
                                      </p:cBhvr>
                                      <p:to>
                                        <p:strVal val="hidden"/>
                                      </p:to>
                                    </p:set>
                                  </p:childTnLst>
                                </p:cTn>
                              </p:par>
                              <p:par>
                                <p:cTn id="31" presetID="14" presetClass="exit" presetSubtype="10" fill="hold" nodeType="withEffect">
                                  <p:stCondLst>
                                    <p:cond delay="0"/>
                                  </p:stCondLst>
                                  <p:childTnLst>
                                    <p:animEffect transition="out" filter="randombar(horizontal)">
                                      <p:cBhvr>
                                        <p:cTn id="32" dur="500"/>
                                        <p:tgtEl>
                                          <p:spTgt spid="77"/>
                                        </p:tgtEl>
                                      </p:cBhvr>
                                    </p:animEffect>
                                    <p:set>
                                      <p:cBhvr>
                                        <p:cTn id="33" dur="1" fill="hold">
                                          <p:stCondLst>
                                            <p:cond delay="499"/>
                                          </p:stCondLst>
                                        </p:cTn>
                                        <p:tgtEl>
                                          <p:spTgt spid="77"/>
                                        </p:tgtEl>
                                        <p:attrNameLst>
                                          <p:attrName>style.visibility</p:attrName>
                                        </p:attrNameLst>
                                      </p:cBhvr>
                                      <p:to>
                                        <p:strVal val="hidden"/>
                                      </p:to>
                                    </p:set>
                                  </p:childTnLst>
                                </p:cTn>
                              </p:par>
                            </p:childTnLst>
                          </p:cTn>
                        </p:par>
                        <p:par>
                          <p:cTn id="34" fill="hold">
                            <p:stCondLst>
                              <p:cond delay="500"/>
                            </p:stCondLst>
                            <p:childTnLst>
                              <p:par>
                                <p:cTn id="35" presetID="1" presetClass="entr" presetSubtype="0" fill="hold" nodeType="afterEffect">
                                  <p:stCondLst>
                                    <p:cond delay="1000"/>
                                  </p:stCondLst>
                                  <p:childTnLst>
                                    <p:set>
                                      <p:cBhvr>
                                        <p:cTn id="36" dur="1" fill="hold">
                                          <p:stCondLst>
                                            <p:cond delay="0"/>
                                          </p:stCondLst>
                                        </p:cTn>
                                        <p:tgtEl>
                                          <p:spTgt spid="84"/>
                                        </p:tgtEl>
                                        <p:attrNameLst>
                                          <p:attrName>style.visibility</p:attrName>
                                        </p:attrNameLst>
                                      </p:cBhvr>
                                      <p:to>
                                        <p:strVal val="visible"/>
                                      </p:to>
                                    </p:set>
                                  </p:childTnLst>
                                </p:cTn>
                              </p:par>
                            </p:childTnLst>
                          </p:cTn>
                        </p:par>
                        <p:par>
                          <p:cTn id="37" fill="hold">
                            <p:stCondLst>
                              <p:cond delay="1500"/>
                            </p:stCondLst>
                            <p:childTnLst>
                              <p:par>
                                <p:cTn id="38" presetID="1" presetClass="entr" presetSubtype="0" fill="hold" nodeType="afterEffect">
                                  <p:stCondLst>
                                    <p:cond delay="1000"/>
                                  </p:stCondLst>
                                  <p:childTnLst>
                                    <p:set>
                                      <p:cBhvr>
                                        <p:cTn id="39"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955B69-0BDE-8645-8F8E-9DDDDD6E74E6}"/>
              </a:ext>
            </a:extLst>
          </p:cNvPr>
          <p:cNvSpPr>
            <a:spLocks noGrp="1"/>
          </p:cNvSpPr>
          <p:nvPr>
            <p:ph type="title"/>
          </p:nvPr>
        </p:nvSpPr>
        <p:spPr/>
        <p:txBody>
          <a:bodyPr/>
          <a:lstStyle/>
          <a:p>
            <a:r>
              <a:rPr lang="en-US" dirty="0"/>
              <a:t>Working Towards a Solution</a:t>
            </a:r>
          </a:p>
        </p:txBody>
      </p:sp>
      <p:sp>
        <p:nvSpPr>
          <p:cNvPr id="8" name="Frame 7">
            <a:extLst>
              <a:ext uri="{FF2B5EF4-FFF2-40B4-BE49-F238E27FC236}">
                <a16:creationId xmlns:a16="http://schemas.microsoft.com/office/drawing/2014/main" id="{95CD2BAA-9FC4-4541-BE47-68E033C31A29}"/>
              </a:ext>
            </a:extLst>
          </p:cNvPr>
          <p:cNvSpPr/>
          <p:nvPr/>
        </p:nvSpPr>
        <p:spPr>
          <a:xfrm>
            <a:off x="0" y="1329179"/>
            <a:ext cx="12192000" cy="5528821"/>
          </a:xfrm>
          <a:prstGeom prst="frame">
            <a:avLst>
              <a:gd name="adj1" fmla="val 9431"/>
            </a:avLst>
          </a:prstGeom>
          <a:blipFill>
            <a:blip r:embed="rId3"/>
            <a:tile tx="0" ty="0" sx="100000" sy="100000" flip="none" algn="tl"/>
          </a:blipFill>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663F381B-C911-6E41-ADDB-9F82F60A965A}"/>
              </a:ext>
            </a:extLst>
          </p:cNvPr>
          <p:cNvPicPr>
            <a:picLocks noChangeAspect="1"/>
          </p:cNvPicPr>
          <p:nvPr/>
        </p:nvPicPr>
        <p:blipFill>
          <a:blip r:embed="rId4"/>
          <a:stretch>
            <a:fillRect/>
          </a:stretch>
        </p:blipFill>
        <p:spPr>
          <a:xfrm>
            <a:off x="3852313" y="2828650"/>
            <a:ext cx="4552918" cy="1952468"/>
          </a:xfrm>
          <a:prstGeom prst="rect">
            <a:avLst/>
          </a:prstGeom>
        </p:spPr>
      </p:pic>
      <p:grpSp>
        <p:nvGrpSpPr>
          <p:cNvPr id="4" name="Group 3">
            <a:extLst>
              <a:ext uri="{FF2B5EF4-FFF2-40B4-BE49-F238E27FC236}">
                <a16:creationId xmlns:a16="http://schemas.microsoft.com/office/drawing/2014/main" id="{13AFF84D-9A27-B64F-8228-63C53525A696}"/>
              </a:ext>
            </a:extLst>
          </p:cNvPr>
          <p:cNvGrpSpPr/>
          <p:nvPr/>
        </p:nvGrpSpPr>
        <p:grpSpPr>
          <a:xfrm>
            <a:off x="569440" y="4898426"/>
            <a:ext cx="1069663" cy="1148146"/>
            <a:chOff x="569440" y="4898426"/>
            <a:chExt cx="1069663" cy="1148146"/>
          </a:xfrm>
        </p:grpSpPr>
        <p:pic>
          <p:nvPicPr>
            <p:cNvPr id="41" name="Graphic 40" descr="Confused person with solid fill">
              <a:extLst>
                <a:ext uri="{FF2B5EF4-FFF2-40B4-BE49-F238E27FC236}">
                  <a16:creationId xmlns:a16="http://schemas.microsoft.com/office/drawing/2014/main" id="{1CB900A8-4FD9-C649-A6FD-22C92AC8D7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42" name="Graphic 41" descr="Internet outline">
              <a:extLst>
                <a:ext uri="{FF2B5EF4-FFF2-40B4-BE49-F238E27FC236}">
                  <a16:creationId xmlns:a16="http://schemas.microsoft.com/office/drawing/2014/main" id="{90542A43-6E21-A848-91A0-A7983FCF51F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64" name="Graphic 63" descr="Binary with solid fill">
              <a:extLst>
                <a:ext uri="{FF2B5EF4-FFF2-40B4-BE49-F238E27FC236}">
                  <a16:creationId xmlns:a16="http://schemas.microsoft.com/office/drawing/2014/main" id="{D7EEB234-53FC-4448-9425-171D03193BE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5" name="Group 4">
            <a:extLst>
              <a:ext uri="{FF2B5EF4-FFF2-40B4-BE49-F238E27FC236}">
                <a16:creationId xmlns:a16="http://schemas.microsoft.com/office/drawing/2014/main" id="{7E09F6FB-F579-3444-81B7-AF443A8A5433}"/>
              </a:ext>
            </a:extLst>
          </p:cNvPr>
          <p:cNvGrpSpPr/>
          <p:nvPr/>
        </p:nvGrpSpPr>
        <p:grpSpPr>
          <a:xfrm>
            <a:off x="1959273" y="4898426"/>
            <a:ext cx="1056260" cy="1148146"/>
            <a:chOff x="1959273" y="4898426"/>
            <a:chExt cx="1056260" cy="1148146"/>
          </a:xfrm>
        </p:grpSpPr>
        <p:pic>
          <p:nvPicPr>
            <p:cNvPr id="46" name="Graphic 45" descr="Woman Shrugging with solid fill">
              <a:extLst>
                <a:ext uri="{FF2B5EF4-FFF2-40B4-BE49-F238E27FC236}">
                  <a16:creationId xmlns:a16="http://schemas.microsoft.com/office/drawing/2014/main" id="{A6357F4F-899E-1B46-A398-1C5CD77D95A7}"/>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47" name="Graphic 46" descr="Internet outline">
              <a:extLst>
                <a:ext uri="{FF2B5EF4-FFF2-40B4-BE49-F238E27FC236}">
                  <a16:creationId xmlns:a16="http://schemas.microsoft.com/office/drawing/2014/main" id="{19105087-EFF0-1041-88CF-04FC3CA953B4}"/>
                </a:ext>
              </a:extLst>
            </p:cNvPr>
            <p:cNvPicPr>
              <a:picLocks noChangeAspect="1"/>
            </p:cNvPicPr>
            <p:nvPr/>
          </p:nvPicPr>
          <p:blipFill>
            <a:blip r:embed="rId7">
              <a:extLst>
                <a:ext uri="{96DAC541-7B7A-43D3-8B79-37D633B846F1}">
                  <asvg:svgBlip xmlns:asvg="http://schemas.microsoft.com/office/drawing/2016/SVG/main" r:embed="rId13"/>
                </a:ext>
              </a:extLst>
            </a:blip>
            <a:stretch>
              <a:fillRect/>
            </a:stretch>
          </p:blipFill>
          <p:spPr>
            <a:xfrm>
              <a:off x="2366803" y="5397842"/>
              <a:ext cx="648730" cy="648730"/>
            </a:xfrm>
            <a:prstGeom prst="rect">
              <a:avLst/>
            </a:prstGeom>
          </p:spPr>
        </p:pic>
        <p:pic>
          <p:nvPicPr>
            <p:cNvPr id="65" name="Graphic 64" descr="Binary with solid fill">
              <a:extLst>
                <a:ext uri="{FF2B5EF4-FFF2-40B4-BE49-F238E27FC236}">
                  <a16:creationId xmlns:a16="http://schemas.microsoft.com/office/drawing/2014/main" id="{05428931-FE8B-C94F-8B6F-2FADABBFFA5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7" name="Group 6">
            <a:extLst>
              <a:ext uri="{FF2B5EF4-FFF2-40B4-BE49-F238E27FC236}">
                <a16:creationId xmlns:a16="http://schemas.microsoft.com/office/drawing/2014/main" id="{09352CD9-9DC7-F84B-B860-B503D9E25CCF}"/>
              </a:ext>
            </a:extLst>
          </p:cNvPr>
          <p:cNvGrpSpPr/>
          <p:nvPr/>
        </p:nvGrpSpPr>
        <p:grpSpPr>
          <a:xfrm>
            <a:off x="3349106" y="4910783"/>
            <a:ext cx="1073582" cy="1111076"/>
            <a:chOff x="3349106" y="4910783"/>
            <a:chExt cx="1073582" cy="1111076"/>
          </a:xfrm>
        </p:grpSpPr>
        <p:pic>
          <p:nvPicPr>
            <p:cNvPr id="51" name="Graphic 50" descr="Confused person with solid fill">
              <a:extLst>
                <a:ext uri="{FF2B5EF4-FFF2-40B4-BE49-F238E27FC236}">
                  <a16:creationId xmlns:a16="http://schemas.microsoft.com/office/drawing/2014/main" id="{11C49EDA-6C1D-E847-B438-8EF3EA013B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52" name="Graphic 51" descr="Internet outline">
              <a:extLst>
                <a:ext uri="{FF2B5EF4-FFF2-40B4-BE49-F238E27FC236}">
                  <a16:creationId xmlns:a16="http://schemas.microsoft.com/office/drawing/2014/main" id="{93E31B68-4A5F-2C43-A805-B0206A054EDB}"/>
                </a:ext>
              </a:extLst>
            </p:cNvPr>
            <p:cNvPicPr>
              <a:picLocks noChangeAspect="1"/>
            </p:cNvPicPr>
            <p:nvPr/>
          </p:nvPicPr>
          <p:blipFill>
            <a:blip r:embed="rId7">
              <a:extLst>
                <a:ext uri="{96DAC541-7B7A-43D3-8B79-37D633B846F1}">
                  <asvg:svgBlip xmlns:asvg="http://schemas.microsoft.com/office/drawing/2016/SVG/main" r:embed="rId13"/>
                </a:ext>
              </a:extLst>
            </a:blip>
            <a:stretch>
              <a:fillRect/>
            </a:stretch>
          </p:blipFill>
          <p:spPr>
            <a:xfrm>
              <a:off x="3773958" y="5373129"/>
              <a:ext cx="648730" cy="648730"/>
            </a:xfrm>
            <a:prstGeom prst="rect">
              <a:avLst/>
            </a:prstGeom>
          </p:spPr>
        </p:pic>
        <p:pic>
          <p:nvPicPr>
            <p:cNvPr id="66" name="Graphic 65" descr="Binary with solid fill">
              <a:extLst>
                <a:ext uri="{FF2B5EF4-FFF2-40B4-BE49-F238E27FC236}">
                  <a16:creationId xmlns:a16="http://schemas.microsoft.com/office/drawing/2014/main" id="{3F98482B-FE1B-374E-8B23-CB4553D951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9" name="Group 8">
            <a:extLst>
              <a:ext uri="{FF2B5EF4-FFF2-40B4-BE49-F238E27FC236}">
                <a16:creationId xmlns:a16="http://schemas.microsoft.com/office/drawing/2014/main" id="{9D91484E-F9D6-B84D-AE91-22CF56CDBCB5}"/>
              </a:ext>
            </a:extLst>
          </p:cNvPr>
          <p:cNvGrpSpPr/>
          <p:nvPr/>
        </p:nvGrpSpPr>
        <p:grpSpPr>
          <a:xfrm>
            <a:off x="4738939" y="4910783"/>
            <a:ext cx="1070464" cy="1124461"/>
            <a:chOff x="4738939" y="4910783"/>
            <a:chExt cx="1070464" cy="1124461"/>
          </a:xfrm>
        </p:grpSpPr>
        <p:pic>
          <p:nvPicPr>
            <p:cNvPr id="53" name="Graphic 52" descr="Woman Shrugging with solid fill">
              <a:extLst>
                <a:ext uri="{FF2B5EF4-FFF2-40B4-BE49-F238E27FC236}">
                  <a16:creationId xmlns:a16="http://schemas.microsoft.com/office/drawing/2014/main" id="{827387BC-93A6-2F40-B98B-53D06C6CDB0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54" name="Graphic 53" descr="Internet outline">
              <a:extLst>
                <a:ext uri="{FF2B5EF4-FFF2-40B4-BE49-F238E27FC236}">
                  <a16:creationId xmlns:a16="http://schemas.microsoft.com/office/drawing/2014/main" id="{D99C3929-FF98-634C-9171-E51F6283D721}"/>
                </a:ext>
              </a:extLst>
            </p:cNvPr>
            <p:cNvPicPr>
              <a:picLocks noChangeAspect="1"/>
            </p:cNvPicPr>
            <p:nvPr/>
          </p:nvPicPr>
          <p:blipFill>
            <a:blip r:embed="rId7">
              <a:extLst>
                <a:ext uri="{96DAC541-7B7A-43D3-8B79-37D633B846F1}">
                  <asvg:svgBlip xmlns:asvg="http://schemas.microsoft.com/office/drawing/2016/SVG/main" r:embed="rId13"/>
                </a:ext>
              </a:extLst>
            </a:blip>
            <a:stretch>
              <a:fillRect/>
            </a:stretch>
          </p:blipFill>
          <p:spPr>
            <a:xfrm>
              <a:off x="5160673" y="5386514"/>
              <a:ext cx="648730" cy="648730"/>
            </a:xfrm>
            <a:prstGeom prst="rect">
              <a:avLst/>
            </a:prstGeom>
          </p:spPr>
        </p:pic>
        <p:pic>
          <p:nvPicPr>
            <p:cNvPr id="67" name="Graphic 66" descr="Binary with solid fill">
              <a:extLst>
                <a:ext uri="{FF2B5EF4-FFF2-40B4-BE49-F238E27FC236}">
                  <a16:creationId xmlns:a16="http://schemas.microsoft.com/office/drawing/2014/main" id="{01445C56-5A38-5E40-B307-8B4437C21C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11" name="Group 10">
            <a:extLst>
              <a:ext uri="{FF2B5EF4-FFF2-40B4-BE49-F238E27FC236}">
                <a16:creationId xmlns:a16="http://schemas.microsoft.com/office/drawing/2014/main" id="{CC22D009-D104-F045-8056-34A2CC2A017E}"/>
              </a:ext>
            </a:extLst>
          </p:cNvPr>
          <p:cNvGrpSpPr/>
          <p:nvPr/>
        </p:nvGrpSpPr>
        <p:grpSpPr>
          <a:xfrm>
            <a:off x="6128772" y="4910783"/>
            <a:ext cx="1086454" cy="1111076"/>
            <a:chOff x="6128772" y="4910783"/>
            <a:chExt cx="1086454" cy="1111076"/>
          </a:xfrm>
        </p:grpSpPr>
        <p:pic>
          <p:nvPicPr>
            <p:cNvPr id="55" name="Graphic 54" descr="Confused person with solid fill">
              <a:extLst>
                <a:ext uri="{FF2B5EF4-FFF2-40B4-BE49-F238E27FC236}">
                  <a16:creationId xmlns:a16="http://schemas.microsoft.com/office/drawing/2014/main" id="{D1CCD1FB-154E-F043-A85C-9412BD9595D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56" name="Graphic 55" descr="Internet outline">
              <a:extLst>
                <a:ext uri="{FF2B5EF4-FFF2-40B4-BE49-F238E27FC236}">
                  <a16:creationId xmlns:a16="http://schemas.microsoft.com/office/drawing/2014/main" id="{AC86FD8C-5130-6B4E-B48F-C1B7FB7780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68" name="Graphic 67" descr="Binary with solid fill">
              <a:extLst>
                <a:ext uri="{FF2B5EF4-FFF2-40B4-BE49-F238E27FC236}">
                  <a16:creationId xmlns:a16="http://schemas.microsoft.com/office/drawing/2014/main" id="{2BA1F73A-FBEC-5649-B46D-F622E0ED770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13" name="Group 12">
            <a:extLst>
              <a:ext uri="{FF2B5EF4-FFF2-40B4-BE49-F238E27FC236}">
                <a16:creationId xmlns:a16="http://schemas.microsoft.com/office/drawing/2014/main" id="{98A5D0B3-AA90-6C4B-B2AF-9C44C1B4C96D}"/>
              </a:ext>
            </a:extLst>
          </p:cNvPr>
          <p:cNvGrpSpPr/>
          <p:nvPr/>
        </p:nvGrpSpPr>
        <p:grpSpPr>
          <a:xfrm>
            <a:off x="7518605" y="4886069"/>
            <a:ext cx="1083336" cy="1135790"/>
            <a:chOff x="7518605" y="4886069"/>
            <a:chExt cx="1083336" cy="1135790"/>
          </a:xfrm>
        </p:grpSpPr>
        <p:pic>
          <p:nvPicPr>
            <p:cNvPr id="57" name="Graphic 56" descr="Woman Shrugging with solid fill">
              <a:extLst>
                <a:ext uri="{FF2B5EF4-FFF2-40B4-BE49-F238E27FC236}">
                  <a16:creationId xmlns:a16="http://schemas.microsoft.com/office/drawing/2014/main" id="{CD2FB4ED-19E4-E64A-97BB-D9DE9B61508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18605" y="5422556"/>
              <a:ext cx="599303" cy="599303"/>
            </a:xfrm>
            <a:prstGeom prst="rect">
              <a:avLst/>
            </a:prstGeom>
          </p:spPr>
        </p:pic>
        <p:pic>
          <p:nvPicPr>
            <p:cNvPr id="58" name="Graphic 57" descr="Internet outline">
              <a:extLst>
                <a:ext uri="{FF2B5EF4-FFF2-40B4-BE49-F238E27FC236}">
                  <a16:creationId xmlns:a16="http://schemas.microsoft.com/office/drawing/2014/main" id="{25A8FF51-2FFC-FC41-9296-05320AC36FA6}"/>
                </a:ext>
              </a:extLst>
            </p:cNvPr>
            <p:cNvPicPr>
              <a:picLocks noChangeAspect="1"/>
            </p:cNvPicPr>
            <p:nvPr/>
          </p:nvPicPr>
          <p:blipFill>
            <a:blip r:embed="rId7">
              <a:extLst>
                <a:ext uri="{96DAC541-7B7A-43D3-8B79-37D633B846F1}">
                  <asvg:svgBlip xmlns:asvg="http://schemas.microsoft.com/office/drawing/2016/SVG/main" r:embed="rId13"/>
                </a:ext>
              </a:extLst>
            </a:blip>
            <a:stretch>
              <a:fillRect/>
            </a:stretch>
          </p:blipFill>
          <p:spPr>
            <a:xfrm>
              <a:off x="7953211" y="5373129"/>
              <a:ext cx="648730" cy="648730"/>
            </a:xfrm>
            <a:prstGeom prst="rect">
              <a:avLst/>
            </a:prstGeom>
          </p:spPr>
        </p:pic>
        <p:pic>
          <p:nvPicPr>
            <p:cNvPr id="69" name="Graphic 68" descr="Binary with solid fill">
              <a:extLst>
                <a:ext uri="{FF2B5EF4-FFF2-40B4-BE49-F238E27FC236}">
                  <a16:creationId xmlns:a16="http://schemas.microsoft.com/office/drawing/2014/main" id="{2652D45E-144B-624C-8431-198DC934F65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46403" y="4886069"/>
              <a:ext cx="511773" cy="511773"/>
            </a:xfrm>
            <a:prstGeom prst="rect">
              <a:avLst/>
            </a:prstGeom>
          </p:spPr>
        </p:pic>
      </p:grpSp>
      <p:grpSp>
        <p:nvGrpSpPr>
          <p:cNvPr id="17" name="Group 16">
            <a:extLst>
              <a:ext uri="{FF2B5EF4-FFF2-40B4-BE49-F238E27FC236}">
                <a16:creationId xmlns:a16="http://schemas.microsoft.com/office/drawing/2014/main" id="{D7638EE3-B42D-7341-AEEB-77019C6903EF}"/>
              </a:ext>
            </a:extLst>
          </p:cNvPr>
          <p:cNvGrpSpPr/>
          <p:nvPr/>
        </p:nvGrpSpPr>
        <p:grpSpPr>
          <a:xfrm>
            <a:off x="8908438" y="4862901"/>
            <a:ext cx="1080218" cy="1158958"/>
            <a:chOff x="8908438" y="4862901"/>
            <a:chExt cx="1080218" cy="1158958"/>
          </a:xfrm>
        </p:grpSpPr>
        <p:pic>
          <p:nvPicPr>
            <p:cNvPr id="59" name="Graphic 58" descr="Confused person with solid fill">
              <a:extLst>
                <a:ext uri="{FF2B5EF4-FFF2-40B4-BE49-F238E27FC236}">
                  <a16:creationId xmlns:a16="http://schemas.microsoft.com/office/drawing/2014/main" id="{C5195942-18F5-934D-944E-AA3B75638F2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8438" y="5422556"/>
              <a:ext cx="599303" cy="599303"/>
            </a:xfrm>
            <a:prstGeom prst="rect">
              <a:avLst/>
            </a:prstGeom>
          </p:spPr>
        </p:pic>
        <p:pic>
          <p:nvPicPr>
            <p:cNvPr id="60" name="Graphic 59" descr="Internet outline">
              <a:extLst>
                <a:ext uri="{FF2B5EF4-FFF2-40B4-BE49-F238E27FC236}">
                  <a16:creationId xmlns:a16="http://schemas.microsoft.com/office/drawing/2014/main" id="{584B102E-82CC-3142-A658-6923B67867C0}"/>
                </a:ext>
              </a:extLst>
            </p:cNvPr>
            <p:cNvPicPr>
              <a:picLocks noChangeAspect="1"/>
            </p:cNvPicPr>
            <p:nvPr/>
          </p:nvPicPr>
          <p:blipFill>
            <a:blip r:embed="rId7">
              <a:extLst>
                <a:ext uri="{96DAC541-7B7A-43D3-8B79-37D633B846F1}">
                  <asvg:svgBlip xmlns:asvg="http://schemas.microsoft.com/office/drawing/2016/SVG/main" r:embed="rId13"/>
                </a:ext>
              </a:extLst>
            </a:blip>
            <a:stretch>
              <a:fillRect/>
            </a:stretch>
          </p:blipFill>
          <p:spPr>
            <a:xfrm>
              <a:off x="9339926" y="5373129"/>
              <a:ext cx="648730" cy="648730"/>
            </a:xfrm>
            <a:prstGeom prst="rect">
              <a:avLst/>
            </a:prstGeom>
          </p:spPr>
        </p:pic>
        <p:pic>
          <p:nvPicPr>
            <p:cNvPr id="70" name="Graphic 69" descr="Binary with solid fill">
              <a:extLst>
                <a:ext uri="{FF2B5EF4-FFF2-40B4-BE49-F238E27FC236}">
                  <a16:creationId xmlns:a16="http://schemas.microsoft.com/office/drawing/2014/main" id="{8A8F1ACF-B7AD-BA42-A532-2D36514D668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23406" y="4862901"/>
              <a:ext cx="511773" cy="511773"/>
            </a:xfrm>
            <a:prstGeom prst="rect">
              <a:avLst/>
            </a:prstGeom>
          </p:spPr>
        </p:pic>
      </p:grpSp>
      <p:grpSp>
        <p:nvGrpSpPr>
          <p:cNvPr id="833" name="Group 832">
            <a:extLst>
              <a:ext uri="{FF2B5EF4-FFF2-40B4-BE49-F238E27FC236}">
                <a16:creationId xmlns:a16="http://schemas.microsoft.com/office/drawing/2014/main" id="{1F1E582B-8431-E242-9843-4F6CED5259FE}"/>
              </a:ext>
            </a:extLst>
          </p:cNvPr>
          <p:cNvGrpSpPr>
            <a:grpSpLocks noChangeAspect="1"/>
          </p:cNvGrpSpPr>
          <p:nvPr/>
        </p:nvGrpSpPr>
        <p:grpSpPr>
          <a:xfrm>
            <a:off x="730872" y="2028034"/>
            <a:ext cx="534832" cy="574073"/>
            <a:chOff x="569440" y="4898426"/>
            <a:chExt cx="1069663" cy="1148146"/>
          </a:xfrm>
        </p:grpSpPr>
        <p:pic>
          <p:nvPicPr>
            <p:cNvPr id="834" name="Graphic 833" descr="Confused person with solid fill">
              <a:extLst>
                <a:ext uri="{FF2B5EF4-FFF2-40B4-BE49-F238E27FC236}">
                  <a16:creationId xmlns:a16="http://schemas.microsoft.com/office/drawing/2014/main" id="{246BC347-4D03-084C-BD53-1044C50B3F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835" name="Graphic 834" descr="Internet outline">
              <a:extLst>
                <a:ext uri="{FF2B5EF4-FFF2-40B4-BE49-F238E27FC236}">
                  <a16:creationId xmlns:a16="http://schemas.microsoft.com/office/drawing/2014/main" id="{192AD07C-A438-5141-8B04-4084BC0681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836" name="Graphic 835" descr="Binary with solid fill">
              <a:extLst>
                <a:ext uri="{FF2B5EF4-FFF2-40B4-BE49-F238E27FC236}">
                  <a16:creationId xmlns:a16="http://schemas.microsoft.com/office/drawing/2014/main" id="{50E43E44-8AF4-E94F-8015-23C563AB44A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837" name="Group 836">
            <a:extLst>
              <a:ext uri="{FF2B5EF4-FFF2-40B4-BE49-F238E27FC236}">
                <a16:creationId xmlns:a16="http://schemas.microsoft.com/office/drawing/2014/main" id="{839BE391-18AE-E549-A526-130B782142C6}"/>
              </a:ext>
            </a:extLst>
          </p:cNvPr>
          <p:cNvGrpSpPr>
            <a:grpSpLocks noChangeAspect="1"/>
          </p:cNvGrpSpPr>
          <p:nvPr/>
        </p:nvGrpSpPr>
        <p:grpSpPr>
          <a:xfrm>
            <a:off x="1110973" y="2792094"/>
            <a:ext cx="528130" cy="574073"/>
            <a:chOff x="1959273" y="4898426"/>
            <a:chExt cx="1056260" cy="1148146"/>
          </a:xfrm>
        </p:grpSpPr>
        <p:pic>
          <p:nvPicPr>
            <p:cNvPr id="838" name="Graphic 837" descr="Woman Shrugging with solid fill">
              <a:extLst>
                <a:ext uri="{FF2B5EF4-FFF2-40B4-BE49-F238E27FC236}">
                  <a16:creationId xmlns:a16="http://schemas.microsoft.com/office/drawing/2014/main" id="{1AD4D154-A5A2-EF49-A1C8-BE40E7F10DC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839" name="Graphic 838" descr="Internet outline">
              <a:extLst>
                <a:ext uri="{FF2B5EF4-FFF2-40B4-BE49-F238E27FC236}">
                  <a16:creationId xmlns:a16="http://schemas.microsoft.com/office/drawing/2014/main" id="{5B0DF6E3-ED10-5B45-8223-48E8DE6E8ADB}"/>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840" name="Graphic 839" descr="Binary with solid fill">
              <a:extLst>
                <a:ext uri="{FF2B5EF4-FFF2-40B4-BE49-F238E27FC236}">
                  <a16:creationId xmlns:a16="http://schemas.microsoft.com/office/drawing/2014/main" id="{F7368EE4-2E12-DA41-B651-5EFEF9F20E1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841" name="Group 840">
            <a:extLst>
              <a:ext uri="{FF2B5EF4-FFF2-40B4-BE49-F238E27FC236}">
                <a16:creationId xmlns:a16="http://schemas.microsoft.com/office/drawing/2014/main" id="{950B2CA0-2982-6D42-89C3-5AA17C18DAEA}"/>
              </a:ext>
            </a:extLst>
          </p:cNvPr>
          <p:cNvGrpSpPr>
            <a:grpSpLocks noChangeAspect="1"/>
          </p:cNvGrpSpPr>
          <p:nvPr/>
        </p:nvGrpSpPr>
        <p:grpSpPr>
          <a:xfrm>
            <a:off x="1856445" y="2138196"/>
            <a:ext cx="536791" cy="555538"/>
            <a:chOff x="3349106" y="4910783"/>
            <a:chExt cx="1073582" cy="1111076"/>
          </a:xfrm>
        </p:grpSpPr>
        <p:pic>
          <p:nvPicPr>
            <p:cNvPr id="842" name="Graphic 841" descr="Confused person with solid fill">
              <a:extLst>
                <a:ext uri="{FF2B5EF4-FFF2-40B4-BE49-F238E27FC236}">
                  <a16:creationId xmlns:a16="http://schemas.microsoft.com/office/drawing/2014/main" id="{442DED07-1BD7-7D47-8C06-E77D1DA1C9E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843" name="Graphic 842" descr="Internet outline">
              <a:extLst>
                <a:ext uri="{FF2B5EF4-FFF2-40B4-BE49-F238E27FC236}">
                  <a16:creationId xmlns:a16="http://schemas.microsoft.com/office/drawing/2014/main" id="{206100AC-1E6D-7140-BEFA-0F5BB8EE5728}"/>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844" name="Graphic 843" descr="Binary with solid fill">
              <a:extLst>
                <a:ext uri="{FF2B5EF4-FFF2-40B4-BE49-F238E27FC236}">
                  <a16:creationId xmlns:a16="http://schemas.microsoft.com/office/drawing/2014/main" id="{92941B9C-563E-D34E-A774-811FD77EF0A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845" name="Group 844">
            <a:extLst>
              <a:ext uri="{FF2B5EF4-FFF2-40B4-BE49-F238E27FC236}">
                <a16:creationId xmlns:a16="http://schemas.microsoft.com/office/drawing/2014/main" id="{648A5E6B-F727-574B-9814-C7F5E102C270}"/>
              </a:ext>
            </a:extLst>
          </p:cNvPr>
          <p:cNvGrpSpPr>
            <a:grpSpLocks noChangeAspect="1"/>
          </p:cNvGrpSpPr>
          <p:nvPr/>
        </p:nvGrpSpPr>
        <p:grpSpPr>
          <a:xfrm>
            <a:off x="2159510" y="2953065"/>
            <a:ext cx="535232" cy="562231"/>
            <a:chOff x="4738939" y="4910783"/>
            <a:chExt cx="1070464" cy="1124461"/>
          </a:xfrm>
        </p:grpSpPr>
        <p:pic>
          <p:nvPicPr>
            <p:cNvPr id="846" name="Graphic 845" descr="Woman Shrugging with solid fill">
              <a:extLst>
                <a:ext uri="{FF2B5EF4-FFF2-40B4-BE49-F238E27FC236}">
                  <a16:creationId xmlns:a16="http://schemas.microsoft.com/office/drawing/2014/main" id="{6B3D2CCB-8815-3141-A60A-081EE2B2F2B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847" name="Graphic 846" descr="Internet outline">
              <a:extLst>
                <a:ext uri="{FF2B5EF4-FFF2-40B4-BE49-F238E27FC236}">
                  <a16:creationId xmlns:a16="http://schemas.microsoft.com/office/drawing/2014/main" id="{BE8D7944-8DED-FD40-9BBC-39FB5C0D945B}"/>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848" name="Graphic 847" descr="Binary with solid fill">
              <a:extLst>
                <a:ext uri="{FF2B5EF4-FFF2-40B4-BE49-F238E27FC236}">
                  <a16:creationId xmlns:a16="http://schemas.microsoft.com/office/drawing/2014/main" id="{31489697-28D2-B044-82A0-0CBA092949D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849" name="Group 848">
            <a:extLst>
              <a:ext uri="{FF2B5EF4-FFF2-40B4-BE49-F238E27FC236}">
                <a16:creationId xmlns:a16="http://schemas.microsoft.com/office/drawing/2014/main" id="{1C4ACCD6-4220-0B4D-A070-1B58423EC028}"/>
              </a:ext>
            </a:extLst>
          </p:cNvPr>
          <p:cNvGrpSpPr>
            <a:grpSpLocks noChangeAspect="1"/>
          </p:cNvGrpSpPr>
          <p:nvPr/>
        </p:nvGrpSpPr>
        <p:grpSpPr>
          <a:xfrm>
            <a:off x="2819107" y="2091600"/>
            <a:ext cx="543227" cy="555538"/>
            <a:chOff x="6128772" y="4910783"/>
            <a:chExt cx="1086454" cy="1111076"/>
          </a:xfrm>
        </p:grpSpPr>
        <p:pic>
          <p:nvPicPr>
            <p:cNvPr id="850" name="Graphic 849" descr="Confused person with solid fill">
              <a:extLst>
                <a:ext uri="{FF2B5EF4-FFF2-40B4-BE49-F238E27FC236}">
                  <a16:creationId xmlns:a16="http://schemas.microsoft.com/office/drawing/2014/main" id="{AC58A385-0CB3-EE4A-AE08-F6E2E6D3B0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851" name="Graphic 850" descr="Internet outline">
              <a:extLst>
                <a:ext uri="{FF2B5EF4-FFF2-40B4-BE49-F238E27FC236}">
                  <a16:creationId xmlns:a16="http://schemas.microsoft.com/office/drawing/2014/main" id="{17557A60-D733-0C4E-87E3-79E57BC8FD0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852" name="Graphic 851" descr="Binary with solid fill">
              <a:extLst>
                <a:ext uri="{FF2B5EF4-FFF2-40B4-BE49-F238E27FC236}">
                  <a16:creationId xmlns:a16="http://schemas.microsoft.com/office/drawing/2014/main" id="{F431FB4A-54CC-D74A-A5D1-6362F4088B0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853" name="Group 852">
            <a:extLst>
              <a:ext uri="{FF2B5EF4-FFF2-40B4-BE49-F238E27FC236}">
                <a16:creationId xmlns:a16="http://schemas.microsoft.com/office/drawing/2014/main" id="{A955F708-FCE0-EB49-85C2-21AAA7363700}"/>
              </a:ext>
            </a:extLst>
          </p:cNvPr>
          <p:cNvGrpSpPr>
            <a:grpSpLocks noChangeAspect="1"/>
          </p:cNvGrpSpPr>
          <p:nvPr/>
        </p:nvGrpSpPr>
        <p:grpSpPr>
          <a:xfrm>
            <a:off x="627075" y="3697492"/>
            <a:ext cx="541668" cy="567895"/>
            <a:chOff x="7518605" y="4886069"/>
            <a:chExt cx="1083336" cy="1135790"/>
          </a:xfrm>
        </p:grpSpPr>
        <p:pic>
          <p:nvPicPr>
            <p:cNvPr id="854" name="Graphic 853" descr="Woman Shrugging with solid fill">
              <a:extLst>
                <a:ext uri="{FF2B5EF4-FFF2-40B4-BE49-F238E27FC236}">
                  <a16:creationId xmlns:a16="http://schemas.microsoft.com/office/drawing/2014/main" id="{771792CF-91BF-8646-9C36-F1BDDDB304E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18605" y="5422556"/>
              <a:ext cx="599303" cy="599303"/>
            </a:xfrm>
            <a:prstGeom prst="rect">
              <a:avLst/>
            </a:prstGeom>
          </p:spPr>
        </p:pic>
        <p:pic>
          <p:nvPicPr>
            <p:cNvPr id="855" name="Graphic 854" descr="Internet outline">
              <a:extLst>
                <a:ext uri="{FF2B5EF4-FFF2-40B4-BE49-F238E27FC236}">
                  <a16:creationId xmlns:a16="http://schemas.microsoft.com/office/drawing/2014/main" id="{7409E320-89FD-D344-9E03-30CEDFBB0632}"/>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7953211" y="5373129"/>
              <a:ext cx="648730" cy="648730"/>
            </a:xfrm>
            <a:prstGeom prst="rect">
              <a:avLst/>
            </a:prstGeom>
          </p:spPr>
        </p:pic>
        <p:pic>
          <p:nvPicPr>
            <p:cNvPr id="856" name="Graphic 855" descr="Binary with solid fill">
              <a:extLst>
                <a:ext uri="{FF2B5EF4-FFF2-40B4-BE49-F238E27FC236}">
                  <a16:creationId xmlns:a16="http://schemas.microsoft.com/office/drawing/2014/main" id="{D66BDDD0-D798-354E-8C40-CA78CEEABA5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46403" y="4886069"/>
              <a:ext cx="511773" cy="511773"/>
            </a:xfrm>
            <a:prstGeom prst="rect">
              <a:avLst/>
            </a:prstGeom>
          </p:spPr>
        </p:pic>
      </p:grpSp>
      <p:grpSp>
        <p:nvGrpSpPr>
          <p:cNvPr id="857" name="Group 856">
            <a:extLst>
              <a:ext uri="{FF2B5EF4-FFF2-40B4-BE49-F238E27FC236}">
                <a16:creationId xmlns:a16="http://schemas.microsoft.com/office/drawing/2014/main" id="{39630751-89E1-6249-BF26-990E2329522E}"/>
              </a:ext>
            </a:extLst>
          </p:cNvPr>
          <p:cNvGrpSpPr>
            <a:grpSpLocks noChangeAspect="1"/>
          </p:cNvGrpSpPr>
          <p:nvPr/>
        </p:nvGrpSpPr>
        <p:grpSpPr>
          <a:xfrm>
            <a:off x="1410625" y="3743692"/>
            <a:ext cx="540109" cy="579479"/>
            <a:chOff x="8908438" y="4862901"/>
            <a:chExt cx="1080218" cy="1158958"/>
          </a:xfrm>
        </p:grpSpPr>
        <p:pic>
          <p:nvPicPr>
            <p:cNvPr id="858" name="Graphic 857" descr="Confused person with solid fill">
              <a:extLst>
                <a:ext uri="{FF2B5EF4-FFF2-40B4-BE49-F238E27FC236}">
                  <a16:creationId xmlns:a16="http://schemas.microsoft.com/office/drawing/2014/main" id="{C1A2D506-F241-6542-8E69-AC894461AA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8438" y="5422556"/>
              <a:ext cx="599303" cy="599303"/>
            </a:xfrm>
            <a:prstGeom prst="rect">
              <a:avLst/>
            </a:prstGeom>
          </p:spPr>
        </p:pic>
        <p:pic>
          <p:nvPicPr>
            <p:cNvPr id="859" name="Graphic 858" descr="Internet outline">
              <a:extLst>
                <a:ext uri="{FF2B5EF4-FFF2-40B4-BE49-F238E27FC236}">
                  <a16:creationId xmlns:a16="http://schemas.microsoft.com/office/drawing/2014/main" id="{487B4180-A3EE-B144-BADA-5FBF2790A913}"/>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9339926" y="5373129"/>
              <a:ext cx="648730" cy="648730"/>
            </a:xfrm>
            <a:prstGeom prst="rect">
              <a:avLst/>
            </a:prstGeom>
          </p:spPr>
        </p:pic>
        <p:pic>
          <p:nvPicPr>
            <p:cNvPr id="860" name="Graphic 859" descr="Binary with solid fill">
              <a:extLst>
                <a:ext uri="{FF2B5EF4-FFF2-40B4-BE49-F238E27FC236}">
                  <a16:creationId xmlns:a16="http://schemas.microsoft.com/office/drawing/2014/main" id="{D39D0341-D75E-9D46-BB92-67123C35CFE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23406" y="4862901"/>
              <a:ext cx="511773" cy="511773"/>
            </a:xfrm>
            <a:prstGeom prst="rect">
              <a:avLst/>
            </a:prstGeom>
          </p:spPr>
        </p:pic>
      </p:grpSp>
      <p:grpSp>
        <p:nvGrpSpPr>
          <p:cNvPr id="861" name="Group 860">
            <a:extLst>
              <a:ext uri="{FF2B5EF4-FFF2-40B4-BE49-F238E27FC236}">
                <a16:creationId xmlns:a16="http://schemas.microsoft.com/office/drawing/2014/main" id="{057C878E-0E19-834A-B981-BFCB60F0E9B0}"/>
              </a:ext>
            </a:extLst>
          </p:cNvPr>
          <p:cNvGrpSpPr>
            <a:grpSpLocks noChangeAspect="1"/>
          </p:cNvGrpSpPr>
          <p:nvPr/>
        </p:nvGrpSpPr>
        <p:grpSpPr>
          <a:xfrm>
            <a:off x="2414392" y="3893105"/>
            <a:ext cx="535232" cy="562231"/>
            <a:chOff x="4738939" y="4910783"/>
            <a:chExt cx="1070464" cy="1124461"/>
          </a:xfrm>
        </p:grpSpPr>
        <p:pic>
          <p:nvPicPr>
            <p:cNvPr id="862" name="Graphic 861" descr="Woman Shrugging with solid fill">
              <a:extLst>
                <a:ext uri="{FF2B5EF4-FFF2-40B4-BE49-F238E27FC236}">
                  <a16:creationId xmlns:a16="http://schemas.microsoft.com/office/drawing/2014/main" id="{388520CC-FF13-034E-862F-AE6834C32E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863" name="Graphic 862" descr="Internet outline">
              <a:extLst>
                <a:ext uri="{FF2B5EF4-FFF2-40B4-BE49-F238E27FC236}">
                  <a16:creationId xmlns:a16="http://schemas.microsoft.com/office/drawing/2014/main" id="{3FE6F27C-D26D-1F46-A51B-1D563B458780}"/>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864" name="Graphic 863" descr="Binary with solid fill">
              <a:extLst>
                <a:ext uri="{FF2B5EF4-FFF2-40B4-BE49-F238E27FC236}">
                  <a16:creationId xmlns:a16="http://schemas.microsoft.com/office/drawing/2014/main" id="{429DEE57-BB68-E54C-85FB-A4AC81FEEC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865" name="Group 864">
            <a:extLst>
              <a:ext uri="{FF2B5EF4-FFF2-40B4-BE49-F238E27FC236}">
                <a16:creationId xmlns:a16="http://schemas.microsoft.com/office/drawing/2014/main" id="{AF6E858F-C78B-824B-A0B6-D9C139B44F1D}"/>
              </a:ext>
            </a:extLst>
          </p:cNvPr>
          <p:cNvGrpSpPr>
            <a:grpSpLocks noChangeAspect="1"/>
          </p:cNvGrpSpPr>
          <p:nvPr/>
        </p:nvGrpSpPr>
        <p:grpSpPr>
          <a:xfrm>
            <a:off x="3073989" y="3031640"/>
            <a:ext cx="543227" cy="555538"/>
            <a:chOff x="6128772" y="4910783"/>
            <a:chExt cx="1086454" cy="1111076"/>
          </a:xfrm>
        </p:grpSpPr>
        <p:pic>
          <p:nvPicPr>
            <p:cNvPr id="866" name="Graphic 865" descr="Confused person with solid fill">
              <a:extLst>
                <a:ext uri="{FF2B5EF4-FFF2-40B4-BE49-F238E27FC236}">
                  <a16:creationId xmlns:a16="http://schemas.microsoft.com/office/drawing/2014/main" id="{7893D183-7203-2641-A91A-AB70606EDE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867" name="Graphic 866" descr="Internet outline">
              <a:extLst>
                <a:ext uri="{FF2B5EF4-FFF2-40B4-BE49-F238E27FC236}">
                  <a16:creationId xmlns:a16="http://schemas.microsoft.com/office/drawing/2014/main" id="{726411F4-D90E-A141-8FD4-E3980FD2EB3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868" name="Graphic 867" descr="Binary with solid fill">
              <a:extLst>
                <a:ext uri="{FF2B5EF4-FFF2-40B4-BE49-F238E27FC236}">
                  <a16:creationId xmlns:a16="http://schemas.microsoft.com/office/drawing/2014/main" id="{639BC4B3-1546-8A42-8098-06F242E2F38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869" name="Group 868">
            <a:extLst>
              <a:ext uri="{FF2B5EF4-FFF2-40B4-BE49-F238E27FC236}">
                <a16:creationId xmlns:a16="http://schemas.microsoft.com/office/drawing/2014/main" id="{2D96D20D-77C0-2446-B654-E504495F8AE4}"/>
              </a:ext>
            </a:extLst>
          </p:cNvPr>
          <p:cNvGrpSpPr>
            <a:grpSpLocks noChangeAspect="1"/>
          </p:cNvGrpSpPr>
          <p:nvPr/>
        </p:nvGrpSpPr>
        <p:grpSpPr>
          <a:xfrm>
            <a:off x="3736151" y="1970647"/>
            <a:ext cx="534832" cy="574073"/>
            <a:chOff x="569440" y="4898426"/>
            <a:chExt cx="1069663" cy="1148146"/>
          </a:xfrm>
        </p:grpSpPr>
        <p:pic>
          <p:nvPicPr>
            <p:cNvPr id="870" name="Graphic 869" descr="Confused person with solid fill">
              <a:extLst>
                <a:ext uri="{FF2B5EF4-FFF2-40B4-BE49-F238E27FC236}">
                  <a16:creationId xmlns:a16="http://schemas.microsoft.com/office/drawing/2014/main" id="{9F84D7A8-3F5E-864B-A269-AA01BD8B7E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871" name="Graphic 870" descr="Internet outline">
              <a:extLst>
                <a:ext uri="{FF2B5EF4-FFF2-40B4-BE49-F238E27FC236}">
                  <a16:creationId xmlns:a16="http://schemas.microsoft.com/office/drawing/2014/main" id="{E9A79268-DE1D-884C-BFF6-9352AB580CE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872" name="Graphic 871" descr="Binary with solid fill">
              <a:extLst>
                <a:ext uri="{FF2B5EF4-FFF2-40B4-BE49-F238E27FC236}">
                  <a16:creationId xmlns:a16="http://schemas.microsoft.com/office/drawing/2014/main" id="{52513BCB-F354-3142-9FC0-4788FFE6742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873" name="Group 872">
            <a:extLst>
              <a:ext uri="{FF2B5EF4-FFF2-40B4-BE49-F238E27FC236}">
                <a16:creationId xmlns:a16="http://schemas.microsoft.com/office/drawing/2014/main" id="{0244BB1C-756F-3443-835A-9261F0D5C639}"/>
              </a:ext>
            </a:extLst>
          </p:cNvPr>
          <p:cNvGrpSpPr>
            <a:grpSpLocks noChangeAspect="1"/>
          </p:cNvGrpSpPr>
          <p:nvPr/>
        </p:nvGrpSpPr>
        <p:grpSpPr>
          <a:xfrm>
            <a:off x="4861724" y="2080809"/>
            <a:ext cx="536791" cy="555538"/>
            <a:chOff x="3349106" y="4910783"/>
            <a:chExt cx="1073582" cy="1111076"/>
          </a:xfrm>
        </p:grpSpPr>
        <p:pic>
          <p:nvPicPr>
            <p:cNvPr id="874" name="Graphic 873" descr="Confused person with solid fill">
              <a:extLst>
                <a:ext uri="{FF2B5EF4-FFF2-40B4-BE49-F238E27FC236}">
                  <a16:creationId xmlns:a16="http://schemas.microsoft.com/office/drawing/2014/main" id="{ECDE2FDB-E15E-9446-904B-0CE5D91CAC0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875" name="Graphic 874" descr="Internet outline">
              <a:extLst>
                <a:ext uri="{FF2B5EF4-FFF2-40B4-BE49-F238E27FC236}">
                  <a16:creationId xmlns:a16="http://schemas.microsoft.com/office/drawing/2014/main" id="{2051BAC2-A995-1C40-BDC1-CFDD3C797F37}"/>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876" name="Graphic 875" descr="Binary with solid fill">
              <a:extLst>
                <a:ext uri="{FF2B5EF4-FFF2-40B4-BE49-F238E27FC236}">
                  <a16:creationId xmlns:a16="http://schemas.microsoft.com/office/drawing/2014/main" id="{0FE04236-CECD-AF45-BCC1-DA6D53E2C0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877" name="Group 876">
            <a:extLst>
              <a:ext uri="{FF2B5EF4-FFF2-40B4-BE49-F238E27FC236}">
                <a16:creationId xmlns:a16="http://schemas.microsoft.com/office/drawing/2014/main" id="{F419E517-71B3-9043-90F2-CBC1F06788BF}"/>
              </a:ext>
            </a:extLst>
          </p:cNvPr>
          <p:cNvGrpSpPr>
            <a:grpSpLocks noChangeAspect="1"/>
          </p:cNvGrpSpPr>
          <p:nvPr/>
        </p:nvGrpSpPr>
        <p:grpSpPr>
          <a:xfrm>
            <a:off x="5824386" y="2034213"/>
            <a:ext cx="543227" cy="555538"/>
            <a:chOff x="6128772" y="4910783"/>
            <a:chExt cx="1086454" cy="1111076"/>
          </a:xfrm>
        </p:grpSpPr>
        <p:pic>
          <p:nvPicPr>
            <p:cNvPr id="878" name="Graphic 877" descr="Confused person with solid fill">
              <a:extLst>
                <a:ext uri="{FF2B5EF4-FFF2-40B4-BE49-F238E27FC236}">
                  <a16:creationId xmlns:a16="http://schemas.microsoft.com/office/drawing/2014/main" id="{B844741D-221A-944C-A2D7-25B8845F96C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879" name="Graphic 878" descr="Internet outline">
              <a:extLst>
                <a:ext uri="{FF2B5EF4-FFF2-40B4-BE49-F238E27FC236}">
                  <a16:creationId xmlns:a16="http://schemas.microsoft.com/office/drawing/2014/main" id="{D3522814-577C-4F47-B5E7-6F23B27B1FA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880" name="Graphic 879" descr="Binary with solid fill">
              <a:extLst>
                <a:ext uri="{FF2B5EF4-FFF2-40B4-BE49-F238E27FC236}">
                  <a16:creationId xmlns:a16="http://schemas.microsoft.com/office/drawing/2014/main" id="{62E8D3F1-D436-A143-9128-8110BFE24AF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881" name="Group 880">
            <a:extLst>
              <a:ext uri="{FF2B5EF4-FFF2-40B4-BE49-F238E27FC236}">
                <a16:creationId xmlns:a16="http://schemas.microsoft.com/office/drawing/2014/main" id="{7DFB6C91-C4B4-8D41-96A4-2A9AA5F796EF}"/>
              </a:ext>
            </a:extLst>
          </p:cNvPr>
          <p:cNvGrpSpPr>
            <a:grpSpLocks noChangeAspect="1"/>
          </p:cNvGrpSpPr>
          <p:nvPr/>
        </p:nvGrpSpPr>
        <p:grpSpPr>
          <a:xfrm>
            <a:off x="6509309" y="2024800"/>
            <a:ext cx="534832" cy="574073"/>
            <a:chOff x="569440" y="4898426"/>
            <a:chExt cx="1069663" cy="1148146"/>
          </a:xfrm>
        </p:grpSpPr>
        <p:pic>
          <p:nvPicPr>
            <p:cNvPr id="882" name="Graphic 881" descr="Confused person with solid fill">
              <a:extLst>
                <a:ext uri="{FF2B5EF4-FFF2-40B4-BE49-F238E27FC236}">
                  <a16:creationId xmlns:a16="http://schemas.microsoft.com/office/drawing/2014/main" id="{EC78649E-9254-EC4F-B47C-0D02E229FC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883" name="Graphic 882" descr="Internet outline">
              <a:extLst>
                <a:ext uri="{FF2B5EF4-FFF2-40B4-BE49-F238E27FC236}">
                  <a16:creationId xmlns:a16="http://schemas.microsoft.com/office/drawing/2014/main" id="{9E318F74-41E6-0C43-AAE4-AE50138C576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884" name="Graphic 883" descr="Binary with solid fill">
              <a:extLst>
                <a:ext uri="{FF2B5EF4-FFF2-40B4-BE49-F238E27FC236}">
                  <a16:creationId xmlns:a16="http://schemas.microsoft.com/office/drawing/2014/main" id="{ECD20AD7-AC28-234F-B7CD-F3CB848D316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885" name="Group 884">
            <a:extLst>
              <a:ext uri="{FF2B5EF4-FFF2-40B4-BE49-F238E27FC236}">
                <a16:creationId xmlns:a16="http://schemas.microsoft.com/office/drawing/2014/main" id="{44E81702-8066-C142-A358-C24C7FFDFA97}"/>
              </a:ext>
            </a:extLst>
          </p:cNvPr>
          <p:cNvGrpSpPr>
            <a:grpSpLocks noChangeAspect="1"/>
          </p:cNvGrpSpPr>
          <p:nvPr/>
        </p:nvGrpSpPr>
        <p:grpSpPr>
          <a:xfrm>
            <a:off x="7315295" y="2054127"/>
            <a:ext cx="536791" cy="555538"/>
            <a:chOff x="3349106" y="4910783"/>
            <a:chExt cx="1073582" cy="1111076"/>
          </a:xfrm>
        </p:grpSpPr>
        <p:pic>
          <p:nvPicPr>
            <p:cNvPr id="886" name="Graphic 885" descr="Confused person with solid fill">
              <a:extLst>
                <a:ext uri="{FF2B5EF4-FFF2-40B4-BE49-F238E27FC236}">
                  <a16:creationId xmlns:a16="http://schemas.microsoft.com/office/drawing/2014/main" id="{18CFCF04-C702-EC40-B773-9A6E200F15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887" name="Graphic 886" descr="Internet outline">
              <a:extLst>
                <a:ext uri="{FF2B5EF4-FFF2-40B4-BE49-F238E27FC236}">
                  <a16:creationId xmlns:a16="http://schemas.microsoft.com/office/drawing/2014/main" id="{46665AB8-33CA-FF4B-8CDD-D093073BDA4C}"/>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888" name="Graphic 887" descr="Binary with solid fill">
              <a:extLst>
                <a:ext uri="{FF2B5EF4-FFF2-40B4-BE49-F238E27FC236}">
                  <a16:creationId xmlns:a16="http://schemas.microsoft.com/office/drawing/2014/main" id="{AC020C4B-6C84-374F-92A1-C76DF16A4B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889" name="Group 888">
            <a:extLst>
              <a:ext uri="{FF2B5EF4-FFF2-40B4-BE49-F238E27FC236}">
                <a16:creationId xmlns:a16="http://schemas.microsoft.com/office/drawing/2014/main" id="{C35E35ED-925D-6143-849A-23C730894A9B}"/>
              </a:ext>
            </a:extLst>
          </p:cNvPr>
          <p:cNvGrpSpPr>
            <a:grpSpLocks noChangeAspect="1"/>
          </p:cNvGrpSpPr>
          <p:nvPr/>
        </p:nvGrpSpPr>
        <p:grpSpPr>
          <a:xfrm>
            <a:off x="8351697" y="2101587"/>
            <a:ext cx="543227" cy="555538"/>
            <a:chOff x="6128772" y="4910783"/>
            <a:chExt cx="1086454" cy="1111076"/>
          </a:xfrm>
        </p:grpSpPr>
        <p:pic>
          <p:nvPicPr>
            <p:cNvPr id="890" name="Graphic 889" descr="Confused person with solid fill">
              <a:extLst>
                <a:ext uri="{FF2B5EF4-FFF2-40B4-BE49-F238E27FC236}">
                  <a16:creationId xmlns:a16="http://schemas.microsoft.com/office/drawing/2014/main" id="{FD49142E-68C5-8C44-8030-FA1F6147EE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891" name="Graphic 890" descr="Internet outline">
              <a:extLst>
                <a:ext uri="{FF2B5EF4-FFF2-40B4-BE49-F238E27FC236}">
                  <a16:creationId xmlns:a16="http://schemas.microsoft.com/office/drawing/2014/main" id="{7CCB962E-484C-5441-A800-1AC812D6B9F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892" name="Graphic 891" descr="Binary with solid fill">
              <a:extLst>
                <a:ext uri="{FF2B5EF4-FFF2-40B4-BE49-F238E27FC236}">
                  <a16:creationId xmlns:a16="http://schemas.microsoft.com/office/drawing/2014/main" id="{098119B5-4A6E-AF4F-8D98-B8884752DE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913" name="Group 912">
            <a:extLst>
              <a:ext uri="{FF2B5EF4-FFF2-40B4-BE49-F238E27FC236}">
                <a16:creationId xmlns:a16="http://schemas.microsoft.com/office/drawing/2014/main" id="{01213A8D-CB67-0A4F-9BFE-539DFA9093D6}"/>
              </a:ext>
            </a:extLst>
          </p:cNvPr>
          <p:cNvGrpSpPr>
            <a:grpSpLocks noChangeAspect="1"/>
          </p:cNvGrpSpPr>
          <p:nvPr/>
        </p:nvGrpSpPr>
        <p:grpSpPr>
          <a:xfrm>
            <a:off x="9091709" y="2069831"/>
            <a:ext cx="528130" cy="574073"/>
            <a:chOff x="1959273" y="4898426"/>
            <a:chExt cx="1056260" cy="1148146"/>
          </a:xfrm>
        </p:grpSpPr>
        <p:pic>
          <p:nvPicPr>
            <p:cNvPr id="914" name="Graphic 913" descr="Woman Shrugging with solid fill">
              <a:extLst>
                <a:ext uri="{FF2B5EF4-FFF2-40B4-BE49-F238E27FC236}">
                  <a16:creationId xmlns:a16="http://schemas.microsoft.com/office/drawing/2014/main" id="{3B5F17D2-5DF7-AC4E-9D32-3B431E04F6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915" name="Graphic 914" descr="Internet outline">
              <a:extLst>
                <a:ext uri="{FF2B5EF4-FFF2-40B4-BE49-F238E27FC236}">
                  <a16:creationId xmlns:a16="http://schemas.microsoft.com/office/drawing/2014/main" id="{D0E88328-4F6A-8146-A193-7E35671E92C8}"/>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916" name="Graphic 915" descr="Binary with solid fill">
              <a:extLst>
                <a:ext uri="{FF2B5EF4-FFF2-40B4-BE49-F238E27FC236}">
                  <a16:creationId xmlns:a16="http://schemas.microsoft.com/office/drawing/2014/main" id="{B99D18A9-9F3B-3A43-8BC1-29E1C733C3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917" name="Group 916">
            <a:extLst>
              <a:ext uri="{FF2B5EF4-FFF2-40B4-BE49-F238E27FC236}">
                <a16:creationId xmlns:a16="http://schemas.microsoft.com/office/drawing/2014/main" id="{861DE320-5D0A-7244-82C5-980C28DF8562}"/>
              </a:ext>
            </a:extLst>
          </p:cNvPr>
          <p:cNvGrpSpPr>
            <a:grpSpLocks noChangeAspect="1"/>
          </p:cNvGrpSpPr>
          <p:nvPr/>
        </p:nvGrpSpPr>
        <p:grpSpPr>
          <a:xfrm>
            <a:off x="10140246" y="2230802"/>
            <a:ext cx="535232" cy="562231"/>
            <a:chOff x="4738939" y="4910783"/>
            <a:chExt cx="1070464" cy="1124461"/>
          </a:xfrm>
        </p:grpSpPr>
        <p:pic>
          <p:nvPicPr>
            <p:cNvPr id="918" name="Graphic 917" descr="Woman Shrugging with solid fill">
              <a:extLst>
                <a:ext uri="{FF2B5EF4-FFF2-40B4-BE49-F238E27FC236}">
                  <a16:creationId xmlns:a16="http://schemas.microsoft.com/office/drawing/2014/main" id="{2E45C1E5-0A89-6842-8824-4330518572F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19" name="Graphic 918" descr="Internet outline">
              <a:extLst>
                <a:ext uri="{FF2B5EF4-FFF2-40B4-BE49-F238E27FC236}">
                  <a16:creationId xmlns:a16="http://schemas.microsoft.com/office/drawing/2014/main" id="{06FADEAF-C841-7749-A277-5DA9B6F5EFE8}"/>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20" name="Graphic 919" descr="Binary with solid fill">
              <a:extLst>
                <a:ext uri="{FF2B5EF4-FFF2-40B4-BE49-F238E27FC236}">
                  <a16:creationId xmlns:a16="http://schemas.microsoft.com/office/drawing/2014/main" id="{33CB3E69-E227-C947-BB74-4B065B10F17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21" name="Group 920">
            <a:extLst>
              <a:ext uri="{FF2B5EF4-FFF2-40B4-BE49-F238E27FC236}">
                <a16:creationId xmlns:a16="http://schemas.microsoft.com/office/drawing/2014/main" id="{57DB1739-7A47-D84E-9D00-B068839F3344}"/>
              </a:ext>
            </a:extLst>
          </p:cNvPr>
          <p:cNvGrpSpPr>
            <a:grpSpLocks noChangeAspect="1"/>
          </p:cNvGrpSpPr>
          <p:nvPr/>
        </p:nvGrpSpPr>
        <p:grpSpPr>
          <a:xfrm>
            <a:off x="9690814" y="2973073"/>
            <a:ext cx="540109" cy="579479"/>
            <a:chOff x="8908438" y="4862901"/>
            <a:chExt cx="1080218" cy="1158958"/>
          </a:xfrm>
        </p:grpSpPr>
        <p:pic>
          <p:nvPicPr>
            <p:cNvPr id="922" name="Graphic 921" descr="Confused person with solid fill">
              <a:extLst>
                <a:ext uri="{FF2B5EF4-FFF2-40B4-BE49-F238E27FC236}">
                  <a16:creationId xmlns:a16="http://schemas.microsoft.com/office/drawing/2014/main" id="{1615FDF4-2AAD-EC4A-8C43-E83BA935A2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8438" y="5422556"/>
              <a:ext cx="599303" cy="599303"/>
            </a:xfrm>
            <a:prstGeom prst="rect">
              <a:avLst/>
            </a:prstGeom>
          </p:spPr>
        </p:pic>
        <p:pic>
          <p:nvPicPr>
            <p:cNvPr id="923" name="Graphic 922" descr="Internet outline">
              <a:extLst>
                <a:ext uri="{FF2B5EF4-FFF2-40B4-BE49-F238E27FC236}">
                  <a16:creationId xmlns:a16="http://schemas.microsoft.com/office/drawing/2014/main" id="{18B8F75D-AF6E-B54A-AB18-F06E684829F7}"/>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9339926" y="5373129"/>
              <a:ext cx="648730" cy="648730"/>
            </a:xfrm>
            <a:prstGeom prst="rect">
              <a:avLst/>
            </a:prstGeom>
          </p:spPr>
        </p:pic>
        <p:pic>
          <p:nvPicPr>
            <p:cNvPr id="924" name="Graphic 923" descr="Binary with solid fill">
              <a:extLst>
                <a:ext uri="{FF2B5EF4-FFF2-40B4-BE49-F238E27FC236}">
                  <a16:creationId xmlns:a16="http://schemas.microsoft.com/office/drawing/2014/main" id="{40FA1B18-2115-F64F-98B4-AF828526458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23406" y="4862901"/>
              <a:ext cx="511773" cy="511773"/>
            </a:xfrm>
            <a:prstGeom prst="rect">
              <a:avLst/>
            </a:prstGeom>
          </p:spPr>
        </p:pic>
      </p:grpSp>
      <p:grpSp>
        <p:nvGrpSpPr>
          <p:cNvPr id="925" name="Group 924">
            <a:extLst>
              <a:ext uri="{FF2B5EF4-FFF2-40B4-BE49-F238E27FC236}">
                <a16:creationId xmlns:a16="http://schemas.microsoft.com/office/drawing/2014/main" id="{F981F0CF-9DD1-7847-8804-10CD163DF1FA}"/>
              </a:ext>
            </a:extLst>
          </p:cNvPr>
          <p:cNvGrpSpPr>
            <a:grpSpLocks noChangeAspect="1"/>
          </p:cNvGrpSpPr>
          <p:nvPr/>
        </p:nvGrpSpPr>
        <p:grpSpPr>
          <a:xfrm>
            <a:off x="10825287" y="2946160"/>
            <a:ext cx="535232" cy="562231"/>
            <a:chOff x="4738939" y="4910783"/>
            <a:chExt cx="1070464" cy="1124461"/>
          </a:xfrm>
        </p:grpSpPr>
        <p:pic>
          <p:nvPicPr>
            <p:cNvPr id="926" name="Graphic 925" descr="Woman Shrugging with solid fill">
              <a:extLst>
                <a:ext uri="{FF2B5EF4-FFF2-40B4-BE49-F238E27FC236}">
                  <a16:creationId xmlns:a16="http://schemas.microsoft.com/office/drawing/2014/main" id="{464D4BD6-3FAB-5E49-BE29-97987EC243A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27" name="Graphic 926" descr="Internet outline">
              <a:extLst>
                <a:ext uri="{FF2B5EF4-FFF2-40B4-BE49-F238E27FC236}">
                  <a16:creationId xmlns:a16="http://schemas.microsoft.com/office/drawing/2014/main" id="{ED30D79E-A069-244F-9CB7-9178995CE76E}"/>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28" name="Graphic 927" descr="Binary with solid fill">
              <a:extLst>
                <a:ext uri="{FF2B5EF4-FFF2-40B4-BE49-F238E27FC236}">
                  <a16:creationId xmlns:a16="http://schemas.microsoft.com/office/drawing/2014/main" id="{DE6035BF-A0C0-7A44-92A3-653566D81C8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29" name="Group 928">
            <a:extLst>
              <a:ext uri="{FF2B5EF4-FFF2-40B4-BE49-F238E27FC236}">
                <a16:creationId xmlns:a16="http://schemas.microsoft.com/office/drawing/2014/main" id="{D9B40E04-C453-D14D-92CF-0834B1ED671B}"/>
              </a:ext>
            </a:extLst>
          </p:cNvPr>
          <p:cNvGrpSpPr>
            <a:grpSpLocks noChangeAspect="1"/>
          </p:cNvGrpSpPr>
          <p:nvPr/>
        </p:nvGrpSpPr>
        <p:grpSpPr>
          <a:xfrm>
            <a:off x="10979047" y="2038394"/>
            <a:ext cx="543227" cy="555538"/>
            <a:chOff x="6128772" y="4910783"/>
            <a:chExt cx="1086454" cy="1111076"/>
          </a:xfrm>
        </p:grpSpPr>
        <p:pic>
          <p:nvPicPr>
            <p:cNvPr id="930" name="Graphic 929" descr="Confused person with solid fill">
              <a:extLst>
                <a:ext uri="{FF2B5EF4-FFF2-40B4-BE49-F238E27FC236}">
                  <a16:creationId xmlns:a16="http://schemas.microsoft.com/office/drawing/2014/main" id="{C454623B-9983-164B-AA5C-9E828D0EA85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931" name="Graphic 930" descr="Internet outline">
              <a:extLst>
                <a:ext uri="{FF2B5EF4-FFF2-40B4-BE49-F238E27FC236}">
                  <a16:creationId xmlns:a16="http://schemas.microsoft.com/office/drawing/2014/main" id="{B3DA289F-BED3-124D-A5E0-219ED62B8D2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932" name="Graphic 931" descr="Binary with solid fill">
              <a:extLst>
                <a:ext uri="{FF2B5EF4-FFF2-40B4-BE49-F238E27FC236}">
                  <a16:creationId xmlns:a16="http://schemas.microsoft.com/office/drawing/2014/main" id="{3DBC90D3-0524-4A46-89F5-5EF60FACA0E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933" name="Group 932">
            <a:extLst>
              <a:ext uri="{FF2B5EF4-FFF2-40B4-BE49-F238E27FC236}">
                <a16:creationId xmlns:a16="http://schemas.microsoft.com/office/drawing/2014/main" id="{AF408EEF-EC37-754D-A1DF-1434030541D4}"/>
              </a:ext>
            </a:extLst>
          </p:cNvPr>
          <p:cNvGrpSpPr>
            <a:grpSpLocks noChangeAspect="1"/>
          </p:cNvGrpSpPr>
          <p:nvPr/>
        </p:nvGrpSpPr>
        <p:grpSpPr>
          <a:xfrm>
            <a:off x="8771432" y="2935250"/>
            <a:ext cx="535232" cy="562231"/>
            <a:chOff x="4738939" y="4910783"/>
            <a:chExt cx="1070464" cy="1124461"/>
          </a:xfrm>
        </p:grpSpPr>
        <p:pic>
          <p:nvPicPr>
            <p:cNvPr id="934" name="Graphic 933" descr="Woman Shrugging with solid fill">
              <a:extLst>
                <a:ext uri="{FF2B5EF4-FFF2-40B4-BE49-F238E27FC236}">
                  <a16:creationId xmlns:a16="http://schemas.microsoft.com/office/drawing/2014/main" id="{163B8B97-61FA-BB44-9FDD-622886CB9DD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35" name="Graphic 934" descr="Internet outline">
              <a:extLst>
                <a:ext uri="{FF2B5EF4-FFF2-40B4-BE49-F238E27FC236}">
                  <a16:creationId xmlns:a16="http://schemas.microsoft.com/office/drawing/2014/main" id="{51BC15F2-9B07-4442-A59E-F63EA1759F23}"/>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36" name="Graphic 935" descr="Binary with solid fill">
              <a:extLst>
                <a:ext uri="{FF2B5EF4-FFF2-40B4-BE49-F238E27FC236}">
                  <a16:creationId xmlns:a16="http://schemas.microsoft.com/office/drawing/2014/main" id="{8D518F66-406C-E949-B22F-29908AC914C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37" name="Group 936">
            <a:extLst>
              <a:ext uri="{FF2B5EF4-FFF2-40B4-BE49-F238E27FC236}">
                <a16:creationId xmlns:a16="http://schemas.microsoft.com/office/drawing/2014/main" id="{2E53149F-C911-244A-85C9-A774577C28D4}"/>
              </a:ext>
            </a:extLst>
          </p:cNvPr>
          <p:cNvGrpSpPr>
            <a:grpSpLocks noChangeAspect="1"/>
          </p:cNvGrpSpPr>
          <p:nvPr/>
        </p:nvGrpSpPr>
        <p:grpSpPr>
          <a:xfrm>
            <a:off x="8972556" y="3845794"/>
            <a:ext cx="528130" cy="574073"/>
            <a:chOff x="1959273" y="4898426"/>
            <a:chExt cx="1056260" cy="1148146"/>
          </a:xfrm>
        </p:grpSpPr>
        <p:pic>
          <p:nvPicPr>
            <p:cNvPr id="938" name="Graphic 937" descr="Woman Shrugging with solid fill">
              <a:extLst>
                <a:ext uri="{FF2B5EF4-FFF2-40B4-BE49-F238E27FC236}">
                  <a16:creationId xmlns:a16="http://schemas.microsoft.com/office/drawing/2014/main" id="{4A602A65-2B72-364E-BA34-E650CF36D38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939" name="Graphic 938" descr="Internet outline">
              <a:extLst>
                <a:ext uri="{FF2B5EF4-FFF2-40B4-BE49-F238E27FC236}">
                  <a16:creationId xmlns:a16="http://schemas.microsoft.com/office/drawing/2014/main" id="{517B7D01-2BB2-1046-8DB9-65A9A9BBDC37}"/>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940" name="Graphic 939" descr="Binary with solid fill">
              <a:extLst>
                <a:ext uri="{FF2B5EF4-FFF2-40B4-BE49-F238E27FC236}">
                  <a16:creationId xmlns:a16="http://schemas.microsoft.com/office/drawing/2014/main" id="{70F25CDE-3DC8-DF43-9DC9-F2556FAC9E2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941" name="Group 940">
            <a:extLst>
              <a:ext uri="{FF2B5EF4-FFF2-40B4-BE49-F238E27FC236}">
                <a16:creationId xmlns:a16="http://schemas.microsoft.com/office/drawing/2014/main" id="{664180D2-AAD2-1D42-A6E9-603A2430ABE2}"/>
              </a:ext>
            </a:extLst>
          </p:cNvPr>
          <p:cNvGrpSpPr>
            <a:grpSpLocks noChangeAspect="1"/>
          </p:cNvGrpSpPr>
          <p:nvPr/>
        </p:nvGrpSpPr>
        <p:grpSpPr>
          <a:xfrm>
            <a:off x="10021093" y="4006765"/>
            <a:ext cx="535232" cy="562231"/>
            <a:chOff x="4738939" y="4910783"/>
            <a:chExt cx="1070464" cy="1124461"/>
          </a:xfrm>
        </p:grpSpPr>
        <p:pic>
          <p:nvPicPr>
            <p:cNvPr id="942" name="Graphic 941" descr="Woman Shrugging with solid fill">
              <a:extLst>
                <a:ext uri="{FF2B5EF4-FFF2-40B4-BE49-F238E27FC236}">
                  <a16:creationId xmlns:a16="http://schemas.microsoft.com/office/drawing/2014/main" id="{7EA16E15-4B9B-AC48-898C-AE8139BCF3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43" name="Graphic 942" descr="Internet outline">
              <a:extLst>
                <a:ext uri="{FF2B5EF4-FFF2-40B4-BE49-F238E27FC236}">
                  <a16:creationId xmlns:a16="http://schemas.microsoft.com/office/drawing/2014/main" id="{65C78628-9292-3142-997C-3ECB69747974}"/>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44" name="Graphic 943" descr="Binary with solid fill">
              <a:extLst>
                <a:ext uri="{FF2B5EF4-FFF2-40B4-BE49-F238E27FC236}">
                  <a16:creationId xmlns:a16="http://schemas.microsoft.com/office/drawing/2014/main" id="{E456DDF1-48D5-A548-8BA7-E251B29D53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45" name="Group 944">
            <a:extLst>
              <a:ext uri="{FF2B5EF4-FFF2-40B4-BE49-F238E27FC236}">
                <a16:creationId xmlns:a16="http://schemas.microsoft.com/office/drawing/2014/main" id="{D0C0ADAB-0584-D54E-9E7B-E27F3C4C6978}"/>
              </a:ext>
            </a:extLst>
          </p:cNvPr>
          <p:cNvGrpSpPr>
            <a:grpSpLocks noChangeAspect="1"/>
          </p:cNvGrpSpPr>
          <p:nvPr/>
        </p:nvGrpSpPr>
        <p:grpSpPr>
          <a:xfrm>
            <a:off x="8488658" y="4751192"/>
            <a:ext cx="541668" cy="567895"/>
            <a:chOff x="7518605" y="4886069"/>
            <a:chExt cx="1083336" cy="1135790"/>
          </a:xfrm>
        </p:grpSpPr>
        <p:pic>
          <p:nvPicPr>
            <p:cNvPr id="946" name="Graphic 945" descr="Woman Shrugging with solid fill">
              <a:extLst>
                <a:ext uri="{FF2B5EF4-FFF2-40B4-BE49-F238E27FC236}">
                  <a16:creationId xmlns:a16="http://schemas.microsoft.com/office/drawing/2014/main" id="{1EA5DB83-5062-6249-9D10-52A24B3AEE2E}"/>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18605" y="5422556"/>
              <a:ext cx="599303" cy="599303"/>
            </a:xfrm>
            <a:prstGeom prst="rect">
              <a:avLst/>
            </a:prstGeom>
          </p:spPr>
        </p:pic>
        <p:pic>
          <p:nvPicPr>
            <p:cNvPr id="947" name="Graphic 946" descr="Internet outline">
              <a:extLst>
                <a:ext uri="{FF2B5EF4-FFF2-40B4-BE49-F238E27FC236}">
                  <a16:creationId xmlns:a16="http://schemas.microsoft.com/office/drawing/2014/main" id="{2513E40B-9934-5F42-A551-585F08901E82}"/>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7953211" y="5373129"/>
              <a:ext cx="648730" cy="648730"/>
            </a:xfrm>
            <a:prstGeom prst="rect">
              <a:avLst/>
            </a:prstGeom>
          </p:spPr>
        </p:pic>
        <p:pic>
          <p:nvPicPr>
            <p:cNvPr id="948" name="Graphic 947" descr="Binary with solid fill">
              <a:extLst>
                <a:ext uri="{FF2B5EF4-FFF2-40B4-BE49-F238E27FC236}">
                  <a16:creationId xmlns:a16="http://schemas.microsoft.com/office/drawing/2014/main" id="{7F84FAEB-1D0E-7847-AB6C-8CF01B232DF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46403" y="4886069"/>
              <a:ext cx="511773" cy="511773"/>
            </a:xfrm>
            <a:prstGeom prst="rect">
              <a:avLst/>
            </a:prstGeom>
          </p:spPr>
        </p:pic>
      </p:grpSp>
      <p:grpSp>
        <p:nvGrpSpPr>
          <p:cNvPr id="949" name="Group 948">
            <a:extLst>
              <a:ext uri="{FF2B5EF4-FFF2-40B4-BE49-F238E27FC236}">
                <a16:creationId xmlns:a16="http://schemas.microsoft.com/office/drawing/2014/main" id="{AAE6DC75-5685-9044-9AB1-E0A5295FF102}"/>
              </a:ext>
            </a:extLst>
          </p:cNvPr>
          <p:cNvGrpSpPr>
            <a:grpSpLocks noChangeAspect="1"/>
          </p:cNvGrpSpPr>
          <p:nvPr/>
        </p:nvGrpSpPr>
        <p:grpSpPr>
          <a:xfrm>
            <a:off x="9272208" y="4797392"/>
            <a:ext cx="540109" cy="579479"/>
            <a:chOff x="8908438" y="4862901"/>
            <a:chExt cx="1080218" cy="1158958"/>
          </a:xfrm>
        </p:grpSpPr>
        <p:pic>
          <p:nvPicPr>
            <p:cNvPr id="950" name="Graphic 949" descr="Confused person with solid fill">
              <a:extLst>
                <a:ext uri="{FF2B5EF4-FFF2-40B4-BE49-F238E27FC236}">
                  <a16:creationId xmlns:a16="http://schemas.microsoft.com/office/drawing/2014/main" id="{AA7ADCF1-1974-C040-9D52-52AA37F7A1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8438" y="5422556"/>
              <a:ext cx="599303" cy="599303"/>
            </a:xfrm>
            <a:prstGeom prst="rect">
              <a:avLst/>
            </a:prstGeom>
          </p:spPr>
        </p:pic>
        <p:pic>
          <p:nvPicPr>
            <p:cNvPr id="951" name="Graphic 950" descr="Internet outline">
              <a:extLst>
                <a:ext uri="{FF2B5EF4-FFF2-40B4-BE49-F238E27FC236}">
                  <a16:creationId xmlns:a16="http://schemas.microsoft.com/office/drawing/2014/main" id="{FE7E0298-68BF-B54F-AE43-05514CA93A27}"/>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9339926" y="5373129"/>
              <a:ext cx="648730" cy="648730"/>
            </a:xfrm>
            <a:prstGeom prst="rect">
              <a:avLst/>
            </a:prstGeom>
          </p:spPr>
        </p:pic>
        <p:pic>
          <p:nvPicPr>
            <p:cNvPr id="952" name="Graphic 951" descr="Binary with solid fill">
              <a:extLst>
                <a:ext uri="{FF2B5EF4-FFF2-40B4-BE49-F238E27FC236}">
                  <a16:creationId xmlns:a16="http://schemas.microsoft.com/office/drawing/2014/main" id="{2487A70B-DB18-4C47-B30F-BEAAB3DB00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23406" y="4862901"/>
              <a:ext cx="511773" cy="511773"/>
            </a:xfrm>
            <a:prstGeom prst="rect">
              <a:avLst/>
            </a:prstGeom>
          </p:spPr>
        </p:pic>
      </p:grpSp>
      <p:grpSp>
        <p:nvGrpSpPr>
          <p:cNvPr id="953" name="Group 952">
            <a:extLst>
              <a:ext uri="{FF2B5EF4-FFF2-40B4-BE49-F238E27FC236}">
                <a16:creationId xmlns:a16="http://schemas.microsoft.com/office/drawing/2014/main" id="{0D76131F-E089-4242-9DCD-F7620ABBF319}"/>
              </a:ext>
            </a:extLst>
          </p:cNvPr>
          <p:cNvGrpSpPr>
            <a:grpSpLocks noChangeAspect="1"/>
          </p:cNvGrpSpPr>
          <p:nvPr/>
        </p:nvGrpSpPr>
        <p:grpSpPr>
          <a:xfrm>
            <a:off x="10275975" y="4946805"/>
            <a:ext cx="535232" cy="562231"/>
            <a:chOff x="4738939" y="4910783"/>
            <a:chExt cx="1070464" cy="1124461"/>
          </a:xfrm>
        </p:grpSpPr>
        <p:pic>
          <p:nvPicPr>
            <p:cNvPr id="954" name="Graphic 953" descr="Woman Shrugging with solid fill">
              <a:extLst>
                <a:ext uri="{FF2B5EF4-FFF2-40B4-BE49-F238E27FC236}">
                  <a16:creationId xmlns:a16="http://schemas.microsoft.com/office/drawing/2014/main" id="{8B672DAD-E254-324F-83D6-C02F62562C2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55" name="Graphic 954" descr="Internet outline">
              <a:extLst>
                <a:ext uri="{FF2B5EF4-FFF2-40B4-BE49-F238E27FC236}">
                  <a16:creationId xmlns:a16="http://schemas.microsoft.com/office/drawing/2014/main" id="{4AACBF3B-DA68-7D4F-A752-2878324E7F8E}"/>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56" name="Graphic 955" descr="Binary with solid fill">
              <a:extLst>
                <a:ext uri="{FF2B5EF4-FFF2-40B4-BE49-F238E27FC236}">
                  <a16:creationId xmlns:a16="http://schemas.microsoft.com/office/drawing/2014/main" id="{FF9DFA68-5DA9-7844-86AE-FFB199D17CE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57" name="Group 956">
            <a:extLst>
              <a:ext uri="{FF2B5EF4-FFF2-40B4-BE49-F238E27FC236}">
                <a16:creationId xmlns:a16="http://schemas.microsoft.com/office/drawing/2014/main" id="{3B9A27D3-8B4D-7440-8369-0BE0D1641661}"/>
              </a:ext>
            </a:extLst>
          </p:cNvPr>
          <p:cNvGrpSpPr>
            <a:grpSpLocks noChangeAspect="1"/>
          </p:cNvGrpSpPr>
          <p:nvPr/>
        </p:nvGrpSpPr>
        <p:grpSpPr>
          <a:xfrm>
            <a:off x="10935572" y="4085340"/>
            <a:ext cx="543227" cy="555538"/>
            <a:chOff x="6128772" y="4910783"/>
            <a:chExt cx="1086454" cy="1111076"/>
          </a:xfrm>
        </p:grpSpPr>
        <p:pic>
          <p:nvPicPr>
            <p:cNvPr id="958" name="Graphic 957" descr="Confused person with solid fill">
              <a:extLst>
                <a:ext uri="{FF2B5EF4-FFF2-40B4-BE49-F238E27FC236}">
                  <a16:creationId xmlns:a16="http://schemas.microsoft.com/office/drawing/2014/main" id="{C5DF3750-A1DD-3241-9E76-9ABEABBB99B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959" name="Graphic 958" descr="Internet outline">
              <a:extLst>
                <a:ext uri="{FF2B5EF4-FFF2-40B4-BE49-F238E27FC236}">
                  <a16:creationId xmlns:a16="http://schemas.microsoft.com/office/drawing/2014/main" id="{8445D1E1-1F40-244F-8EE2-9FBB519938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960" name="Graphic 959" descr="Binary with solid fill">
              <a:extLst>
                <a:ext uri="{FF2B5EF4-FFF2-40B4-BE49-F238E27FC236}">
                  <a16:creationId xmlns:a16="http://schemas.microsoft.com/office/drawing/2014/main" id="{6DA25F74-5927-074E-A105-653FEE91A4D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961" name="Group 960">
            <a:extLst>
              <a:ext uri="{FF2B5EF4-FFF2-40B4-BE49-F238E27FC236}">
                <a16:creationId xmlns:a16="http://schemas.microsoft.com/office/drawing/2014/main" id="{AE8892C3-4516-CD4B-8E9E-63E45DE0E461}"/>
              </a:ext>
            </a:extLst>
          </p:cNvPr>
          <p:cNvGrpSpPr>
            <a:grpSpLocks noChangeAspect="1"/>
          </p:cNvGrpSpPr>
          <p:nvPr/>
        </p:nvGrpSpPr>
        <p:grpSpPr>
          <a:xfrm>
            <a:off x="1091376" y="4453238"/>
            <a:ext cx="528130" cy="574073"/>
            <a:chOff x="1959273" y="4898426"/>
            <a:chExt cx="1056260" cy="1148146"/>
          </a:xfrm>
        </p:grpSpPr>
        <p:pic>
          <p:nvPicPr>
            <p:cNvPr id="962" name="Graphic 961" descr="Woman Shrugging with solid fill">
              <a:extLst>
                <a:ext uri="{FF2B5EF4-FFF2-40B4-BE49-F238E27FC236}">
                  <a16:creationId xmlns:a16="http://schemas.microsoft.com/office/drawing/2014/main" id="{ADABC0CB-37CF-1145-8E2B-B6D4FD75A3D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963" name="Graphic 962" descr="Internet outline">
              <a:extLst>
                <a:ext uri="{FF2B5EF4-FFF2-40B4-BE49-F238E27FC236}">
                  <a16:creationId xmlns:a16="http://schemas.microsoft.com/office/drawing/2014/main" id="{F2BB74A7-AB98-1045-A38E-10AB062854D8}"/>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964" name="Graphic 963" descr="Binary with solid fill">
              <a:extLst>
                <a:ext uri="{FF2B5EF4-FFF2-40B4-BE49-F238E27FC236}">
                  <a16:creationId xmlns:a16="http://schemas.microsoft.com/office/drawing/2014/main" id="{B915E70A-2316-A049-8D71-F664222A477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965" name="Group 964">
            <a:extLst>
              <a:ext uri="{FF2B5EF4-FFF2-40B4-BE49-F238E27FC236}">
                <a16:creationId xmlns:a16="http://schemas.microsoft.com/office/drawing/2014/main" id="{BE68984D-5316-B048-9658-5B3996151013}"/>
              </a:ext>
            </a:extLst>
          </p:cNvPr>
          <p:cNvGrpSpPr>
            <a:grpSpLocks noChangeAspect="1"/>
          </p:cNvGrpSpPr>
          <p:nvPr/>
        </p:nvGrpSpPr>
        <p:grpSpPr>
          <a:xfrm>
            <a:off x="2139913" y="4614209"/>
            <a:ext cx="535232" cy="562231"/>
            <a:chOff x="4738939" y="4910783"/>
            <a:chExt cx="1070464" cy="1124461"/>
          </a:xfrm>
        </p:grpSpPr>
        <p:pic>
          <p:nvPicPr>
            <p:cNvPr id="966" name="Graphic 965" descr="Woman Shrugging with solid fill">
              <a:extLst>
                <a:ext uri="{FF2B5EF4-FFF2-40B4-BE49-F238E27FC236}">
                  <a16:creationId xmlns:a16="http://schemas.microsoft.com/office/drawing/2014/main" id="{AA8C7F22-51B1-EB4F-9C01-7B24ECAF81D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67" name="Graphic 966" descr="Internet outline">
              <a:extLst>
                <a:ext uri="{FF2B5EF4-FFF2-40B4-BE49-F238E27FC236}">
                  <a16:creationId xmlns:a16="http://schemas.microsoft.com/office/drawing/2014/main" id="{C5FA2524-672D-0B48-9F8C-CA291AD771E4}"/>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68" name="Graphic 967" descr="Binary with solid fill">
              <a:extLst>
                <a:ext uri="{FF2B5EF4-FFF2-40B4-BE49-F238E27FC236}">
                  <a16:creationId xmlns:a16="http://schemas.microsoft.com/office/drawing/2014/main" id="{4F063BCE-CCD0-014C-B1F9-58F36F32503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69" name="Group 968">
            <a:extLst>
              <a:ext uri="{FF2B5EF4-FFF2-40B4-BE49-F238E27FC236}">
                <a16:creationId xmlns:a16="http://schemas.microsoft.com/office/drawing/2014/main" id="{38157F7D-F8F4-6E41-A71F-F0B8DDC3DE6E}"/>
              </a:ext>
            </a:extLst>
          </p:cNvPr>
          <p:cNvGrpSpPr>
            <a:grpSpLocks noChangeAspect="1"/>
          </p:cNvGrpSpPr>
          <p:nvPr/>
        </p:nvGrpSpPr>
        <p:grpSpPr>
          <a:xfrm>
            <a:off x="607478" y="5358636"/>
            <a:ext cx="541668" cy="567895"/>
            <a:chOff x="7518605" y="4886069"/>
            <a:chExt cx="1083336" cy="1135790"/>
          </a:xfrm>
        </p:grpSpPr>
        <p:pic>
          <p:nvPicPr>
            <p:cNvPr id="970" name="Graphic 969" descr="Woman Shrugging with solid fill">
              <a:extLst>
                <a:ext uri="{FF2B5EF4-FFF2-40B4-BE49-F238E27FC236}">
                  <a16:creationId xmlns:a16="http://schemas.microsoft.com/office/drawing/2014/main" id="{CF5CB3D7-5282-DF42-A52B-F70049D3AAD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518605" y="5422556"/>
              <a:ext cx="599303" cy="599303"/>
            </a:xfrm>
            <a:prstGeom prst="rect">
              <a:avLst/>
            </a:prstGeom>
          </p:spPr>
        </p:pic>
        <p:pic>
          <p:nvPicPr>
            <p:cNvPr id="971" name="Graphic 970" descr="Internet outline">
              <a:extLst>
                <a:ext uri="{FF2B5EF4-FFF2-40B4-BE49-F238E27FC236}">
                  <a16:creationId xmlns:a16="http://schemas.microsoft.com/office/drawing/2014/main" id="{6642D191-C12D-FA49-9380-0BE3FD6D3A41}"/>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7953211" y="5373129"/>
              <a:ext cx="648730" cy="648730"/>
            </a:xfrm>
            <a:prstGeom prst="rect">
              <a:avLst/>
            </a:prstGeom>
          </p:spPr>
        </p:pic>
        <p:pic>
          <p:nvPicPr>
            <p:cNvPr id="972" name="Graphic 971" descr="Binary with solid fill">
              <a:extLst>
                <a:ext uri="{FF2B5EF4-FFF2-40B4-BE49-F238E27FC236}">
                  <a16:creationId xmlns:a16="http://schemas.microsoft.com/office/drawing/2014/main" id="{86E7D757-06D2-4347-9E93-246D892B166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046403" y="4886069"/>
              <a:ext cx="511773" cy="511773"/>
            </a:xfrm>
            <a:prstGeom prst="rect">
              <a:avLst/>
            </a:prstGeom>
          </p:spPr>
        </p:pic>
      </p:grpSp>
      <p:grpSp>
        <p:nvGrpSpPr>
          <p:cNvPr id="973" name="Group 972">
            <a:extLst>
              <a:ext uri="{FF2B5EF4-FFF2-40B4-BE49-F238E27FC236}">
                <a16:creationId xmlns:a16="http://schemas.microsoft.com/office/drawing/2014/main" id="{9350B458-0AB8-B240-B747-43D0342338EE}"/>
              </a:ext>
            </a:extLst>
          </p:cNvPr>
          <p:cNvGrpSpPr>
            <a:grpSpLocks noChangeAspect="1"/>
          </p:cNvGrpSpPr>
          <p:nvPr/>
        </p:nvGrpSpPr>
        <p:grpSpPr>
          <a:xfrm>
            <a:off x="1391028" y="5404836"/>
            <a:ext cx="540109" cy="579479"/>
            <a:chOff x="8908438" y="4862901"/>
            <a:chExt cx="1080218" cy="1158958"/>
          </a:xfrm>
        </p:grpSpPr>
        <p:pic>
          <p:nvPicPr>
            <p:cNvPr id="974" name="Graphic 973" descr="Confused person with solid fill">
              <a:extLst>
                <a:ext uri="{FF2B5EF4-FFF2-40B4-BE49-F238E27FC236}">
                  <a16:creationId xmlns:a16="http://schemas.microsoft.com/office/drawing/2014/main" id="{79D8899B-791C-7E45-A897-C5FEFA6409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8438" y="5422556"/>
              <a:ext cx="599303" cy="599303"/>
            </a:xfrm>
            <a:prstGeom prst="rect">
              <a:avLst/>
            </a:prstGeom>
          </p:spPr>
        </p:pic>
        <p:pic>
          <p:nvPicPr>
            <p:cNvPr id="975" name="Graphic 974" descr="Internet outline">
              <a:extLst>
                <a:ext uri="{FF2B5EF4-FFF2-40B4-BE49-F238E27FC236}">
                  <a16:creationId xmlns:a16="http://schemas.microsoft.com/office/drawing/2014/main" id="{F8F22A93-82B4-4542-892F-D301EDC0ED0E}"/>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9339926" y="5373129"/>
              <a:ext cx="648730" cy="648730"/>
            </a:xfrm>
            <a:prstGeom prst="rect">
              <a:avLst/>
            </a:prstGeom>
          </p:spPr>
        </p:pic>
        <p:pic>
          <p:nvPicPr>
            <p:cNvPr id="976" name="Graphic 975" descr="Binary with solid fill">
              <a:extLst>
                <a:ext uri="{FF2B5EF4-FFF2-40B4-BE49-F238E27FC236}">
                  <a16:creationId xmlns:a16="http://schemas.microsoft.com/office/drawing/2014/main" id="{48A542DF-B53D-C848-A9A0-BE85C0A46A2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23406" y="4862901"/>
              <a:ext cx="511773" cy="511773"/>
            </a:xfrm>
            <a:prstGeom prst="rect">
              <a:avLst/>
            </a:prstGeom>
          </p:spPr>
        </p:pic>
      </p:grpSp>
      <p:grpSp>
        <p:nvGrpSpPr>
          <p:cNvPr id="977" name="Group 976">
            <a:extLst>
              <a:ext uri="{FF2B5EF4-FFF2-40B4-BE49-F238E27FC236}">
                <a16:creationId xmlns:a16="http://schemas.microsoft.com/office/drawing/2014/main" id="{ED737ABD-CC30-4E43-BC60-A2970DC75E49}"/>
              </a:ext>
            </a:extLst>
          </p:cNvPr>
          <p:cNvGrpSpPr>
            <a:grpSpLocks noChangeAspect="1"/>
          </p:cNvGrpSpPr>
          <p:nvPr/>
        </p:nvGrpSpPr>
        <p:grpSpPr>
          <a:xfrm>
            <a:off x="2394795" y="5554249"/>
            <a:ext cx="535232" cy="562231"/>
            <a:chOff x="4738939" y="4910783"/>
            <a:chExt cx="1070464" cy="1124461"/>
          </a:xfrm>
        </p:grpSpPr>
        <p:pic>
          <p:nvPicPr>
            <p:cNvPr id="978" name="Graphic 977" descr="Woman Shrugging with solid fill">
              <a:extLst>
                <a:ext uri="{FF2B5EF4-FFF2-40B4-BE49-F238E27FC236}">
                  <a16:creationId xmlns:a16="http://schemas.microsoft.com/office/drawing/2014/main" id="{44C4A1DA-87E8-C940-AB53-37A174162AD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979" name="Graphic 978" descr="Internet outline">
              <a:extLst>
                <a:ext uri="{FF2B5EF4-FFF2-40B4-BE49-F238E27FC236}">
                  <a16:creationId xmlns:a16="http://schemas.microsoft.com/office/drawing/2014/main" id="{CAB069F9-1422-3A4E-AE9F-C769B4E0C917}"/>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980" name="Graphic 979" descr="Binary with solid fill">
              <a:extLst>
                <a:ext uri="{FF2B5EF4-FFF2-40B4-BE49-F238E27FC236}">
                  <a16:creationId xmlns:a16="http://schemas.microsoft.com/office/drawing/2014/main" id="{BC6BFDDA-3487-8C49-A8ED-0E350799614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981" name="Group 980">
            <a:extLst>
              <a:ext uri="{FF2B5EF4-FFF2-40B4-BE49-F238E27FC236}">
                <a16:creationId xmlns:a16="http://schemas.microsoft.com/office/drawing/2014/main" id="{C8133067-124C-4246-9A85-71445B13A8C3}"/>
              </a:ext>
            </a:extLst>
          </p:cNvPr>
          <p:cNvGrpSpPr>
            <a:grpSpLocks noChangeAspect="1"/>
          </p:cNvGrpSpPr>
          <p:nvPr/>
        </p:nvGrpSpPr>
        <p:grpSpPr>
          <a:xfrm>
            <a:off x="3054392" y="4692784"/>
            <a:ext cx="543227" cy="555538"/>
            <a:chOff x="6128772" y="4910783"/>
            <a:chExt cx="1086454" cy="1111076"/>
          </a:xfrm>
        </p:grpSpPr>
        <p:pic>
          <p:nvPicPr>
            <p:cNvPr id="982" name="Graphic 981" descr="Confused person with solid fill">
              <a:extLst>
                <a:ext uri="{FF2B5EF4-FFF2-40B4-BE49-F238E27FC236}">
                  <a16:creationId xmlns:a16="http://schemas.microsoft.com/office/drawing/2014/main" id="{D96BE058-F9A5-0947-BAB0-56E5B22AC2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983" name="Graphic 982" descr="Internet outline">
              <a:extLst>
                <a:ext uri="{FF2B5EF4-FFF2-40B4-BE49-F238E27FC236}">
                  <a16:creationId xmlns:a16="http://schemas.microsoft.com/office/drawing/2014/main" id="{54253648-7EC4-5D45-9F49-549544BE5A6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984" name="Graphic 983" descr="Binary with solid fill">
              <a:extLst>
                <a:ext uri="{FF2B5EF4-FFF2-40B4-BE49-F238E27FC236}">
                  <a16:creationId xmlns:a16="http://schemas.microsoft.com/office/drawing/2014/main" id="{22C47D65-D2E9-3243-B145-F1E72C8EDFF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1001" name="Group 1000">
            <a:extLst>
              <a:ext uri="{FF2B5EF4-FFF2-40B4-BE49-F238E27FC236}">
                <a16:creationId xmlns:a16="http://schemas.microsoft.com/office/drawing/2014/main" id="{499B741A-485A-D042-A7BF-35B0B24644A0}"/>
              </a:ext>
            </a:extLst>
          </p:cNvPr>
          <p:cNvGrpSpPr>
            <a:grpSpLocks noChangeAspect="1"/>
          </p:cNvGrpSpPr>
          <p:nvPr/>
        </p:nvGrpSpPr>
        <p:grpSpPr>
          <a:xfrm>
            <a:off x="1852192" y="5640648"/>
            <a:ext cx="536791" cy="555538"/>
            <a:chOff x="3349106" y="4910783"/>
            <a:chExt cx="1073582" cy="1111076"/>
          </a:xfrm>
        </p:grpSpPr>
        <p:pic>
          <p:nvPicPr>
            <p:cNvPr id="1002" name="Graphic 1001" descr="Confused person with solid fill">
              <a:extLst>
                <a:ext uri="{FF2B5EF4-FFF2-40B4-BE49-F238E27FC236}">
                  <a16:creationId xmlns:a16="http://schemas.microsoft.com/office/drawing/2014/main" id="{11B85BEE-18F9-D148-A6F4-D5EE2D5B00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1003" name="Graphic 1002" descr="Internet outline">
              <a:extLst>
                <a:ext uri="{FF2B5EF4-FFF2-40B4-BE49-F238E27FC236}">
                  <a16:creationId xmlns:a16="http://schemas.microsoft.com/office/drawing/2014/main" id="{7A480B7E-3001-2A4F-B2E6-0E628248F1DA}"/>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1004" name="Graphic 1003" descr="Binary with solid fill">
              <a:extLst>
                <a:ext uri="{FF2B5EF4-FFF2-40B4-BE49-F238E27FC236}">
                  <a16:creationId xmlns:a16="http://schemas.microsoft.com/office/drawing/2014/main" id="{943D927D-73A5-F143-B09C-652F6C49171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1005" name="Group 1004">
            <a:extLst>
              <a:ext uri="{FF2B5EF4-FFF2-40B4-BE49-F238E27FC236}">
                <a16:creationId xmlns:a16="http://schemas.microsoft.com/office/drawing/2014/main" id="{B2701CE0-339C-C44B-AB2B-FBBF889A316C}"/>
              </a:ext>
            </a:extLst>
          </p:cNvPr>
          <p:cNvGrpSpPr>
            <a:grpSpLocks noChangeAspect="1"/>
          </p:cNvGrpSpPr>
          <p:nvPr/>
        </p:nvGrpSpPr>
        <p:grpSpPr>
          <a:xfrm>
            <a:off x="2814854" y="5594052"/>
            <a:ext cx="543227" cy="555538"/>
            <a:chOff x="6128772" y="4910783"/>
            <a:chExt cx="1086454" cy="1111076"/>
          </a:xfrm>
        </p:grpSpPr>
        <p:pic>
          <p:nvPicPr>
            <p:cNvPr id="1006" name="Graphic 1005" descr="Confused person with solid fill">
              <a:extLst>
                <a:ext uri="{FF2B5EF4-FFF2-40B4-BE49-F238E27FC236}">
                  <a16:creationId xmlns:a16="http://schemas.microsoft.com/office/drawing/2014/main" id="{83E3F0CC-B85B-E64A-97B1-5FF56D473C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1007" name="Graphic 1006" descr="Internet outline">
              <a:extLst>
                <a:ext uri="{FF2B5EF4-FFF2-40B4-BE49-F238E27FC236}">
                  <a16:creationId xmlns:a16="http://schemas.microsoft.com/office/drawing/2014/main" id="{01D6846E-2617-EC48-9EC5-C9FB4E50051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1008" name="Graphic 1007" descr="Binary with solid fill">
              <a:extLst>
                <a:ext uri="{FF2B5EF4-FFF2-40B4-BE49-F238E27FC236}">
                  <a16:creationId xmlns:a16="http://schemas.microsoft.com/office/drawing/2014/main" id="{0525AF05-0C88-C84B-A455-D409A2943DA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1009" name="Group 1008">
            <a:extLst>
              <a:ext uri="{FF2B5EF4-FFF2-40B4-BE49-F238E27FC236}">
                <a16:creationId xmlns:a16="http://schemas.microsoft.com/office/drawing/2014/main" id="{83FAA74E-1752-0644-88CC-1EBBAD2C6D03}"/>
              </a:ext>
            </a:extLst>
          </p:cNvPr>
          <p:cNvGrpSpPr>
            <a:grpSpLocks noChangeAspect="1"/>
          </p:cNvGrpSpPr>
          <p:nvPr/>
        </p:nvGrpSpPr>
        <p:grpSpPr>
          <a:xfrm>
            <a:off x="3731898" y="5473099"/>
            <a:ext cx="534832" cy="574073"/>
            <a:chOff x="569440" y="4898426"/>
            <a:chExt cx="1069663" cy="1148146"/>
          </a:xfrm>
        </p:grpSpPr>
        <p:pic>
          <p:nvPicPr>
            <p:cNvPr id="1010" name="Graphic 1009" descr="Confused person with solid fill">
              <a:extLst>
                <a:ext uri="{FF2B5EF4-FFF2-40B4-BE49-F238E27FC236}">
                  <a16:creationId xmlns:a16="http://schemas.microsoft.com/office/drawing/2014/main" id="{1D951C7E-2F27-A04F-BA72-3AC0753332D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1011" name="Graphic 1010" descr="Internet outline">
              <a:extLst>
                <a:ext uri="{FF2B5EF4-FFF2-40B4-BE49-F238E27FC236}">
                  <a16:creationId xmlns:a16="http://schemas.microsoft.com/office/drawing/2014/main" id="{01D0DE81-24D4-3F44-A32D-A1021074299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1012" name="Graphic 1011" descr="Binary with solid fill">
              <a:extLst>
                <a:ext uri="{FF2B5EF4-FFF2-40B4-BE49-F238E27FC236}">
                  <a16:creationId xmlns:a16="http://schemas.microsoft.com/office/drawing/2014/main" id="{B54CD695-BDD4-4C49-B745-3467C3CE005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1013" name="Group 1012">
            <a:extLst>
              <a:ext uri="{FF2B5EF4-FFF2-40B4-BE49-F238E27FC236}">
                <a16:creationId xmlns:a16="http://schemas.microsoft.com/office/drawing/2014/main" id="{F429A9DC-7863-B244-A16B-2A572A74DF3D}"/>
              </a:ext>
            </a:extLst>
          </p:cNvPr>
          <p:cNvGrpSpPr>
            <a:grpSpLocks noChangeAspect="1"/>
          </p:cNvGrpSpPr>
          <p:nvPr/>
        </p:nvGrpSpPr>
        <p:grpSpPr>
          <a:xfrm>
            <a:off x="4857471" y="5583261"/>
            <a:ext cx="536791" cy="555538"/>
            <a:chOff x="3349106" y="4910783"/>
            <a:chExt cx="1073582" cy="1111076"/>
          </a:xfrm>
        </p:grpSpPr>
        <p:pic>
          <p:nvPicPr>
            <p:cNvPr id="1014" name="Graphic 1013" descr="Confused person with solid fill">
              <a:extLst>
                <a:ext uri="{FF2B5EF4-FFF2-40B4-BE49-F238E27FC236}">
                  <a16:creationId xmlns:a16="http://schemas.microsoft.com/office/drawing/2014/main" id="{4DBCB399-EFB5-854C-A8BA-77DE660BF1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1015" name="Graphic 1014" descr="Internet outline">
              <a:extLst>
                <a:ext uri="{FF2B5EF4-FFF2-40B4-BE49-F238E27FC236}">
                  <a16:creationId xmlns:a16="http://schemas.microsoft.com/office/drawing/2014/main" id="{71F6A79B-2723-6643-85D8-4D33F6B5DA67}"/>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1016" name="Graphic 1015" descr="Binary with solid fill">
              <a:extLst>
                <a:ext uri="{FF2B5EF4-FFF2-40B4-BE49-F238E27FC236}">
                  <a16:creationId xmlns:a16="http://schemas.microsoft.com/office/drawing/2014/main" id="{27B17582-7BA5-374B-A1CC-CF12A678A5F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1017" name="Group 1016">
            <a:extLst>
              <a:ext uri="{FF2B5EF4-FFF2-40B4-BE49-F238E27FC236}">
                <a16:creationId xmlns:a16="http://schemas.microsoft.com/office/drawing/2014/main" id="{2DFE8080-1683-8C42-8F37-DE30C0160559}"/>
              </a:ext>
            </a:extLst>
          </p:cNvPr>
          <p:cNvGrpSpPr>
            <a:grpSpLocks noChangeAspect="1"/>
          </p:cNvGrpSpPr>
          <p:nvPr/>
        </p:nvGrpSpPr>
        <p:grpSpPr>
          <a:xfrm>
            <a:off x="5820133" y="5536665"/>
            <a:ext cx="543227" cy="555538"/>
            <a:chOff x="6128772" y="4910783"/>
            <a:chExt cx="1086454" cy="1111076"/>
          </a:xfrm>
        </p:grpSpPr>
        <p:pic>
          <p:nvPicPr>
            <p:cNvPr id="1018" name="Graphic 1017" descr="Confused person with solid fill">
              <a:extLst>
                <a:ext uri="{FF2B5EF4-FFF2-40B4-BE49-F238E27FC236}">
                  <a16:creationId xmlns:a16="http://schemas.microsoft.com/office/drawing/2014/main" id="{E986216B-EC38-154C-9567-24EDEC41A08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1019" name="Graphic 1018" descr="Internet outline">
              <a:extLst>
                <a:ext uri="{FF2B5EF4-FFF2-40B4-BE49-F238E27FC236}">
                  <a16:creationId xmlns:a16="http://schemas.microsoft.com/office/drawing/2014/main" id="{E212BE2B-89AD-6340-B797-342FFFFBCF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1020" name="Graphic 1019" descr="Binary with solid fill">
              <a:extLst>
                <a:ext uri="{FF2B5EF4-FFF2-40B4-BE49-F238E27FC236}">
                  <a16:creationId xmlns:a16="http://schemas.microsoft.com/office/drawing/2014/main" id="{AD6FF1ED-AEF9-1C45-B0AF-0A8D9CDCD75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1021" name="Group 1020">
            <a:extLst>
              <a:ext uri="{FF2B5EF4-FFF2-40B4-BE49-F238E27FC236}">
                <a16:creationId xmlns:a16="http://schemas.microsoft.com/office/drawing/2014/main" id="{D1EDD8E3-9E58-9047-8743-BDD1F8E44473}"/>
              </a:ext>
            </a:extLst>
          </p:cNvPr>
          <p:cNvGrpSpPr>
            <a:grpSpLocks noChangeAspect="1"/>
          </p:cNvGrpSpPr>
          <p:nvPr/>
        </p:nvGrpSpPr>
        <p:grpSpPr>
          <a:xfrm>
            <a:off x="6505056" y="5527252"/>
            <a:ext cx="534832" cy="574073"/>
            <a:chOff x="569440" y="4898426"/>
            <a:chExt cx="1069663" cy="1148146"/>
          </a:xfrm>
        </p:grpSpPr>
        <p:pic>
          <p:nvPicPr>
            <p:cNvPr id="1022" name="Graphic 1021" descr="Confused person with solid fill">
              <a:extLst>
                <a:ext uri="{FF2B5EF4-FFF2-40B4-BE49-F238E27FC236}">
                  <a16:creationId xmlns:a16="http://schemas.microsoft.com/office/drawing/2014/main" id="{5BA32E53-D36C-3649-AE7E-E2CE5D1D93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440" y="5422556"/>
              <a:ext cx="599303" cy="599303"/>
            </a:xfrm>
            <a:prstGeom prst="rect">
              <a:avLst/>
            </a:prstGeom>
          </p:spPr>
        </p:pic>
        <p:pic>
          <p:nvPicPr>
            <p:cNvPr id="1023" name="Graphic 1022" descr="Internet outline">
              <a:extLst>
                <a:ext uri="{FF2B5EF4-FFF2-40B4-BE49-F238E27FC236}">
                  <a16:creationId xmlns:a16="http://schemas.microsoft.com/office/drawing/2014/main" id="{CDA17D40-3828-CE49-8690-654444915E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90373" y="5397842"/>
              <a:ext cx="648730" cy="648730"/>
            </a:xfrm>
            <a:prstGeom prst="rect">
              <a:avLst/>
            </a:prstGeom>
          </p:spPr>
        </p:pic>
        <p:pic>
          <p:nvPicPr>
            <p:cNvPr id="1024" name="Graphic 1023" descr="Binary with solid fill">
              <a:extLst>
                <a:ext uri="{FF2B5EF4-FFF2-40B4-BE49-F238E27FC236}">
                  <a16:creationId xmlns:a16="http://schemas.microsoft.com/office/drawing/2014/main" id="{C689D006-FFE5-A24C-8350-65E457939F2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8279" y="4898426"/>
              <a:ext cx="511773" cy="511773"/>
            </a:xfrm>
            <a:prstGeom prst="rect">
              <a:avLst/>
            </a:prstGeom>
          </p:spPr>
        </p:pic>
      </p:grpSp>
      <p:grpSp>
        <p:nvGrpSpPr>
          <p:cNvPr id="1025" name="Group 1024">
            <a:extLst>
              <a:ext uri="{FF2B5EF4-FFF2-40B4-BE49-F238E27FC236}">
                <a16:creationId xmlns:a16="http://schemas.microsoft.com/office/drawing/2014/main" id="{8805F1AE-ED5A-1140-AF4C-E6F2B16F6EA0}"/>
              </a:ext>
            </a:extLst>
          </p:cNvPr>
          <p:cNvGrpSpPr>
            <a:grpSpLocks noChangeAspect="1"/>
          </p:cNvGrpSpPr>
          <p:nvPr/>
        </p:nvGrpSpPr>
        <p:grpSpPr>
          <a:xfrm>
            <a:off x="7311042" y="5556579"/>
            <a:ext cx="536791" cy="555538"/>
            <a:chOff x="3349106" y="4910783"/>
            <a:chExt cx="1073582" cy="1111076"/>
          </a:xfrm>
        </p:grpSpPr>
        <p:pic>
          <p:nvPicPr>
            <p:cNvPr id="1026" name="Graphic 1025" descr="Confused person with solid fill">
              <a:extLst>
                <a:ext uri="{FF2B5EF4-FFF2-40B4-BE49-F238E27FC236}">
                  <a16:creationId xmlns:a16="http://schemas.microsoft.com/office/drawing/2014/main" id="{71A844FD-1CF7-3B41-A6F3-7DD5131AAC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9106" y="5422556"/>
              <a:ext cx="599303" cy="599303"/>
            </a:xfrm>
            <a:prstGeom prst="rect">
              <a:avLst/>
            </a:prstGeom>
          </p:spPr>
        </p:pic>
        <p:pic>
          <p:nvPicPr>
            <p:cNvPr id="1027" name="Graphic 1026" descr="Internet outline">
              <a:extLst>
                <a:ext uri="{FF2B5EF4-FFF2-40B4-BE49-F238E27FC236}">
                  <a16:creationId xmlns:a16="http://schemas.microsoft.com/office/drawing/2014/main" id="{8839649C-D0B7-B744-97F6-B61564EE56AA}"/>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3773958" y="5373129"/>
              <a:ext cx="648730" cy="648730"/>
            </a:xfrm>
            <a:prstGeom prst="rect">
              <a:avLst/>
            </a:prstGeom>
          </p:spPr>
        </p:pic>
        <p:pic>
          <p:nvPicPr>
            <p:cNvPr id="1028" name="Graphic 1027" descr="Binary with solid fill">
              <a:extLst>
                <a:ext uri="{FF2B5EF4-FFF2-40B4-BE49-F238E27FC236}">
                  <a16:creationId xmlns:a16="http://schemas.microsoft.com/office/drawing/2014/main" id="{423D2EB2-999E-FF4C-AC7C-3A5F6D17F90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877391" y="4910783"/>
              <a:ext cx="511773" cy="511773"/>
            </a:xfrm>
            <a:prstGeom prst="rect">
              <a:avLst/>
            </a:prstGeom>
          </p:spPr>
        </p:pic>
      </p:grpSp>
      <p:grpSp>
        <p:nvGrpSpPr>
          <p:cNvPr id="1029" name="Group 1028">
            <a:extLst>
              <a:ext uri="{FF2B5EF4-FFF2-40B4-BE49-F238E27FC236}">
                <a16:creationId xmlns:a16="http://schemas.microsoft.com/office/drawing/2014/main" id="{6F44176B-9756-674C-BDE8-708DC2AA0742}"/>
              </a:ext>
            </a:extLst>
          </p:cNvPr>
          <p:cNvGrpSpPr>
            <a:grpSpLocks noChangeAspect="1"/>
          </p:cNvGrpSpPr>
          <p:nvPr/>
        </p:nvGrpSpPr>
        <p:grpSpPr>
          <a:xfrm>
            <a:off x="8347444" y="5604039"/>
            <a:ext cx="543227" cy="555538"/>
            <a:chOff x="6128772" y="4910783"/>
            <a:chExt cx="1086454" cy="1111076"/>
          </a:xfrm>
        </p:grpSpPr>
        <p:pic>
          <p:nvPicPr>
            <p:cNvPr id="1030" name="Graphic 1029" descr="Confused person with solid fill">
              <a:extLst>
                <a:ext uri="{FF2B5EF4-FFF2-40B4-BE49-F238E27FC236}">
                  <a16:creationId xmlns:a16="http://schemas.microsoft.com/office/drawing/2014/main" id="{50F3987D-86D3-1546-A3C2-49D94D576E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1031" name="Graphic 1030" descr="Internet outline">
              <a:extLst>
                <a:ext uri="{FF2B5EF4-FFF2-40B4-BE49-F238E27FC236}">
                  <a16:creationId xmlns:a16="http://schemas.microsoft.com/office/drawing/2014/main" id="{B7BA778B-D8F2-B240-ABBD-96DA34D612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1032" name="Graphic 1031" descr="Binary with solid fill">
              <a:extLst>
                <a:ext uri="{FF2B5EF4-FFF2-40B4-BE49-F238E27FC236}">
                  <a16:creationId xmlns:a16="http://schemas.microsoft.com/office/drawing/2014/main" id="{2EC9EEE1-4996-8846-ADCA-B3C7B4B8955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grpSp>
        <p:nvGrpSpPr>
          <p:cNvPr id="1033" name="Group 1032">
            <a:extLst>
              <a:ext uri="{FF2B5EF4-FFF2-40B4-BE49-F238E27FC236}">
                <a16:creationId xmlns:a16="http://schemas.microsoft.com/office/drawing/2014/main" id="{8FBF6134-9FA9-2D4D-9775-F52286F15222}"/>
              </a:ext>
            </a:extLst>
          </p:cNvPr>
          <p:cNvGrpSpPr>
            <a:grpSpLocks noChangeAspect="1"/>
          </p:cNvGrpSpPr>
          <p:nvPr/>
        </p:nvGrpSpPr>
        <p:grpSpPr>
          <a:xfrm>
            <a:off x="9087456" y="5572283"/>
            <a:ext cx="528130" cy="574073"/>
            <a:chOff x="1959273" y="4898426"/>
            <a:chExt cx="1056260" cy="1148146"/>
          </a:xfrm>
        </p:grpSpPr>
        <p:pic>
          <p:nvPicPr>
            <p:cNvPr id="1034" name="Graphic 1033" descr="Woman Shrugging with solid fill">
              <a:extLst>
                <a:ext uri="{FF2B5EF4-FFF2-40B4-BE49-F238E27FC236}">
                  <a16:creationId xmlns:a16="http://schemas.microsoft.com/office/drawing/2014/main" id="{B66327DE-A87C-F243-9FA2-634E07DE24E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959273" y="5422556"/>
              <a:ext cx="599303" cy="599303"/>
            </a:xfrm>
            <a:prstGeom prst="rect">
              <a:avLst/>
            </a:prstGeom>
          </p:spPr>
        </p:pic>
        <p:pic>
          <p:nvPicPr>
            <p:cNvPr id="1035" name="Graphic 1034" descr="Internet outline">
              <a:extLst>
                <a:ext uri="{FF2B5EF4-FFF2-40B4-BE49-F238E27FC236}">
                  <a16:creationId xmlns:a16="http://schemas.microsoft.com/office/drawing/2014/main" id="{72AA8C8B-FF31-5A4C-8E1E-1340298D81B6}"/>
                </a:ext>
              </a:extLst>
            </p:cNvPr>
            <p:cNvPicPr>
              <a:picLocks noChangeAspect="1"/>
            </p:cNvPicPr>
            <p:nvPr/>
          </p:nvPicPr>
          <p:blipFill>
            <a:blip r:embed="rId7">
              <a:extLst>
                <a:ext uri="{96DAC541-7B7A-43D3-8B79-37D633B846F1}">
                  <asvg:svgBlip xmlns:asvg="http://schemas.microsoft.com/office/drawing/2016/SVG/main" r:embed="rId14"/>
                </a:ext>
              </a:extLst>
            </a:blip>
            <a:stretch>
              <a:fillRect/>
            </a:stretch>
          </p:blipFill>
          <p:spPr>
            <a:xfrm>
              <a:off x="2366803" y="5397842"/>
              <a:ext cx="648730" cy="648730"/>
            </a:xfrm>
            <a:prstGeom prst="rect">
              <a:avLst/>
            </a:prstGeom>
          </p:spPr>
        </p:pic>
        <p:pic>
          <p:nvPicPr>
            <p:cNvPr id="1036" name="Graphic 1035" descr="Binary with solid fill">
              <a:extLst>
                <a:ext uri="{FF2B5EF4-FFF2-40B4-BE49-F238E27FC236}">
                  <a16:creationId xmlns:a16="http://schemas.microsoft.com/office/drawing/2014/main" id="{90CD887C-EAD3-9744-82CC-43A5C5CBF66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60087" y="4898426"/>
              <a:ext cx="511773" cy="511773"/>
            </a:xfrm>
            <a:prstGeom prst="rect">
              <a:avLst/>
            </a:prstGeom>
          </p:spPr>
        </p:pic>
      </p:grpSp>
      <p:grpSp>
        <p:nvGrpSpPr>
          <p:cNvPr id="1037" name="Group 1036">
            <a:extLst>
              <a:ext uri="{FF2B5EF4-FFF2-40B4-BE49-F238E27FC236}">
                <a16:creationId xmlns:a16="http://schemas.microsoft.com/office/drawing/2014/main" id="{68CE1FEB-899E-254F-B82D-99B9271B5BE9}"/>
              </a:ext>
            </a:extLst>
          </p:cNvPr>
          <p:cNvGrpSpPr>
            <a:grpSpLocks noChangeAspect="1"/>
          </p:cNvGrpSpPr>
          <p:nvPr/>
        </p:nvGrpSpPr>
        <p:grpSpPr>
          <a:xfrm>
            <a:off x="10135993" y="5733254"/>
            <a:ext cx="535232" cy="562231"/>
            <a:chOff x="4738939" y="4910783"/>
            <a:chExt cx="1070464" cy="1124461"/>
          </a:xfrm>
        </p:grpSpPr>
        <p:pic>
          <p:nvPicPr>
            <p:cNvPr id="1038" name="Graphic 1037" descr="Woman Shrugging with solid fill">
              <a:extLst>
                <a:ext uri="{FF2B5EF4-FFF2-40B4-BE49-F238E27FC236}">
                  <a16:creationId xmlns:a16="http://schemas.microsoft.com/office/drawing/2014/main" id="{CF9915EC-6476-754B-9319-EB2C1D1D72F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738939" y="5422556"/>
              <a:ext cx="599303" cy="599303"/>
            </a:xfrm>
            <a:prstGeom prst="rect">
              <a:avLst/>
            </a:prstGeom>
          </p:spPr>
        </p:pic>
        <p:pic>
          <p:nvPicPr>
            <p:cNvPr id="1039" name="Graphic 1038" descr="Internet outline">
              <a:extLst>
                <a:ext uri="{FF2B5EF4-FFF2-40B4-BE49-F238E27FC236}">
                  <a16:creationId xmlns:a16="http://schemas.microsoft.com/office/drawing/2014/main" id="{0D424962-AC8A-3C42-A118-3E855564361C}"/>
                </a:ext>
              </a:extLst>
            </p:cNvPr>
            <p:cNvPicPr>
              <a:picLocks noChangeAspect="1"/>
            </p:cNvPicPr>
            <p:nvPr/>
          </p:nvPicPr>
          <p:blipFill>
            <a:blip r:embed="rId7">
              <a:extLst>
                <a:ext uri="{96DAC541-7B7A-43D3-8B79-37D633B846F1}">
                  <asvg:svgBlip xmlns:asvg="http://schemas.microsoft.com/office/drawing/2016/SVG/main" r:embed="rId15"/>
                </a:ext>
              </a:extLst>
            </a:blip>
            <a:stretch>
              <a:fillRect/>
            </a:stretch>
          </p:blipFill>
          <p:spPr>
            <a:xfrm>
              <a:off x="5160673" y="5386514"/>
              <a:ext cx="648730" cy="648730"/>
            </a:xfrm>
            <a:prstGeom prst="rect">
              <a:avLst/>
            </a:prstGeom>
          </p:spPr>
        </p:pic>
        <p:pic>
          <p:nvPicPr>
            <p:cNvPr id="1040" name="Graphic 1039" descr="Binary with solid fill">
              <a:extLst>
                <a:ext uri="{FF2B5EF4-FFF2-40B4-BE49-F238E27FC236}">
                  <a16:creationId xmlns:a16="http://schemas.microsoft.com/office/drawing/2014/main" id="{BA4E2A03-951A-0141-8188-0BDE9F7CC8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31754" y="4910783"/>
              <a:ext cx="511773" cy="511773"/>
            </a:xfrm>
            <a:prstGeom prst="rect">
              <a:avLst/>
            </a:prstGeom>
          </p:spPr>
        </p:pic>
      </p:grpSp>
      <p:grpSp>
        <p:nvGrpSpPr>
          <p:cNvPr id="1041" name="Group 1040">
            <a:extLst>
              <a:ext uri="{FF2B5EF4-FFF2-40B4-BE49-F238E27FC236}">
                <a16:creationId xmlns:a16="http://schemas.microsoft.com/office/drawing/2014/main" id="{554E09BF-19CA-2A4E-ADFD-356F7C3552C0}"/>
              </a:ext>
            </a:extLst>
          </p:cNvPr>
          <p:cNvGrpSpPr>
            <a:grpSpLocks noChangeAspect="1"/>
          </p:cNvGrpSpPr>
          <p:nvPr/>
        </p:nvGrpSpPr>
        <p:grpSpPr>
          <a:xfrm>
            <a:off x="10974794" y="5540846"/>
            <a:ext cx="543227" cy="555538"/>
            <a:chOff x="6128772" y="4910783"/>
            <a:chExt cx="1086454" cy="1111076"/>
          </a:xfrm>
        </p:grpSpPr>
        <p:pic>
          <p:nvPicPr>
            <p:cNvPr id="1042" name="Graphic 1041" descr="Confused person with solid fill">
              <a:extLst>
                <a:ext uri="{FF2B5EF4-FFF2-40B4-BE49-F238E27FC236}">
                  <a16:creationId xmlns:a16="http://schemas.microsoft.com/office/drawing/2014/main" id="{F30F5A7B-F985-584F-8E00-10FFB49000F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128772" y="5422556"/>
              <a:ext cx="599303" cy="599303"/>
            </a:xfrm>
            <a:prstGeom prst="rect">
              <a:avLst/>
            </a:prstGeom>
          </p:spPr>
        </p:pic>
        <p:pic>
          <p:nvPicPr>
            <p:cNvPr id="1043" name="Graphic 1042" descr="Internet outline">
              <a:extLst>
                <a:ext uri="{FF2B5EF4-FFF2-40B4-BE49-F238E27FC236}">
                  <a16:creationId xmlns:a16="http://schemas.microsoft.com/office/drawing/2014/main" id="{B6F6D8C6-9BC1-B744-B6ED-18CE54745E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66496" y="5373129"/>
              <a:ext cx="648730" cy="648730"/>
            </a:xfrm>
            <a:prstGeom prst="rect">
              <a:avLst/>
            </a:prstGeom>
          </p:spPr>
        </p:pic>
        <p:pic>
          <p:nvPicPr>
            <p:cNvPr id="1044" name="Graphic 1043" descr="Binary with solid fill">
              <a:extLst>
                <a:ext uri="{FF2B5EF4-FFF2-40B4-BE49-F238E27FC236}">
                  <a16:creationId xmlns:a16="http://schemas.microsoft.com/office/drawing/2014/main" id="{1719BD93-109C-624F-B603-3A89538CFE1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694483" y="4910783"/>
              <a:ext cx="511773" cy="511773"/>
            </a:xfrm>
            <a:prstGeom prst="rect">
              <a:avLst/>
            </a:prstGeom>
          </p:spPr>
        </p:pic>
      </p:grpSp>
      <p:pic>
        <p:nvPicPr>
          <p:cNvPr id="14" name="Graphic 13" descr="Cloud outline">
            <a:extLst>
              <a:ext uri="{FF2B5EF4-FFF2-40B4-BE49-F238E27FC236}">
                <a16:creationId xmlns:a16="http://schemas.microsoft.com/office/drawing/2014/main" id="{D5395A87-97C4-214E-8FE1-E2DCA461298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60172" y="1711410"/>
            <a:ext cx="1861751" cy="1861751"/>
          </a:xfrm>
          <a:prstGeom prst="rect">
            <a:avLst/>
          </a:prstGeom>
        </p:spPr>
      </p:pic>
      <p:pic>
        <p:nvPicPr>
          <p:cNvPr id="1045" name="Graphic 1044" descr="Cloud outline">
            <a:extLst>
              <a:ext uri="{FF2B5EF4-FFF2-40B4-BE49-F238E27FC236}">
                <a16:creationId xmlns:a16="http://schemas.microsoft.com/office/drawing/2014/main" id="{0459431D-6D2C-3D45-A8A8-AA7BF47F344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20344" y="3435177"/>
            <a:ext cx="1861751" cy="1861751"/>
          </a:xfrm>
          <a:prstGeom prst="rect">
            <a:avLst/>
          </a:prstGeom>
        </p:spPr>
      </p:pic>
      <p:pic>
        <p:nvPicPr>
          <p:cNvPr id="1046" name="Graphic 1045" descr="Cloud outline">
            <a:extLst>
              <a:ext uri="{FF2B5EF4-FFF2-40B4-BE49-F238E27FC236}">
                <a16:creationId xmlns:a16="http://schemas.microsoft.com/office/drawing/2014/main" id="{67420DE3-1035-094F-809D-EB0169E98F7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889382" y="1329179"/>
            <a:ext cx="1861751" cy="1861751"/>
          </a:xfrm>
          <a:prstGeom prst="rect">
            <a:avLst/>
          </a:prstGeom>
        </p:spPr>
      </p:pic>
      <p:pic>
        <p:nvPicPr>
          <p:cNvPr id="1047" name="Graphic 1046" descr="Cloud outline">
            <a:extLst>
              <a:ext uri="{FF2B5EF4-FFF2-40B4-BE49-F238E27FC236}">
                <a16:creationId xmlns:a16="http://schemas.microsoft.com/office/drawing/2014/main" id="{B0BACE78-0F65-544E-A553-E96F64B734D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031519" y="4597945"/>
            <a:ext cx="1861751" cy="1861751"/>
          </a:xfrm>
          <a:prstGeom prst="rect">
            <a:avLst/>
          </a:prstGeom>
        </p:spPr>
      </p:pic>
      <p:pic>
        <p:nvPicPr>
          <p:cNvPr id="1048" name="Graphic 1047" descr="Cloud outline">
            <a:extLst>
              <a:ext uri="{FF2B5EF4-FFF2-40B4-BE49-F238E27FC236}">
                <a16:creationId xmlns:a16="http://schemas.microsoft.com/office/drawing/2014/main" id="{A361EA34-BE1F-E44B-B814-872B8F7A983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040691" y="1567249"/>
            <a:ext cx="1861751" cy="1861751"/>
          </a:xfrm>
          <a:prstGeom prst="rect">
            <a:avLst/>
          </a:prstGeom>
        </p:spPr>
      </p:pic>
      <p:pic>
        <p:nvPicPr>
          <p:cNvPr id="1049" name="Graphic 1048" descr="Cloud outline">
            <a:extLst>
              <a:ext uri="{FF2B5EF4-FFF2-40B4-BE49-F238E27FC236}">
                <a16:creationId xmlns:a16="http://schemas.microsoft.com/office/drawing/2014/main" id="{F0F6C464-F298-B246-BC14-CC8EF157E0E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872690" y="2757455"/>
            <a:ext cx="1861751" cy="1861751"/>
          </a:xfrm>
          <a:prstGeom prst="rect">
            <a:avLst/>
          </a:prstGeom>
        </p:spPr>
      </p:pic>
      <p:pic>
        <p:nvPicPr>
          <p:cNvPr id="1050" name="Graphic 1049" descr="Cloud outline">
            <a:extLst>
              <a:ext uri="{FF2B5EF4-FFF2-40B4-BE49-F238E27FC236}">
                <a16:creationId xmlns:a16="http://schemas.microsoft.com/office/drawing/2014/main" id="{2BF6283E-F9BC-2840-88E3-45E9A3AEA93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226025" y="4597944"/>
            <a:ext cx="1861751" cy="1861751"/>
          </a:xfrm>
          <a:prstGeom prst="rect">
            <a:avLst/>
          </a:prstGeom>
        </p:spPr>
      </p:pic>
      <p:pic>
        <p:nvPicPr>
          <p:cNvPr id="1051" name="Graphic 1050" descr="Cloud outline">
            <a:extLst>
              <a:ext uri="{FF2B5EF4-FFF2-40B4-BE49-F238E27FC236}">
                <a16:creationId xmlns:a16="http://schemas.microsoft.com/office/drawing/2014/main" id="{0907FC65-07FB-ED42-BE9A-6FF7C22B6EC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794393" y="4597943"/>
            <a:ext cx="1861751" cy="1861751"/>
          </a:xfrm>
          <a:prstGeom prst="rect">
            <a:avLst/>
          </a:prstGeom>
        </p:spPr>
      </p:pic>
    </p:spTree>
    <p:extLst>
      <p:ext uri="{BB962C8B-B14F-4D97-AF65-F5344CB8AC3E}">
        <p14:creationId xmlns:p14="http://schemas.microsoft.com/office/powerpoint/2010/main" val="64952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accel="50000" decel="50000" fill="hold" nodeType="clickEffect">
                                  <p:stCondLst>
                                    <p:cond delay="0"/>
                                  </p:stCondLst>
                                  <p:childTnLst>
                                    <p:animScale>
                                      <p:cBhvr>
                                        <p:cTn id="10" dur="3000" fill="hold"/>
                                        <p:tgtEl>
                                          <p:spTgt spid="4"/>
                                        </p:tgtEl>
                                      </p:cBhvr>
                                      <p:by x="50000" y="50000"/>
                                    </p:animScale>
                                  </p:childTnLst>
                                </p:cTn>
                              </p:par>
                              <p:par>
                                <p:cTn id="11" presetID="6" presetClass="emph" presetSubtype="0" accel="50000" decel="50000" fill="hold" nodeType="withEffect">
                                  <p:stCondLst>
                                    <p:cond delay="0"/>
                                  </p:stCondLst>
                                  <p:childTnLst>
                                    <p:animScale>
                                      <p:cBhvr>
                                        <p:cTn id="12" dur="3000" fill="hold"/>
                                        <p:tgtEl>
                                          <p:spTgt spid="5"/>
                                        </p:tgtEl>
                                      </p:cBhvr>
                                      <p:by x="50000" y="50000"/>
                                    </p:animScale>
                                  </p:childTnLst>
                                </p:cTn>
                              </p:par>
                              <p:par>
                                <p:cTn id="13" presetID="6" presetClass="emph" presetSubtype="0" accel="50000" decel="50000" fill="hold" nodeType="withEffect">
                                  <p:stCondLst>
                                    <p:cond delay="0"/>
                                  </p:stCondLst>
                                  <p:childTnLst>
                                    <p:animScale>
                                      <p:cBhvr>
                                        <p:cTn id="14" dur="3000" fill="hold"/>
                                        <p:tgtEl>
                                          <p:spTgt spid="7"/>
                                        </p:tgtEl>
                                      </p:cBhvr>
                                      <p:by x="50000" y="50000"/>
                                    </p:animScale>
                                  </p:childTnLst>
                                </p:cTn>
                              </p:par>
                              <p:par>
                                <p:cTn id="15" presetID="6" presetClass="emph" presetSubtype="0" accel="50000" decel="50000" fill="hold" nodeType="withEffect">
                                  <p:stCondLst>
                                    <p:cond delay="0"/>
                                  </p:stCondLst>
                                  <p:childTnLst>
                                    <p:animScale>
                                      <p:cBhvr>
                                        <p:cTn id="16" dur="3000" fill="hold"/>
                                        <p:tgtEl>
                                          <p:spTgt spid="9"/>
                                        </p:tgtEl>
                                      </p:cBhvr>
                                      <p:by x="50000" y="50000"/>
                                    </p:animScale>
                                  </p:childTnLst>
                                </p:cTn>
                              </p:par>
                              <p:par>
                                <p:cTn id="17" presetID="6" presetClass="emph" presetSubtype="0" accel="50000" decel="50000" fill="hold" nodeType="withEffect">
                                  <p:stCondLst>
                                    <p:cond delay="0"/>
                                  </p:stCondLst>
                                  <p:childTnLst>
                                    <p:animScale>
                                      <p:cBhvr>
                                        <p:cTn id="18" dur="3000" fill="hold"/>
                                        <p:tgtEl>
                                          <p:spTgt spid="11"/>
                                        </p:tgtEl>
                                      </p:cBhvr>
                                      <p:by x="50000" y="50000"/>
                                    </p:animScale>
                                  </p:childTnLst>
                                </p:cTn>
                              </p:par>
                              <p:par>
                                <p:cTn id="19" presetID="6" presetClass="emph" presetSubtype="0" accel="50000" decel="50000" fill="hold" nodeType="withEffect">
                                  <p:stCondLst>
                                    <p:cond delay="0"/>
                                  </p:stCondLst>
                                  <p:childTnLst>
                                    <p:animScale>
                                      <p:cBhvr>
                                        <p:cTn id="20" dur="3000" fill="hold"/>
                                        <p:tgtEl>
                                          <p:spTgt spid="13"/>
                                        </p:tgtEl>
                                      </p:cBhvr>
                                      <p:by x="50000" y="50000"/>
                                    </p:animScale>
                                  </p:childTnLst>
                                </p:cTn>
                              </p:par>
                              <p:par>
                                <p:cTn id="21" presetID="6" presetClass="emph" presetSubtype="0" accel="50000" decel="50000" fill="hold" nodeType="withEffect">
                                  <p:stCondLst>
                                    <p:cond delay="0"/>
                                  </p:stCondLst>
                                  <p:childTnLst>
                                    <p:animScale>
                                      <p:cBhvr>
                                        <p:cTn id="22" dur="3000" fill="hold"/>
                                        <p:tgtEl>
                                          <p:spTgt spid="17"/>
                                        </p:tgtEl>
                                      </p:cBhvr>
                                      <p:by x="50000" y="50000"/>
                                    </p:animScale>
                                  </p:childTnLst>
                                </p:cTn>
                              </p:par>
                            </p:childTnLst>
                          </p:cTn>
                        </p:par>
                        <p:par>
                          <p:cTn id="23" fill="hold">
                            <p:stCondLst>
                              <p:cond delay="3000"/>
                            </p:stCondLst>
                            <p:childTnLst>
                              <p:par>
                                <p:cTn id="24" presetID="1" presetClass="entr" presetSubtype="0" fill="hold" nodeType="afterEffect">
                                  <p:stCondLst>
                                    <p:cond delay="100"/>
                                  </p:stCondLst>
                                  <p:childTnLst>
                                    <p:set>
                                      <p:cBhvr>
                                        <p:cTn id="25" dur="1" fill="hold">
                                          <p:stCondLst>
                                            <p:cond delay="0"/>
                                          </p:stCondLst>
                                        </p:cTn>
                                        <p:tgtEl>
                                          <p:spTgt spid="833"/>
                                        </p:tgtEl>
                                        <p:attrNameLst>
                                          <p:attrName>style.visibility</p:attrName>
                                        </p:attrNameLst>
                                      </p:cBhvr>
                                      <p:to>
                                        <p:strVal val="visible"/>
                                      </p:to>
                                    </p:set>
                                  </p:childTnLst>
                                </p:cTn>
                              </p:par>
                            </p:childTnLst>
                          </p:cTn>
                        </p:par>
                        <p:par>
                          <p:cTn id="26" fill="hold">
                            <p:stCondLst>
                              <p:cond delay="3100"/>
                            </p:stCondLst>
                            <p:childTnLst>
                              <p:par>
                                <p:cTn id="27" presetID="1" presetClass="entr" presetSubtype="0" fill="hold" nodeType="afterEffect">
                                  <p:stCondLst>
                                    <p:cond delay="100"/>
                                  </p:stCondLst>
                                  <p:childTnLst>
                                    <p:set>
                                      <p:cBhvr>
                                        <p:cTn id="28" dur="1" fill="hold">
                                          <p:stCondLst>
                                            <p:cond delay="0"/>
                                          </p:stCondLst>
                                        </p:cTn>
                                        <p:tgtEl>
                                          <p:spTgt spid="841"/>
                                        </p:tgtEl>
                                        <p:attrNameLst>
                                          <p:attrName>style.visibility</p:attrName>
                                        </p:attrNameLst>
                                      </p:cBhvr>
                                      <p:to>
                                        <p:strVal val="visible"/>
                                      </p:to>
                                    </p:set>
                                  </p:childTnLst>
                                </p:cTn>
                              </p:par>
                            </p:childTnLst>
                          </p:cTn>
                        </p:par>
                        <p:par>
                          <p:cTn id="29" fill="hold">
                            <p:stCondLst>
                              <p:cond delay="3200"/>
                            </p:stCondLst>
                            <p:childTnLst>
                              <p:par>
                                <p:cTn id="30" presetID="1" presetClass="entr" presetSubtype="0" fill="hold" nodeType="afterEffect">
                                  <p:stCondLst>
                                    <p:cond delay="100"/>
                                  </p:stCondLst>
                                  <p:childTnLst>
                                    <p:set>
                                      <p:cBhvr>
                                        <p:cTn id="31" dur="1" fill="hold">
                                          <p:stCondLst>
                                            <p:cond delay="0"/>
                                          </p:stCondLst>
                                        </p:cTn>
                                        <p:tgtEl>
                                          <p:spTgt spid="849"/>
                                        </p:tgtEl>
                                        <p:attrNameLst>
                                          <p:attrName>style.visibility</p:attrName>
                                        </p:attrNameLst>
                                      </p:cBhvr>
                                      <p:to>
                                        <p:strVal val="visible"/>
                                      </p:to>
                                    </p:set>
                                  </p:childTnLst>
                                </p:cTn>
                              </p:par>
                            </p:childTnLst>
                          </p:cTn>
                        </p:par>
                        <p:par>
                          <p:cTn id="32" fill="hold">
                            <p:stCondLst>
                              <p:cond delay="3300"/>
                            </p:stCondLst>
                            <p:childTnLst>
                              <p:par>
                                <p:cTn id="33" presetID="1" presetClass="entr" presetSubtype="0" fill="hold" nodeType="afterEffect">
                                  <p:stCondLst>
                                    <p:cond delay="100"/>
                                  </p:stCondLst>
                                  <p:childTnLst>
                                    <p:set>
                                      <p:cBhvr>
                                        <p:cTn id="34" dur="1" fill="hold">
                                          <p:stCondLst>
                                            <p:cond delay="0"/>
                                          </p:stCondLst>
                                        </p:cTn>
                                        <p:tgtEl>
                                          <p:spTgt spid="845"/>
                                        </p:tgtEl>
                                        <p:attrNameLst>
                                          <p:attrName>style.visibility</p:attrName>
                                        </p:attrNameLst>
                                      </p:cBhvr>
                                      <p:to>
                                        <p:strVal val="visible"/>
                                      </p:to>
                                    </p:set>
                                  </p:childTnLst>
                                </p:cTn>
                              </p:par>
                            </p:childTnLst>
                          </p:cTn>
                        </p:par>
                        <p:par>
                          <p:cTn id="35" fill="hold">
                            <p:stCondLst>
                              <p:cond delay="3400"/>
                            </p:stCondLst>
                            <p:childTnLst>
                              <p:par>
                                <p:cTn id="36" presetID="1" presetClass="entr" presetSubtype="0" fill="hold" nodeType="afterEffect">
                                  <p:stCondLst>
                                    <p:cond delay="100"/>
                                  </p:stCondLst>
                                  <p:childTnLst>
                                    <p:set>
                                      <p:cBhvr>
                                        <p:cTn id="37" dur="1" fill="hold">
                                          <p:stCondLst>
                                            <p:cond delay="0"/>
                                          </p:stCondLst>
                                        </p:cTn>
                                        <p:tgtEl>
                                          <p:spTgt spid="865"/>
                                        </p:tgtEl>
                                        <p:attrNameLst>
                                          <p:attrName>style.visibility</p:attrName>
                                        </p:attrNameLst>
                                      </p:cBhvr>
                                      <p:to>
                                        <p:strVal val="visible"/>
                                      </p:to>
                                    </p:set>
                                  </p:childTnLst>
                                </p:cTn>
                              </p:par>
                            </p:childTnLst>
                          </p:cTn>
                        </p:par>
                        <p:par>
                          <p:cTn id="38" fill="hold">
                            <p:stCondLst>
                              <p:cond delay="3500"/>
                            </p:stCondLst>
                            <p:childTnLst>
                              <p:par>
                                <p:cTn id="39" presetID="1" presetClass="entr" presetSubtype="0" fill="hold" nodeType="afterEffect">
                                  <p:stCondLst>
                                    <p:cond delay="100"/>
                                  </p:stCondLst>
                                  <p:childTnLst>
                                    <p:set>
                                      <p:cBhvr>
                                        <p:cTn id="40" dur="1" fill="hold">
                                          <p:stCondLst>
                                            <p:cond delay="0"/>
                                          </p:stCondLst>
                                        </p:cTn>
                                        <p:tgtEl>
                                          <p:spTgt spid="837"/>
                                        </p:tgtEl>
                                        <p:attrNameLst>
                                          <p:attrName>style.visibility</p:attrName>
                                        </p:attrNameLst>
                                      </p:cBhvr>
                                      <p:to>
                                        <p:strVal val="visible"/>
                                      </p:to>
                                    </p:set>
                                  </p:childTnLst>
                                </p:cTn>
                              </p:par>
                            </p:childTnLst>
                          </p:cTn>
                        </p:par>
                        <p:par>
                          <p:cTn id="41" fill="hold">
                            <p:stCondLst>
                              <p:cond delay="3600"/>
                            </p:stCondLst>
                            <p:childTnLst>
                              <p:par>
                                <p:cTn id="42" presetID="1" presetClass="entr" presetSubtype="0" fill="hold" nodeType="afterEffect">
                                  <p:stCondLst>
                                    <p:cond delay="100"/>
                                  </p:stCondLst>
                                  <p:childTnLst>
                                    <p:set>
                                      <p:cBhvr>
                                        <p:cTn id="43" dur="1" fill="hold">
                                          <p:stCondLst>
                                            <p:cond delay="0"/>
                                          </p:stCondLst>
                                        </p:cTn>
                                        <p:tgtEl>
                                          <p:spTgt spid="853"/>
                                        </p:tgtEl>
                                        <p:attrNameLst>
                                          <p:attrName>style.visibility</p:attrName>
                                        </p:attrNameLst>
                                      </p:cBhvr>
                                      <p:to>
                                        <p:strVal val="visible"/>
                                      </p:to>
                                    </p:set>
                                  </p:childTnLst>
                                </p:cTn>
                              </p:par>
                            </p:childTnLst>
                          </p:cTn>
                        </p:par>
                        <p:par>
                          <p:cTn id="44" fill="hold">
                            <p:stCondLst>
                              <p:cond delay="3700"/>
                            </p:stCondLst>
                            <p:childTnLst>
                              <p:par>
                                <p:cTn id="45" presetID="1" presetClass="entr" presetSubtype="0" fill="hold" nodeType="afterEffect">
                                  <p:stCondLst>
                                    <p:cond delay="100"/>
                                  </p:stCondLst>
                                  <p:childTnLst>
                                    <p:set>
                                      <p:cBhvr>
                                        <p:cTn id="46" dur="1" fill="hold">
                                          <p:stCondLst>
                                            <p:cond delay="0"/>
                                          </p:stCondLst>
                                        </p:cTn>
                                        <p:tgtEl>
                                          <p:spTgt spid="857"/>
                                        </p:tgtEl>
                                        <p:attrNameLst>
                                          <p:attrName>style.visibility</p:attrName>
                                        </p:attrNameLst>
                                      </p:cBhvr>
                                      <p:to>
                                        <p:strVal val="visible"/>
                                      </p:to>
                                    </p:set>
                                  </p:childTnLst>
                                </p:cTn>
                              </p:par>
                            </p:childTnLst>
                          </p:cTn>
                        </p:par>
                        <p:par>
                          <p:cTn id="47" fill="hold">
                            <p:stCondLst>
                              <p:cond delay="3800"/>
                            </p:stCondLst>
                            <p:childTnLst>
                              <p:par>
                                <p:cTn id="48" presetID="1" presetClass="entr" presetSubtype="0" fill="hold" nodeType="afterEffect">
                                  <p:stCondLst>
                                    <p:cond delay="100"/>
                                  </p:stCondLst>
                                  <p:childTnLst>
                                    <p:set>
                                      <p:cBhvr>
                                        <p:cTn id="49" dur="1" fill="hold">
                                          <p:stCondLst>
                                            <p:cond delay="0"/>
                                          </p:stCondLst>
                                        </p:cTn>
                                        <p:tgtEl>
                                          <p:spTgt spid="861"/>
                                        </p:tgtEl>
                                        <p:attrNameLst>
                                          <p:attrName>style.visibility</p:attrName>
                                        </p:attrNameLst>
                                      </p:cBhvr>
                                      <p:to>
                                        <p:strVal val="visible"/>
                                      </p:to>
                                    </p:set>
                                  </p:childTnLst>
                                </p:cTn>
                              </p:par>
                            </p:childTnLst>
                          </p:cTn>
                        </p:par>
                        <p:par>
                          <p:cTn id="50" fill="hold">
                            <p:stCondLst>
                              <p:cond delay="3900"/>
                            </p:stCondLst>
                            <p:childTnLst>
                              <p:par>
                                <p:cTn id="51" presetID="1" presetClass="entr" presetSubtype="0" fill="hold" nodeType="afterEffect">
                                  <p:stCondLst>
                                    <p:cond delay="100"/>
                                  </p:stCondLst>
                                  <p:childTnLst>
                                    <p:set>
                                      <p:cBhvr>
                                        <p:cTn id="52" dur="1" fill="hold">
                                          <p:stCondLst>
                                            <p:cond delay="0"/>
                                          </p:stCondLst>
                                        </p:cTn>
                                        <p:tgtEl>
                                          <p:spTgt spid="869"/>
                                        </p:tgtEl>
                                        <p:attrNameLst>
                                          <p:attrName>style.visibility</p:attrName>
                                        </p:attrNameLst>
                                      </p:cBhvr>
                                      <p:to>
                                        <p:strVal val="visible"/>
                                      </p:to>
                                    </p:set>
                                  </p:childTnLst>
                                </p:cTn>
                              </p:par>
                            </p:childTnLst>
                          </p:cTn>
                        </p:par>
                        <p:par>
                          <p:cTn id="53" fill="hold">
                            <p:stCondLst>
                              <p:cond delay="4000"/>
                            </p:stCondLst>
                            <p:childTnLst>
                              <p:par>
                                <p:cTn id="54" presetID="1" presetClass="entr" presetSubtype="0" fill="hold" nodeType="afterEffect">
                                  <p:stCondLst>
                                    <p:cond delay="100"/>
                                  </p:stCondLst>
                                  <p:childTnLst>
                                    <p:set>
                                      <p:cBhvr>
                                        <p:cTn id="55" dur="1" fill="hold">
                                          <p:stCondLst>
                                            <p:cond delay="0"/>
                                          </p:stCondLst>
                                        </p:cTn>
                                        <p:tgtEl>
                                          <p:spTgt spid="873"/>
                                        </p:tgtEl>
                                        <p:attrNameLst>
                                          <p:attrName>style.visibility</p:attrName>
                                        </p:attrNameLst>
                                      </p:cBhvr>
                                      <p:to>
                                        <p:strVal val="visible"/>
                                      </p:to>
                                    </p:set>
                                  </p:childTnLst>
                                </p:cTn>
                              </p:par>
                            </p:childTnLst>
                          </p:cTn>
                        </p:par>
                        <p:par>
                          <p:cTn id="56" fill="hold">
                            <p:stCondLst>
                              <p:cond delay="4100"/>
                            </p:stCondLst>
                            <p:childTnLst>
                              <p:par>
                                <p:cTn id="57" presetID="1" presetClass="entr" presetSubtype="0" fill="hold" nodeType="afterEffect">
                                  <p:stCondLst>
                                    <p:cond delay="100"/>
                                  </p:stCondLst>
                                  <p:childTnLst>
                                    <p:set>
                                      <p:cBhvr>
                                        <p:cTn id="58" dur="1" fill="hold">
                                          <p:stCondLst>
                                            <p:cond delay="0"/>
                                          </p:stCondLst>
                                        </p:cTn>
                                        <p:tgtEl>
                                          <p:spTgt spid="877"/>
                                        </p:tgtEl>
                                        <p:attrNameLst>
                                          <p:attrName>style.visibility</p:attrName>
                                        </p:attrNameLst>
                                      </p:cBhvr>
                                      <p:to>
                                        <p:strVal val="visible"/>
                                      </p:to>
                                    </p:set>
                                  </p:childTnLst>
                                </p:cTn>
                              </p:par>
                            </p:childTnLst>
                          </p:cTn>
                        </p:par>
                        <p:par>
                          <p:cTn id="59" fill="hold">
                            <p:stCondLst>
                              <p:cond delay="4200"/>
                            </p:stCondLst>
                            <p:childTnLst>
                              <p:par>
                                <p:cTn id="60" presetID="1" presetClass="entr" presetSubtype="0" fill="hold" nodeType="afterEffect">
                                  <p:stCondLst>
                                    <p:cond delay="100"/>
                                  </p:stCondLst>
                                  <p:childTnLst>
                                    <p:set>
                                      <p:cBhvr>
                                        <p:cTn id="61" dur="1" fill="hold">
                                          <p:stCondLst>
                                            <p:cond delay="0"/>
                                          </p:stCondLst>
                                        </p:cTn>
                                        <p:tgtEl>
                                          <p:spTgt spid="881"/>
                                        </p:tgtEl>
                                        <p:attrNameLst>
                                          <p:attrName>style.visibility</p:attrName>
                                        </p:attrNameLst>
                                      </p:cBhvr>
                                      <p:to>
                                        <p:strVal val="visible"/>
                                      </p:to>
                                    </p:set>
                                  </p:childTnLst>
                                </p:cTn>
                              </p:par>
                            </p:childTnLst>
                          </p:cTn>
                        </p:par>
                        <p:par>
                          <p:cTn id="62" fill="hold">
                            <p:stCondLst>
                              <p:cond delay="4300"/>
                            </p:stCondLst>
                            <p:childTnLst>
                              <p:par>
                                <p:cTn id="63" presetID="1" presetClass="entr" presetSubtype="0" fill="hold" nodeType="afterEffect">
                                  <p:stCondLst>
                                    <p:cond delay="100"/>
                                  </p:stCondLst>
                                  <p:childTnLst>
                                    <p:set>
                                      <p:cBhvr>
                                        <p:cTn id="64" dur="1" fill="hold">
                                          <p:stCondLst>
                                            <p:cond delay="0"/>
                                          </p:stCondLst>
                                        </p:cTn>
                                        <p:tgtEl>
                                          <p:spTgt spid="885"/>
                                        </p:tgtEl>
                                        <p:attrNameLst>
                                          <p:attrName>style.visibility</p:attrName>
                                        </p:attrNameLst>
                                      </p:cBhvr>
                                      <p:to>
                                        <p:strVal val="visible"/>
                                      </p:to>
                                    </p:set>
                                  </p:childTnLst>
                                </p:cTn>
                              </p:par>
                            </p:childTnLst>
                          </p:cTn>
                        </p:par>
                        <p:par>
                          <p:cTn id="65" fill="hold">
                            <p:stCondLst>
                              <p:cond delay="4400"/>
                            </p:stCondLst>
                            <p:childTnLst>
                              <p:par>
                                <p:cTn id="66" presetID="1" presetClass="entr" presetSubtype="0" fill="hold" nodeType="afterEffect">
                                  <p:stCondLst>
                                    <p:cond delay="100"/>
                                  </p:stCondLst>
                                  <p:childTnLst>
                                    <p:set>
                                      <p:cBhvr>
                                        <p:cTn id="67" dur="1" fill="hold">
                                          <p:stCondLst>
                                            <p:cond delay="0"/>
                                          </p:stCondLst>
                                        </p:cTn>
                                        <p:tgtEl>
                                          <p:spTgt spid="889"/>
                                        </p:tgtEl>
                                        <p:attrNameLst>
                                          <p:attrName>style.visibility</p:attrName>
                                        </p:attrNameLst>
                                      </p:cBhvr>
                                      <p:to>
                                        <p:strVal val="visible"/>
                                      </p:to>
                                    </p:set>
                                  </p:childTnLst>
                                </p:cTn>
                              </p:par>
                            </p:childTnLst>
                          </p:cTn>
                        </p:par>
                        <p:par>
                          <p:cTn id="68" fill="hold">
                            <p:stCondLst>
                              <p:cond delay="4500"/>
                            </p:stCondLst>
                            <p:childTnLst>
                              <p:par>
                                <p:cTn id="69" presetID="1" presetClass="entr" presetSubtype="0" fill="hold" nodeType="afterEffect">
                                  <p:stCondLst>
                                    <p:cond delay="100"/>
                                  </p:stCondLst>
                                  <p:childTnLst>
                                    <p:set>
                                      <p:cBhvr>
                                        <p:cTn id="70" dur="1" fill="hold">
                                          <p:stCondLst>
                                            <p:cond delay="0"/>
                                          </p:stCondLst>
                                        </p:cTn>
                                        <p:tgtEl>
                                          <p:spTgt spid="917"/>
                                        </p:tgtEl>
                                        <p:attrNameLst>
                                          <p:attrName>style.visibility</p:attrName>
                                        </p:attrNameLst>
                                      </p:cBhvr>
                                      <p:to>
                                        <p:strVal val="visible"/>
                                      </p:to>
                                    </p:set>
                                  </p:childTnLst>
                                </p:cTn>
                              </p:par>
                            </p:childTnLst>
                          </p:cTn>
                        </p:par>
                        <p:par>
                          <p:cTn id="71" fill="hold">
                            <p:stCondLst>
                              <p:cond delay="4600"/>
                            </p:stCondLst>
                            <p:childTnLst>
                              <p:par>
                                <p:cTn id="72" presetID="1" presetClass="entr" presetSubtype="0" fill="hold" nodeType="afterEffect">
                                  <p:stCondLst>
                                    <p:cond delay="100"/>
                                  </p:stCondLst>
                                  <p:childTnLst>
                                    <p:set>
                                      <p:cBhvr>
                                        <p:cTn id="73" dur="1" fill="hold">
                                          <p:stCondLst>
                                            <p:cond delay="0"/>
                                          </p:stCondLst>
                                        </p:cTn>
                                        <p:tgtEl>
                                          <p:spTgt spid="929"/>
                                        </p:tgtEl>
                                        <p:attrNameLst>
                                          <p:attrName>style.visibility</p:attrName>
                                        </p:attrNameLst>
                                      </p:cBhvr>
                                      <p:to>
                                        <p:strVal val="visible"/>
                                      </p:to>
                                    </p:set>
                                  </p:childTnLst>
                                </p:cTn>
                              </p:par>
                            </p:childTnLst>
                          </p:cTn>
                        </p:par>
                        <p:par>
                          <p:cTn id="74" fill="hold">
                            <p:stCondLst>
                              <p:cond delay="4700"/>
                            </p:stCondLst>
                            <p:childTnLst>
                              <p:par>
                                <p:cTn id="75" presetID="1" presetClass="entr" presetSubtype="0" fill="hold" nodeType="afterEffect">
                                  <p:stCondLst>
                                    <p:cond delay="100"/>
                                  </p:stCondLst>
                                  <p:childTnLst>
                                    <p:set>
                                      <p:cBhvr>
                                        <p:cTn id="76" dur="1" fill="hold">
                                          <p:stCondLst>
                                            <p:cond delay="0"/>
                                          </p:stCondLst>
                                        </p:cTn>
                                        <p:tgtEl>
                                          <p:spTgt spid="913"/>
                                        </p:tgtEl>
                                        <p:attrNameLst>
                                          <p:attrName>style.visibility</p:attrName>
                                        </p:attrNameLst>
                                      </p:cBhvr>
                                      <p:to>
                                        <p:strVal val="visible"/>
                                      </p:to>
                                    </p:set>
                                  </p:childTnLst>
                                </p:cTn>
                              </p:par>
                            </p:childTnLst>
                          </p:cTn>
                        </p:par>
                        <p:par>
                          <p:cTn id="77" fill="hold">
                            <p:stCondLst>
                              <p:cond delay="4800"/>
                            </p:stCondLst>
                            <p:childTnLst>
                              <p:par>
                                <p:cTn id="78" presetID="1" presetClass="entr" presetSubtype="0" fill="hold" nodeType="afterEffect">
                                  <p:stCondLst>
                                    <p:cond delay="100"/>
                                  </p:stCondLst>
                                  <p:childTnLst>
                                    <p:set>
                                      <p:cBhvr>
                                        <p:cTn id="79" dur="1" fill="hold">
                                          <p:stCondLst>
                                            <p:cond delay="0"/>
                                          </p:stCondLst>
                                        </p:cTn>
                                        <p:tgtEl>
                                          <p:spTgt spid="921"/>
                                        </p:tgtEl>
                                        <p:attrNameLst>
                                          <p:attrName>style.visibility</p:attrName>
                                        </p:attrNameLst>
                                      </p:cBhvr>
                                      <p:to>
                                        <p:strVal val="visible"/>
                                      </p:to>
                                    </p:set>
                                  </p:childTnLst>
                                </p:cTn>
                              </p:par>
                            </p:childTnLst>
                          </p:cTn>
                        </p:par>
                        <p:par>
                          <p:cTn id="80" fill="hold">
                            <p:stCondLst>
                              <p:cond delay="4900"/>
                            </p:stCondLst>
                            <p:childTnLst>
                              <p:par>
                                <p:cTn id="81" presetID="1" presetClass="entr" presetSubtype="0" fill="hold" nodeType="afterEffect">
                                  <p:stCondLst>
                                    <p:cond delay="100"/>
                                  </p:stCondLst>
                                  <p:childTnLst>
                                    <p:set>
                                      <p:cBhvr>
                                        <p:cTn id="82" dur="1" fill="hold">
                                          <p:stCondLst>
                                            <p:cond delay="0"/>
                                          </p:stCondLst>
                                        </p:cTn>
                                        <p:tgtEl>
                                          <p:spTgt spid="925"/>
                                        </p:tgtEl>
                                        <p:attrNameLst>
                                          <p:attrName>style.visibility</p:attrName>
                                        </p:attrNameLst>
                                      </p:cBhvr>
                                      <p:to>
                                        <p:strVal val="visible"/>
                                      </p:to>
                                    </p:set>
                                  </p:childTnLst>
                                </p:cTn>
                              </p:par>
                            </p:childTnLst>
                          </p:cTn>
                        </p:par>
                        <p:par>
                          <p:cTn id="83" fill="hold">
                            <p:stCondLst>
                              <p:cond delay="5000"/>
                            </p:stCondLst>
                            <p:childTnLst>
                              <p:par>
                                <p:cTn id="84" presetID="1" presetClass="entr" presetSubtype="0" fill="hold" nodeType="afterEffect">
                                  <p:stCondLst>
                                    <p:cond delay="100"/>
                                  </p:stCondLst>
                                  <p:childTnLst>
                                    <p:set>
                                      <p:cBhvr>
                                        <p:cTn id="85" dur="1" fill="hold">
                                          <p:stCondLst>
                                            <p:cond delay="0"/>
                                          </p:stCondLst>
                                        </p:cTn>
                                        <p:tgtEl>
                                          <p:spTgt spid="933"/>
                                        </p:tgtEl>
                                        <p:attrNameLst>
                                          <p:attrName>style.visibility</p:attrName>
                                        </p:attrNameLst>
                                      </p:cBhvr>
                                      <p:to>
                                        <p:strVal val="visible"/>
                                      </p:to>
                                    </p:set>
                                  </p:childTnLst>
                                </p:cTn>
                              </p:par>
                            </p:childTnLst>
                          </p:cTn>
                        </p:par>
                        <p:par>
                          <p:cTn id="86" fill="hold">
                            <p:stCondLst>
                              <p:cond delay="5100"/>
                            </p:stCondLst>
                            <p:childTnLst>
                              <p:par>
                                <p:cTn id="87" presetID="1" presetClass="entr" presetSubtype="0" fill="hold" nodeType="afterEffect">
                                  <p:stCondLst>
                                    <p:cond delay="100"/>
                                  </p:stCondLst>
                                  <p:childTnLst>
                                    <p:set>
                                      <p:cBhvr>
                                        <p:cTn id="88" dur="1" fill="hold">
                                          <p:stCondLst>
                                            <p:cond delay="0"/>
                                          </p:stCondLst>
                                        </p:cTn>
                                        <p:tgtEl>
                                          <p:spTgt spid="941"/>
                                        </p:tgtEl>
                                        <p:attrNameLst>
                                          <p:attrName>style.visibility</p:attrName>
                                        </p:attrNameLst>
                                      </p:cBhvr>
                                      <p:to>
                                        <p:strVal val="visible"/>
                                      </p:to>
                                    </p:set>
                                  </p:childTnLst>
                                </p:cTn>
                              </p:par>
                            </p:childTnLst>
                          </p:cTn>
                        </p:par>
                        <p:par>
                          <p:cTn id="89" fill="hold">
                            <p:stCondLst>
                              <p:cond delay="5200"/>
                            </p:stCondLst>
                            <p:childTnLst>
                              <p:par>
                                <p:cTn id="90" presetID="1" presetClass="entr" presetSubtype="0" fill="hold" nodeType="afterEffect">
                                  <p:stCondLst>
                                    <p:cond delay="100"/>
                                  </p:stCondLst>
                                  <p:childTnLst>
                                    <p:set>
                                      <p:cBhvr>
                                        <p:cTn id="91" dur="1" fill="hold">
                                          <p:stCondLst>
                                            <p:cond delay="0"/>
                                          </p:stCondLst>
                                        </p:cTn>
                                        <p:tgtEl>
                                          <p:spTgt spid="957"/>
                                        </p:tgtEl>
                                        <p:attrNameLst>
                                          <p:attrName>style.visibility</p:attrName>
                                        </p:attrNameLst>
                                      </p:cBhvr>
                                      <p:to>
                                        <p:strVal val="visible"/>
                                      </p:to>
                                    </p:set>
                                  </p:childTnLst>
                                </p:cTn>
                              </p:par>
                            </p:childTnLst>
                          </p:cTn>
                        </p:par>
                        <p:par>
                          <p:cTn id="92" fill="hold">
                            <p:stCondLst>
                              <p:cond delay="5300"/>
                            </p:stCondLst>
                            <p:childTnLst>
                              <p:par>
                                <p:cTn id="93" presetID="1" presetClass="entr" presetSubtype="0" fill="hold" nodeType="afterEffect">
                                  <p:stCondLst>
                                    <p:cond delay="100"/>
                                  </p:stCondLst>
                                  <p:childTnLst>
                                    <p:set>
                                      <p:cBhvr>
                                        <p:cTn id="94" dur="1" fill="hold">
                                          <p:stCondLst>
                                            <p:cond delay="0"/>
                                          </p:stCondLst>
                                        </p:cTn>
                                        <p:tgtEl>
                                          <p:spTgt spid="937"/>
                                        </p:tgtEl>
                                        <p:attrNameLst>
                                          <p:attrName>style.visibility</p:attrName>
                                        </p:attrNameLst>
                                      </p:cBhvr>
                                      <p:to>
                                        <p:strVal val="visible"/>
                                      </p:to>
                                    </p:set>
                                  </p:childTnLst>
                                </p:cTn>
                              </p:par>
                            </p:childTnLst>
                          </p:cTn>
                        </p:par>
                        <p:par>
                          <p:cTn id="95" fill="hold">
                            <p:stCondLst>
                              <p:cond delay="5400"/>
                            </p:stCondLst>
                            <p:childTnLst>
                              <p:par>
                                <p:cTn id="96" presetID="1" presetClass="entr" presetSubtype="0" fill="hold" nodeType="afterEffect">
                                  <p:stCondLst>
                                    <p:cond delay="100"/>
                                  </p:stCondLst>
                                  <p:childTnLst>
                                    <p:set>
                                      <p:cBhvr>
                                        <p:cTn id="97" dur="1" fill="hold">
                                          <p:stCondLst>
                                            <p:cond delay="0"/>
                                          </p:stCondLst>
                                        </p:cTn>
                                        <p:tgtEl>
                                          <p:spTgt spid="945"/>
                                        </p:tgtEl>
                                        <p:attrNameLst>
                                          <p:attrName>style.visibility</p:attrName>
                                        </p:attrNameLst>
                                      </p:cBhvr>
                                      <p:to>
                                        <p:strVal val="visible"/>
                                      </p:to>
                                    </p:set>
                                  </p:childTnLst>
                                </p:cTn>
                              </p:par>
                            </p:childTnLst>
                          </p:cTn>
                        </p:par>
                        <p:par>
                          <p:cTn id="98" fill="hold">
                            <p:stCondLst>
                              <p:cond delay="5500"/>
                            </p:stCondLst>
                            <p:childTnLst>
                              <p:par>
                                <p:cTn id="99" presetID="1" presetClass="entr" presetSubtype="0" fill="hold" nodeType="afterEffect">
                                  <p:stCondLst>
                                    <p:cond delay="100"/>
                                  </p:stCondLst>
                                  <p:childTnLst>
                                    <p:set>
                                      <p:cBhvr>
                                        <p:cTn id="100" dur="1" fill="hold">
                                          <p:stCondLst>
                                            <p:cond delay="0"/>
                                          </p:stCondLst>
                                        </p:cTn>
                                        <p:tgtEl>
                                          <p:spTgt spid="949"/>
                                        </p:tgtEl>
                                        <p:attrNameLst>
                                          <p:attrName>style.visibility</p:attrName>
                                        </p:attrNameLst>
                                      </p:cBhvr>
                                      <p:to>
                                        <p:strVal val="visible"/>
                                      </p:to>
                                    </p:set>
                                  </p:childTnLst>
                                </p:cTn>
                              </p:par>
                            </p:childTnLst>
                          </p:cTn>
                        </p:par>
                        <p:par>
                          <p:cTn id="101" fill="hold">
                            <p:stCondLst>
                              <p:cond delay="5600"/>
                            </p:stCondLst>
                            <p:childTnLst>
                              <p:par>
                                <p:cTn id="102" presetID="1" presetClass="entr" presetSubtype="0" fill="hold" nodeType="afterEffect">
                                  <p:stCondLst>
                                    <p:cond delay="100"/>
                                  </p:stCondLst>
                                  <p:childTnLst>
                                    <p:set>
                                      <p:cBhvr>
                                        <p:cTn id="103" dur="1" fill="hold">
                                          <p:stCondLst>
                                            <p:cond delay="0"/>
                                          </p:stCondLst>
                                        </p:cTn>
                                        <p:tgtEl>
                                          <p:spTgt spid="953"/>
                                        </p:tgtEl>
                                        <p:attrNameLst>
                                          <p:attrName>style.visibility</p:attrName>
                                        </p:attrNameLst>
                                      </p:cBhvr>
                                      <p:to>
                                        <p:strVal val="visible"/>
                                      </p:to>
                                    </p:set>
                                  </p:childTnLst>
                                </p:cTn>
                              </p:par>
                            </p:childTnLst>
                          </p:cTn>
                        </p:par>
                        <p:par>
                          <p:cTn id="104" fill="hold">
                            <p:stCondLst>
                              <p:cond delay="5700"/>
                            </p:stCondLst>
                            <p:childTnLst>
                              <p:par>
                                <p:cTn id="105" presetID="1" presetClass="entr" presetSubtype="0" fill="hold" nodeType="afterEffect">
                                  <p:stCondLst>
                                    <p:cond delay="100"/>
                                  </p:stCondLst>
                                  <p:childTnLst>
                                    <p:set>
                                      <p:cBhvr>
                                        <p:cTn id="106" dur="1" fill="hold">
                                          <p:stCondLst>
                                            <p:cond delay="0"/>
                                          </p:stCondLst>
                                        </p:cTn>
                                        <p:tgtEl>
                                          <p:spTgt spid="965"/>
                                        </p:tgtEl>
                                        <p:attrNameLst>
                                          <p:attrName>style.visibility</p:attrName>
                                        </p:attrNameLst>
                                      </p:cBhvr>
                                      <p:to>
                                        <p:strVal val="visible"/>
                                      </p:to>
                                    </p:set>
                                  </p:childTnLst>
                                </p:cTn>
                              </p:par>
                            </p:childTnLst>
                          </p:cTn>
                        </p:par>
                        <p:par>
                          <p:cTn id="107" fill="hold">
                            <p:stCondLst>
                              <p:cond delay="5800"/>
                            </p:stCondLst>
                            <p:childTnLst>
                              <p:par>
                                <p:cTn id="108" presetID="1" presetClass="entr" presetSubtype="0" fill="hold" nodeType="afterEffect">
                                  <p:stCondLst>
                                    <p:cond delay="100"/>
                                  </p:stCondLst>
                                  <p:childTnLst>
                                    <p:set>
                                      <p:cBhvr>
                                        <p:cTn id="109" dur="1" fill="hold">
                                          <p:stCondLst>
                                            <p:cond delay="0"/>
                                          </p:stCondLst>
                                        </p:cTn>
                                        <p:tgtEl>
                                          <p:spTgt spid="981"/>
                                        </p:tgtEl>
                                        <p:attrNameLst>
                                          <p:attrName>style.visibility</p:attrName>
                                        </p:attrNameLst>
                                      </p:cBhvr>
                                      <p:to>
                                        <p:strVal val="visible"/>
                                      </p:to>
                                    </p:set>
                                  </p:childTnLst>
                                </p:cTn>
                              </p:par>
                            </p:childTnLst>
                          </p:cTn>
                        </p:par>
                        <p:par>
                          <p:cTn id="110" fill="hold">
                            <p:stCondLst>
                              <p:cond delay="5900"/>
                            </p:stCondLst>
                            <p:childTnLst>
                              <p:par>
                                <p:cTn id="111" presetID="1" presetClass="entr" presetSubtype="0" fill="hold" nodeType="afterEffect">
                                  <p:stCondLst>
                                    <p:cond delay="100"/>
                                  </p:stCondLst>
                                  <p:childTnLst>
                                    <p:set>
                                      <p:cBhvr>
                                        <p:cTn id="112" dur="1" fill="hold">
                                          <p:stCondLst>
                                            <p:cond delay="0"/>
                                          </p:stCondLst>
                                        </p:cTn>
                                        <p:tgtEl>
                                          <p:spTgt spid="961"/>
                                        </p:tgtEl>
                                        <p:attrNameLst>
                                          <p:attrName>style.visibility</p:attrName>
                                        </p:attrNameLst>
                                      </p:cBhvr>
                                      <p:to>
                                        <p:strVal val="visible"/>
                                      </p:to>
                                    </p:set>
                                  </p:childTnLst>
                                </p:cTn>
                              </p:par>
                            </p:childTnLst>
                          </p:cTn>
                        </p:par>
                        <p:par>
                          <p:cTn id="113" fill="hold">
                            <p:stCondLst>
                              <p:cond delay="6000"/>
                            </p:stCondLst>
                            <p:childTnLst>
                              <p:par>
                                <p:cTn id="114" presetID="1" presetClass="entr" presetSubtype="0" fill="hold" nodeType="afterEffect">
                                  <p:stCondLst>
                                    <p:cond delay="100"/>
                                  </p:stCondLst>
                                  <p:childTnLst>
                                    <p:set>
                                      <p:cBhvr>
                                        <p:cTn id="115" dur="1" fill="hold">
                                          <p:stCondLst>
                                            <p:cond delay="0"/>
                                          </p:stCondLst>
                                        </p:cTn>
                                        <p:tgtEl>
                                          <p:spTgt spid="969"/>
                                        </p:tgtEl>
                                        <p:attrNameLst>
                                          <p:attrName>style.visibility</p:attrName>
                                        </p:attrNameLst>
                                      </p:cBhvr>
                                      <p:to>
                                        <p:strVal val="visible"/>
                                      </p:to>
                                    </p:set>
                                  </p:childTnLst>
                                </p:cTn>
                              </p:par>
                            </p:childTnLst>
                          </p:cTn>
                        </p:par>
                        <p:par>
                          <p:cTn id="116" fill="hold">
                            <p:stCondLst>
                              <p:cond delay="6100"/>
                            </p:stCondLst>
                            <p:childTnLst>
                              <p:par>
                                <p:cTn id="117" presetID="1" presetClass="entr" presetSubtype="0" fill="hold" nodeType="afterEffect">
                                  <p:stCondLst>
                                    <p:cond delay="100"/>
                                  </p:stCondLst>
                                  <p:childTnLst>
                                    <p:set>
                                      <p:cBhvr>
                                        <p:cTn id="118" dur="1" fill="hold">
                                          <p:stCondLst>
                                            <p:cond delay="0"/>
                                          </p:stCondLst>
                                        </p:cTn>
                                        <p:tgtEl>
                                          <p:spTgt spid="973"/>
                                        </p:tgtEl>
                                        <p:attrNameLst>
                                          <p:attrName>style.visibility</p:attrName>
                                        </p:attrNameLst>
                                      </p:cBhvr>
                                      <p:to>
                                        <p:strVal val="visible"/>
                                      </p:to>
                                    </p:set>
                                  </p:childTnLst>
                                </p:cTn>
                              </p:par>
                            </p:childTnLst>
                          </p:cTn>
                        </p:par>
                        <p:par>
                          <p:cTn id="119" fill="hold">
                            <p:stCondLst>
                              <p:cond delay="6200"/>
                            </p:stCondLst>
                            <p:childTnLst>
                              <p:par>
                                <p:cTn id="120" presetID="1" presetClass="entr" presetSubtype="0" fill="hold" nodeType="afterEffect">
                                  <p:stCondLst>
                                    <p:cond delay="100"/>
                                  </p:stCondLst>
                                  <p:childTnLst>
                                    <p:set>
                                      <p:cBhvr>
                                        <p:cTn id="121" dur="1" fill="hold">
                                          <p:stCondLst>
                                            <p:cond delay="0"/>
                                          </p:stCondLst>
                                        </p:cTn>
                                        <p:tgtEl>
                                          <p:spTgt spid="977"/>
                                        </p:tgtEl>
                                        <p:attrNameLst>
                                          <p:attrName>style.visibility</p:attrName>
                                        </p:attrNameLst>
                                      </p:cBhvr>
                                      <p:to>
                                        <p:strVal val="visible"/>
                                      </p:to>
                                    </p:set>
                                  </p:childTnLst>
                                </p:cTn>
                              </p:par>
                            </p:childTnLst>
                          </p:cTn>
                        </p:par>
                        <p:par>
                          <p:cTn id="122" fill="hold">
                            <p:stCondLst>
                              <p:cond delay="6300"/>
                            </p:stCondLst>
                            <p:childTnLst>
                              <p:par>
                                <p:cTn id="123" presetID="1" presetClass="entr" presetSubtype="0" fill="hold" nodeType="afterEffect">
                                  <p:stCondLst>
                                    <p:cond delay="100"/>
                                  </p:stCondLst>
                                  <p:childTnLst>
                                    <p:set>
                                      <p:cBhvr>
                                        <p:cTn id="124" dur="1" fill="hold">
                                          <p:stCondLst>
                                            <p:cond delay="0"/>
                                          </p:stCondLst>
                                        </p:cTn>
                                        <p:tgtEl>
                                          <p:spTgt spid="1001"/>
                                        </p:tgtEl>
                                        <p:attrNameLst>
                                          <p:attrName>style.visibility</p:attrName>
                                        </p:attrNameLst>
                                      </p:cBhvr>
                                      <p:to>
                                        <p:strVal val="visible"/>
                                      </p:to>
                                    </p:set>
                                  </p:childTnLst>
                                </p:cTn>
                              </p:par>
                            </p:childTnLst>
                          </p:cTn>
                        </p:par>
                        <p:par>
                          <p:cTn id="125" fill="hold">
                            <p:stCondLst>
                              <p:cond delay="6400"/>
                            </p:stCondLst>
                            <p:childTnLst>
                              <p:par>
                                <p:cTn id="126" presetID="1" presetClass="entr" presetSubtype="0" fill="hold" nodeType="afterEffect">
                                  <p:stCondLst>
                                    <p:cond delay="100"/>
                                  </p:stCondLst>
                                  <p:childTnLst>
                                    <p:set>
                                      <p:cBhvr>
                                        <p:cTn id="127" dur="1" fill="hold">
                                          <p:stCondLst>
                                            <p:cond delay="0"/>
                                          </p:stCondLst>
                                        </p:cTn>
                                        <p:tgtEl>
                                          <p:spTgt spid="1005"/>
                                        </p:tgtEl>
                                        <p:attrNameLst>
                                          <p:attrName>style.visibility</p:attrName>
                                        </p:attrNameLst>
                                      </p:cBhvr>
                                      <p:to>
                                        <p:strVal val="visible"/>
                                      </p:to>
                                    </p:set>
                                  </p:childTnLst>
                                </p:cTn>
                              </p:par>
                            </p:childTnLst>
                          </p:cTn>
                        </p:par>
                        <p:par>
                          <p:cTn id="128" fill="hold">
                            <p:stCondLst>
                              <p:cond delay="6500"/>
                            </p:stCondLst>
                            <p:childTnLst>
                              <p:par>
                                <p:cTn id="129" presetID="1" presetClass="entr" presetSubtype="0" fill="hold" nodeType="afterEffect">
                                  <p:stCondLst>
                                    <p:cond delay="100"/>
                                  </p:stCondLst>
                                  <p:childTnLst>
                                    <p:set>
                                      <p:cBhvr>
                                        <p:cTn id="130" dur="1" fill="hold">
                                          <p:stCondLst>
                                            <p:cond delay="0"/>
                                          </p:stCondLst>
                                        </p:cTn>
                                        <p:tgtEl>
                                          <p:spTgt spid="1009"/>
                                        </p:tgtEl>
                                        <p:attrNameLst>
                                          <p:attrName>style.visibility</p:attrName>
                                        </p:attrNameLst>
                                      </p:cBhvr>
                                      <p:to>
                                        <p:strVal val="visible"/>
                                      </p:to>
                                    </p:set>
                                  </p:childTnLst>
                                </p:cTn>
                              </p:par>
                            </p:childTnLst>
                          </p:cTn>
                        </p:par>
                        <p:par>
                          <p:cTn id="131" fill="hold">
                            <p:stCondLst>
                              <p:cond delay="6600"/>
                            </p:stCondLst>
                            <p:childTnLst>
                              <p:par>
                                <p:cTn id="132" presetID="1" presetClass="entr" presetSubtype="0" fill="hold" nodeType="afterEffect">
                                  <p:stCondLst>
                                    <p:cond delay="100"/>
                                  </p:stCondLst>
                                  <p:childTnLst>
                                    <p:set>
                                      <p:cBhvr>
                                        <p:cTn id="133" dur="1" fill="hold">
                                          <p:stCondLst>
                                            <p:cond delay="0"/>
                                          </p:stCondLst>
                                        </p:cTn>
                                        <p:tgtEl>
                                          <p:spTgt spid="1013"/>
                                        </p:tgtEl>
                                        <p:attrNameLst>
                                          <p:attrName>style.visibility</p:attrName>
                                        </p:attrNameLst>
                                      </p:cBhvr>
                                      <p:to>
                                        <p:strVal val="visible"/>
                                      </p:to>
                                    </p:set>
                                  </p:childTnLst>
                                </p:cTn>
                              </p:par>
                            </p:childTnLst>
                          </p:cTn>
                        </p:par>
                        <p:par>
                          <p:cTn id="134" fill="hold">
                            <p:stCondLst>
                              <p:cond delay="6700"/>
                            </p:stCondLst>
                            <p:childTnLst>
                              <p:par>
                                <p:cTn id="135" presetID="1" presetClass="entr" presetSubtype="0" fill="hold" nodeType="afterEffect">
                                  <p:stCondLst>
                                    <p:cond delay="100"/>
                                  </p:stCondLst>
                                  <p:childTnLst>
                                    <p:set>
                                      <p:cBhvr>
                                        <p:cTn id="136" dur="1" fill="hold">
                                          <p:stCondLst>
                                            <p:cond delay="0"/>
                                          </p:stCondLst>
                                        </p:cTn>
                                        <p:tgtEl>
                                          <p:spTgt spid="1017"/>
                                        </p:tgtEl>
                                        <p:attrNameLst>
                                          <p:attrName>style.visibility</p:attrName>
                                        </p:attrNameLst>
                                      </p:cBhvr>
                                      <p:to>
                                        <p:strVal val="visible"/>
                                      </p:to>
                                    </p:set>
                                  </p:childTnLst>
                                </p:cTn>
                              </p:par>
                            </p:childTnLst>
                          </p:cTn>
                        </p:par>
                        <p:par>
                          <p:cTn id="137" fill="hold">
                            <p:stCondLst>
                              <p:cond delay="6800"/>
                            </p:stCondLst>
                            <p:childTnLst>
                              <p:par>
                                <p:cTn id="138" presetID="1" presetClass="entr" presetSubtype="0" fill="hold" nodeType="afterEffect">
                                  <p:stCondLst>
                                    <p:cond delay="100"/>
                                  </p:stCondLst>
                                  <p:childTnLst>
                                    <p:set>
                                      <p:cBhvr>
                                        <p:cTn id="139" dur="1" fill="hold">
                                          <p:stCondLst>
                                            <p:cond delay="0"/>
                                          </p:stCondLst>
                                        </p:cTn>
                                        <p:tgtEl>
                                          <p:spTgt spid="1021"/>
                                        </p:tgtEl>
                                        <p:attrNameLst>
                                          <p:attrName>style.visibility</p:attrName>
                                        </p:attrNameLst>
                                      </p:cBhvr>
                                      <p:to>
                                        <p:strVal val="visible"/>
                                      </p:to>
                                    </p:set>
                                  </p:childTnLst>
                                </p:cTn>
                              </p:par>
                            </p:childTnLst>
                          </p:cTn>
                        </p:par>
                        <p:par>
                          <p:cTn id="140" fill="hold">
                            <p:stCondLst>
                              <p:cond delay="6900"/>
                            </p:stCondLst>
                            <p:childTnLst>
                              <p:par>
                                <p:cTn id="141" presetID="1" presetClass="entr" presetSubtype="0" fill="hold" nodeType="afterEffect">
                                  <p:stCondLst>
                                    <p:cond delay="100"/>
                                  </p:stCondLst>
                                  <p:childTnLst>
                                    <p:set>
                                      <p:cBhvr>
                                        <p:cTn id="142" dur="1" fill="hold">
                                          <p:stCondLst>
                                            <p:cond delay="0"/>
                                          </p:stCondLst>
                                        </p:cTn>
                                        <p:tgtEl>
                                          <p:spTgt spid="1025"/>
                                        </p:tgtEl>
                                        <p:attrNameLst>
                                          <p:attrName>style.visibility</p:attrName>
                                        </p:attrNameLst>
                                      </p:cBhvr>
                                      <p:to>
                                        <p:strVal val="visible"/>
                                      </p:to>
                                    </p:set>
                                  </p:childTnLst>
                                </p:cTn>
                              </p:par>
                            </p:childTnLst>
                          </p:cTn>
                        </p:par>
                        <p:par>
                          <p:cTn id="143" fill="hold">
                            <p:stCondLst>
                              <p:cond delay="7000"/>
                            </p:stCondLst>
                            <p:childTnLst>
                              <p:par>
                                <p:cTn id="144" presetID="1" presetClass="entr" presetSubtype="0" fill="hold" nodeType="afterEffect">
                                  <p:stCondLst>
                                    <p:cond delay="100"/>
                                  </p:stCondLst>
                                  <p:childTnLst>
                                    <p:set>
                                      <p:cBhvr>
                                        <p:cTn id="145" dur="1" fill="hold">
                                          <p:stCondLst>
                                            <p:cond delay="0"/>
                                          </p:stCondLst>
                                        </p:cTn>
                                        <p:tgtEl>
                                          <p:spTgt spid="1029"/>
                                        </p:tgtEl>
                                        <p:attrNameLst>
                                          <p:attrName>style.visibility</p:attrName>
                                        </p:attrNameLst>
                                      </p:cBhvr>
                                      <p:to>
                                        <p:strVal val="visible"/>
                                      </p:to>
                                    </p:set>
                                  </p:childTnLst>
                                </p:cTn>
                              </p:par>
                            </p:childTnLst>
                          </p:cTn>
                        </p:par>
                        <p:par>
                          <p:cTn id="146" fill="hold">
                            <p:stCondLst>
                              <p:cond delay="7100"/>
                            </p:stCondLst>
                            <p:childTnLst>
                              <p:par>
                                <p:cTn id="147" presetID="1" presetClass="entr" presetSubtype="0" fill="hold" nodeType="afterEffect">
                                  <p:stCondLst>
                                    <p:cond delay="100"/>
                                  </p:stCondLst>
                                  <p:childTnLst>
                                    <p:set>
                                      <p:cBhvr>
                                        <p:cTn id="148" dur="1" fill="hold">
                                          <p:stCondLst>
                                            <p:cond delay="0"/>
                                          </p:stCondLst>
                                        </p:cTn>
                                        <p:tgtEl>
                                          <p:spTgt spid="1037"/>
                                        </p:tgtEl>
                                        <p:attrNameLst>
                                          <p:attrName>style.visibility</p:attrName>
                                        </p:attrNameLst>
                                      </p:cBhvr>
                                      <p:to>
                                        <p:strVal val="visible"/>
                                      </p:to>
                                    </p:set>
                                  </p:childTnLst>
                                </p:cTn>
                              </p:par>
                            </p:childTnLst>
                          </p:cTn>
                        </p:par>
                        <p:par>
                          <p:cTn id="149" fill="hold">
                            <p:stCondLst>
                              <p:cond delay="7200"/>
                            </p:stCondLst>
                            <p:childTnLst>
                              <p:par>
                                <p:cTn id="150" presetID="1" presetClass="entr" presetSubtype="0" fill="hold" nodeType="afterEffect">
                                  <p:stCondLst>
                                    <p:cond delay="100"/>
                                  </p:stCondLst>
                                  <p:childTnLst>
                                    <p:set>
                                      <p:cBhvr>
                                        <p:cTn id="151" dur="1" fill="hold">
                                          <p:stCondLst>
                                            <p:cond delay="0"/>
                                          </p:stCondLst>
                                        </p:cTn>
                                        <p:tgtEl>
                                          <p:spTgt spid="1041"/>
                                        </p:tgtEl>
                                        <p:attrNameLst>
                                          <p:attrName>style.visibility</p:attrName>
                                        </p:attrNameLst>
                                      </p:cBhvr>
                                      <p:to>
                                        <p:strVal val="visible"/>
                                      </p:to>
                                    </p:set>
                                  </p:childTnLst>
                                </p:cTn>
                              </p:par>
                            </p:childTnLst>
                          </p:cTn>
                        </p:par>
                        <p:par>
                          <p:cTn id="152" fill="hold">
                            <p:stCondLst>
                              <p:cond delay="7300"/>
                            </p:stCondLst>
                            <p:childTnLst>
                              <p:par>
                                <p:cTn id="153" presetID="1" presetClass="entr" presetSubtype="0" fill="hold" nodeType="afterEffect">
                                  <p:stCondLst>
                                    <p:cond delay="100"/>
                                  </p:stCondLst>
                                  <p:childTnLst>
                                    <p:set>
                                      <p:cBhvr>
                                        <p:cTn id="154" dur="1" fill="hold">
                                          <p:stCondLst>
                                            <p:cond delay="0"/>
                                          </p:stCondLst>
                                        </p:cTn>
                                        <p:tgtEl>
                                          <p:spTgt spid="1033"/>
                                        </p:tgtEl>
                                        <p:attrNameLst>
                                          <p:attrName>style.visibility</p:attrName>
                                        </p:attrNameLst>
                                      </p:cBhvr>
                                      <p:to>
                                        <p:strVal val="visible"/>
                                      </p:to>
                                    </p:set>
                                  </p:childTnLst>
                                </p:cTn>
                              </p:par>
                            </p:childTnLst>
                          </p:cTn>
                        </p:par>
                        <p:par>
                          <p:cTn id="155" fill="hold">
                            <p:stCondLst>
                              <p:cond delay="7400"/>
                            </p:stCondLst>
                            <p:childTnLst>
                              <p:par>
                                <p:cTn id="156" presetID="1" presetClass="entr" presetSubtype="0" fill="hold" nodeType="afterEffect">
                                  <p:stCondLst>
                                    <p:cond delay="100"/>
                                  </p:stCondLst>
                                  <p:childTnLst>
                                    <p:set>
                                      <p:cBhvr>
                                        <p:cTn id="157" dur="1" fill="hold">
                                          <p:stCondLst>
                                            <p:cond delay="0"/>
                                          </p:stCondLst>
                                        </p:cTn>
                                        <p:tgtEl>
                                          <p:spTgt spid="14"/>
                                        </p:tgtEl>
                                        <p:attrNameLst>
                                          <p:attrName>style.visibility</p:attrName>
                                        </p:attrNameLst>
                                      </p:cBhvr>
                                      <p:to>
                                        <p:strVal val="visible"/>
                                      </p:to>
                                    </p:set>
                                  </p:childTnLst>
                                </p:cTn>
                              </p:par>
                            </p:childTnLst>
                          </p:cTn>
                        </p:par>
                        <p:par>
                          <p:cTn id="158" fill="hold">
                            <p:stCondLst>
                              <p:cond delay="7500"/>
                            </p:stCondLst>
                            <p:childTnLst>
                              <p:par>
                                <p:cTn id="159" presetID="1" presetClass="entr" presetSubtype="0" fill="hold" nodeType="afterEffect">
                                  <p:stCondLst>
                                    <p:cond delay="100"/>
                                  </p:stCondLst>
                                  <p:childTnLst>
                                    <p:set>
                                      <p:cBhvr>
                                        <p:cTn id="160" dur="1" fill="hold">
                                          <p:stCondLst>
                                            <p:cond delay="0"/>
                                          </p:stCondLst>
                                        </p:cTn>
                                        <p:tgtEl>
                                          <p:spTgt spid="1045"/>
                                        </p:tgtEl>
                                        <p:attrNameLst>
                                          <p:attrName>style.visibility</p:attrName>
                                        </p:attrNameLst>
                                      </p:cBhvr>
                                      <p:to>
                                        <p:strVal val="visible"/>
                                      </p:to>
                                    </p:set>
                                  </p:childTnLst>
                                </p:cTn>
                              </p:par>
                            </p:childTnLst>
                          </p:cTn>
                        </p:par>
                        <p:par>
                          <p:cTn id="161" fill="hold">
                            <p:stCondLst>
                              <p:cond delay="7600"/>
                            </p:stCondLst>
                            <p:childTnLst>
                              <p:par>
                                <p:cTn id="162" presetID="1" presetClass="entr" presetSubtype="0" fill="hold" nodeType="afterEffect">
                                  <p:stCondLst>
                                    <p:cond delay="100"/>
                                  </p:stCondLst>
                                  <p:childTnLst>
                                    <p:set>
                                      <p:cBhvr>
                                        <p:cTn id="163" dur="1" fill="hold">
                                          <p:stCondLst>
                                            <p:cond delay="0"/>
                                          </p:stCondLst>
                                        </p:cTn>
                                        <p:tgtEl>
                                          <p:spTgt spid="1046"/>
                                        </p:tgtEl>
                                        <p:attrNameLst>
                                          <p:attrName>style.visibility</p:attrName>
                                        </p:attrNameLst>
                                      </p:cBhvr>
                                      <p:to>
                                        <p:strVal val="visible"/>
                                      </p:to>
                                    </p:set>
                                  </p:childTnLst>
                                </p:cTn>
                              </p:par>
                            </p:childTnLst>
                          </p:cTn>
                        </p:par>
                        <p:par>
                          <p:cTn id="164" fill="hold">
                            <p:stCondLst>
                              <p:cond delay="7700"/>
                            </p:stCondLst>
                            <p:childTnLst>
                              <p:par>
                                <p:cTn id="165" presetID="1" presetClass="entr" presetSubtype="0" fill="hold" nodeType="afterEffect">
                                  <p:stCondLst>
                                    <p:cond delay="100"/>
                                  </p:stCondLst>
                                  <p:childTnLst>
                                    <p:set>
                                      <p:cBhvr>
                                        <p:cTn id="166" dur="1" fill="hold">
                                          <p:stCondLst>
                                            <p:cond delay="0"/>
                                          </p:stCondLst>
                                        </p:cTn>
                                        <p:tgtEl>
                                          <p:spTgt spid="1047"/>
                                        </p:tgtEl>
                                        <p:attrNameLst>
                                          <p:attrName>style.visibility</p:attrName>
                                        </p:attrNameLst>
                                      </p:cBhvr>
                                      <p:to>
                                        <p:strVal val="visible"/>
                                      </p:to>
                                    </p:set>
                                  </p:childTnLst>
                                </p:cTn>
                              </p:par>
                            </p:childTnLst>
                          </p:cTn>
                        </p:par>
                        <p:par>
                          <p:cTn id="167" fill="hold">
                            <p:stCondLst>
                              <p:cond delay="7800"/>
                            </p:stCondLst>
                            <p:childTnLst>
                              <p:par>
                                <p:cTn id="168" presetID="1" presetClass="entr" presetSubtype="0" fill="hold" nodeType="afterEffect">
                                  <p:stCondLst>
                                    <p:cond delay="100"/>
                                  </p:stCondLst>
                                  <p:childTnLst>
                                    <p:set>
                                      <p:cBhvr>
                                        <p:cTn id="169" dur="1" fill="hold">
                                          <p:stCondLst>
                                            <p:cond delay="0"/>
                                          </p:stCondLst>
                                        </p:cTn>
                                        <p:tgtEl>
                                          <p:spTgt spid="1048"/>
                                        </p:tgtEl>
                                        <p:attrNameLst>
                                          <p:attrName>style.visibility</p:attrName>
                                        </p:attrNameLst>
                                      </p:cBhvr>
                                      <p:to>
                                        <p:strVal val="visible"/>
                                      </p:to>
                                    </p:set>
                                  </p:childTnLst>
                                </p:cTn>
                              </p:par>
                            </p:childTnLst>
                          </p:cTn>
                        </p:par>
                        <p:par>
                          <p:cTn id="170" fill="hold">
                            <p:stCondLst>
                              <p:cond delay="7900"/>
                            </p:stCondLst>
                            <p:childTnLst>
                              <p:par>
                                <p:cTn id="171" presetID="1" presetClass="entr" presetSubtype="0" fill="hold" nodeType="afterEffect">
                                  <p:stCondLst>
                                    <p:cond delay="100"/>
                                  </p:stCondLst>
                                  <p:childTnLst>
                                    <p:set>
                                      <p:cBhvr>
                                        <p:cTn id="172" dur="1" fill="hold">
                                          <p:stCondLst>
                                            <p:cond delay="0"/>
                                          </p:stCondLst>
                                        </p:cTn>
                                        <p:tgtEl>
                                          <p:spTgt spid="1049"/>
                                        </p:tgtEl>
                                        <p:attrNameLst>
                                          <p:attrName>style.visibility</p:attrName>
                                        </p:attrNameLst>
                                      </p:cBhvr>
                                      <p:to>
                                        <p:strVal val="visible"/>
                                      </p:to>
                                    </p:set>
                                  </p:childTnLst>
                                </p:cTn>
                              </p:par>
                            </p:childTnLst>
                          </p:cTn>
                        </p:par>
                        <p:par>
                          <p:cTn id="173" fill="hold">
                            <p:stCondLst>
                              <p:cond delay="8000"/>
                            </p:stCondLst>
                            <p:childTnLst>
                              <p:par>
                                <p:cTn id="174" presetID="1" presetClass="entr" presetSubtype="0" fill="hold" nodeType="afterEffect">
                                  <p:stCondLst>
                                    <p:cond delay="100"/>
                                  </p:stCondLst>
                                  <p:childTnLst>
                                    <p:set>
                                      <p:cBhvr>
                                        <p:cTn id="175" dur="1" fill="hold">
                                          <p:stCondLst>
                                            <p:cond delay="0"/>
                                          </p:stCondLst>
                                        </p:cTn>
                                        <p:tgtEl>
                                          <p:spTgt spid="1050"/>
                                        </p:tgtEl>
                                        <p:attrNameLst>
                                          <p:attrName>style.visibility</p:attrName>
                                        </p:attrNameLst>
                                      </p:cBhvr>
                                      <p:to>
                                        <p:strVal val="visible"/>
                                      </p:to>
                                    </p:set>
                                  </p:childTnLst>
                                </p:cTn>
                              </p:par>
                            </p:childTnLst>
                          </p:cTn>
                        </p:par>
                        <p:par>
                          <p:cTn id="176" fill="hold">
                            <p:stCondLst>
                              <p:cond delay="8100"/>
                            </p:stCondLst>
                            <p:childTnLst>
                              <p:par>
                                <p:cTn id="177" presetID="1" presetClass="entr" presetSubtype="0" fill="hold" nodeType="afterEffect">
                                  <p:stCondLst>
                                    <p:cond delay="100"/>
                                  </p:stCondLst>
                                  <p:childTnLst>
                                    <p:set>
                                      <p:cBhvr>
                                        <p:cTn id="178" dur="1" fill="hold">
                                          <p:stCondLst>
                                            <p:cond delay="0"/>
                                          </p:stCondLst>
                                        </p:cTn>
                                        <p:tgtEl>
                                          <p:spTgt spid="1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8E8D1EA4-42AA-4F41-B4AC-2DC80F76FBC4}"/>
              </a:ext>
            </a:extLst>
          </p:cNvPr>
          <p:cNvGrpSpPr/>
          <p:nvPr/>
        </p:nvGrpSpPr>
        <p:grpSpPr>
          <a:xfrm>
            <a:off x="6410603" y="990041"/>
            <a:ext cx="5586984" cy="6218626"/>
            <a:chOff x="6410603" y="990041"/>
            <a:chExt cx="5586984" cy="6218626"/>
          </a:xfrm>
        </p:grpSpPr>
        <p:graphicFrame>
          <p:nvGraphicFramePr>
            <p:cNvPr id="17" name="Diagram 16">
              <a:extLst>
                <a:ext uri="{FF2B5EF4-FFF2-40B4-BE49-F238E27FC236}">
                  <a16:creationId xmlns:a16="http://schemas.microsoft.com/office/drawing/2014/main" id="{643EAA9A-6EE3-2E4D-9189-9B2C05EEF086}"/>
                </a:ext>
              </a:extLst>
            </p:cNvPr>
            <p:cNvGraphicFramePr/>
            <p:nvPr>
              <p:extLst>
                <p:ext uri="{D42A27DB-BD31-4B8C-83A1-F6EECF244321}">
                  <p14:modId xmlns:p14="http://schemas.microsoft.com/office/powerpoint/2010/main" val="835303285"/>
                </p:ext>
              </p:extLst>
            </p:nvPr>
          </p:nvGraphicFramePr>
          <p:xfrm>
            <a:off x="6410603" y="990041"/>
            <a:ext cx="5586984" cy="3584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9" name="Diagram 18">
              <a:extLst>
                <a:ext uri="{FF2B5EF4-FFF2-40B4-BE49-F238E27FC236}">
                  <a16:creationId xmlns:a16="http://schemas.microsoft.com/office/drawing/2014/main" id="{06FAE831-4E40-9642-B2D1-DEC73013C561}"/>
                </a:ext>
              </a:extLst>
            </p:cNvPr>
            <p:cNvGraphicFramePr/>
            <p:nvPr>
              <p:extLst>
                <p:ext uri="{D42A27DB-BD31-4B8C-83A1-F6EECF244321}">
                  <p14:modId xmlns:p14="http://schemas.microsoft.com/office/powerpoint/2010/main" val="1750216556"/>
                </p:ext>
              </p:extLst>
            </p:nvPr>
          </p:nvGraphicFramePr>
          <p:xfrm>
            <a:off x="6412333" y="3628666"/>
            <a:ext cx="5585254" cy="358000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sp>
        <p:nvSpPr>
          <p:cNvPr id="2" name="Title 1">
            <a:extLst>
              <a:ext uri="{FF2B5EF4-FFF2-40B4-BE49-F238E27FC236}">
                <a16:creationId xmlns:a16="http://schemas.microsoft.com/office/drawing/2014/main" id="{B2F9F083-D3D8-374E-BA2D-8A2C0541DC09}"/>
              </a:ext>
            </a:extLst>
          </p:cNvPr>
          <p:cNvSpPr>
            <a:spLocks noGrp="1"/>
          </p:cNvSpPr>
          <p:nvPr>
            <p:ph type="title"/>
          </p:nvPr>
        </p:nvSpPr>
        <p:spPr/>
        <p:txBody>
          <a:bodyPr/>
          <a:lstStyle/>
          <a:p>
            <a:r>
              <a:rPr lang="en-US" dirty="0"/>
              <a:t>Let’s ACT Together!</a:t>
            </a:r>
          </a:p>
        </p:txBody>
      </p:sp>
      <p:sp>
        <p:nvSpPr>
          <p:cNvPr id="3" name="Content Placeholder 2">
            <a:extLst>
              <a:ext uri="{FF2B5EF4-FFF2-40B4-BE49-F238E27FC236}">
                <a16:creationId xmlns:a16="http://schemas.microsoft.com/office/drawing/2014/main" id="{FB7A3BC7-8E58-B048-A224-A86CB968968B}"/>
              </a:ext>
            </a:extLst>
          </p:cNvPr>
          <p:cNvSpPr>
            <a:spLocks noGrp="1"/>
          </p:cNvSpPr>
          <p:nvPr>
            <p:ph idx="1"/>
          </p:nvPr>
        </p:nvSpPr>
        <p:spPr/>
        <p:txBody>
          <a:bodyPr/>
          <a:lstStyle/>
          <a:p>
            <a:r>
              <a:rPr lang="en-US" dirty="0"/>
              <a:t>Atmospheric data Community Toolkit (ACT)</a:t>
            </a:r>
          </a:p>
          <a:p>
            <a:pPr lvl="1"/>
            <a:r>
              <a:rPr lang="en-US" dirty="0"/>
              <a:t>Toolkit for data exploration and analysis of atmospheric time-series datasets </a:t>
            </a:r>
          </a:p>
          <a:p>
            <a:pPr lvl="1"/>
            <a:r>
              <a:rPr lang="en-US" dirty="0"/>
              <a:t>Uses </a:t>
            </a:r>
            <a:r>
              <a:rPr lang="en-US" dirty="0" err="1"/>
              <a:t>xarray</a:t>
            </a:r>
            <a:r>
              <a:rPr lang="en-US" dirty="0"/>
              <a:t>, pandas, </a:t>
            </a:r>
            <a:r>
              <a:rPr lang="en-US" dirty="0" err="1"/>
              <a:t>numpy</a:t>
            </a:r>
            <a:r>
              <a:rPr lang="en-US" dirty="0"/>
              <a:t>, </a:t>
            </a:r>
            <a:r>
              <a:rPr lang="en-US" dirty="0" err="1"/>
              <a:t>scipy</a:t>
            </a:r>
            <a:r>
              <a:rPr lang="en-US" dirty="0"/>
              <a:t>, matplotlib, pulling from domain specific dependencies like </a:t>
            </a:r>
            <a:r>
              <a:rPr lang="en-US" dirty="0" err="1"/>
              <a:t>MetPy</a:t>
            </a:r>
            <a:r>
              <a:rPr lang="en-US" dirty="0"/>
              <a:t>, </a:t>
            </a:r>
            <a:r>
              <a:rPr lang="en-US" dirty="0" err="1"/>
              <a:t>PyART</a:t>
            </a:r>
            <a:r>
              <a:rPr lang="en-US" dirty="0"/>
              <a:t>, and others where appropriate</a:t>
            </a:r>
          </a:p>
          <a:p>
            <a:pPr lvl="1"/>
            <a:r>
              <a:rPr lang="en-US" dirty="0"/>
              <a:t>Modules for many aspects of the scientific life cycle</a:t>
            </a:r>
          </a:p>
          <a:p>
            <a:pPr lvl="1"/>
            <a:r>
              <a:rPr lang="en-US" dirty="0"/>
              <a:t>Goals</a:t>
            </a:r>
          </a:p>
          <a:p>
            <a:pPr lvl="2"/>
            <a:r>
              <a:rPr lang="en-US" dirty="0"/>
              <a:t>Bridge research communities</a:t>
            </a:r>
          </a:p>
          <a:p>
            <a:pPr lvl="2"/>
            <a:r>
              <a:rPr lang="en-US" dirty="0"/>
              <a:t>Reduce duplication of effort</a:t>
            </a:r>
          </a:p>
          <a:p>
            <a:pPr lvl="2"/>
            <a:r>
              <a:rPr lang="en-US" dirty="0"/>
              <a:t>Transparency</a:t>
            </a:r>
          </a:p>
          <a:p>
            <a:pPr lvl="2"/>
            <a:r>
              <a:rPr lang="en-US" dirty="0"/>
              <a:t>Flexibility</a:t>
            </a:r>
          </a:p>
        </p:txBody>
      </p:sp>
      <p:graphicFrame>
        <p:nvGraphicFramePr>
          <p:cNvPr id="8" name="Content Placeholder 7">
            <a:extLst>
              <a:ext uri="{FF2B5EF4-FFF2-40B4-BE49-F238E27FC236}">
                <a16:creationId xmlns:a16="http://schemas.microsoft.com/office/drawing/2014/main" id="{3DFC9DC5-B1D3-7B42-9222-489905185478}"/>
              </a:ext>
            </a:extLst>
          </p:cNvPr>
          <p:cNvGraphicFramePr>
            <a:graphicFrameLocks noGrp="1"/>
          </p:cNvGraphicFramePr>
          <p:nvPr>
            <p:ph idx="12"/>
            <p:extLst>
              <p:ext uri="{D42A27DB-BD31-4B8C-83A1-F6EECF244321}">
                <p14:modId xmlns:p14="http://schemas.microsoft.com/office/powerpoint/2010/main" val="4212050342"/>
              </p:ext>
            </p:extLst>
          </p:nvPr>
        </p:nvGraphicFramePr>
        <p:xfrm>
          <a:off x="6038409" y="1340708"/>
          <a:ext cx="6331371" cy="551729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0" name="Rectangle 19">
            <a:extLst>
              <a:ext uri="{FF2B5EF4-FFF2-40B4-BE49-F238E27FC236}">
                <a16:creationId xmlns:a16="http://schemas.microsoft.com/office/drawing/2014/main" id="{0C3BF13B-76F4-C34D-A3EE-B9D30FB99466}"/>
              </a:ext>
            </a:extLst>
          </p:cNvPr>
          <p:cNvSpPr/>
          <p:nvPr/>
        </p:nvSpPr>
        <p:spPr>
          <a:xfrm>
            <a:off x="2033628" y="6431690"/>
            <a:ext cx="3299301" cy="338554"/>
          </a:xfrm>
          <a:prstGeom prst="rect">
            <a:avLst/>
          </a:prstGeom>
        </p:spPr>
        <p:txBody>
          <a:bodyPr wrap="none">
            <a:spAutoFit/>
          </a:bodyPr>
          <a:lstStyle/>
          <a:p>
            <a:r>
              <a:rPr lang="en-US" sz="1600" dirty="0">
                <a:hlinkClick r:id="rId18"/>
              </a:rPr>
              <a:t>https://github.com/ARM-DOE/ACT</a:t>
            </a:r>
            <a:endParaRPr lang="en-US" sz="1600" dirty="0"/>
          </a:p>
        </p:txBody>
      </p:sp>
      <p:pic>
        <p:nvPicPr>
          <p:cNvPr id="22" name="Picture 21">
            <a:extLst>
              <a:ext uri="{FF2B5EF4-FFF2-40B4-BE49-F238E27FC236}">
                <a16:creationId xmlns:a16="http://schemas.microsoft.com/office/drawing/2014/main" id="{CC6DDE27-AB0D-0448-883C-BC3FA7E812DB}"/>
              </a:ext>
            </a:extLst>
          </p:cNvPr>
          <p:cNvPicPr>
            <a:picLocks noChangeAspect="1"/>
          </p:cNvPicPr>
          <p:nvPr/>
        </p:nvPicPr>
        <p:blipFill>
          <a:blip r:embed="rId19"/>
          <a:stretch>
            <a:fillRect/>
          </a:stretch>
        </p:blipFill>
        <p:spPr>
          <a:xfrm>
            <a:off x="487476" y="5966532"/>
            <a:ext cx="1257300" cy="254000"/>
          </a:xfrm>
          <a:prstGeom prst="rect">
            <a:avLst/>
          </a:prstGeom>
        </p:spPr>
      </p:pic>
      <p:pic>
        <p:nvPicPr>
          <p:cNvPr id="24" name="Picture 23">
            <a:extLst>
              <a:ext uri="{FF2B5EF4-FFF2-40B4-BE49-F238E27FC236}">
                <a16:creationId xmlns:a16="http://schemas.microsoft.com/office/drawing/2014/main" id="{BBEB72B1-6820-1249-BAAA-D16EDC31C81B}"/>
              </a:ext>
            </a:extLst>
          </p:cNvPr>
          <p:cNvPicPr>
            <a:picLocks noChangeAspect="1"/>
          </p:cNvPicPr>
          <p:nvPr/>
        </p:nvPicPr>
        <p:blipFill>
          <a:blip r:embed="rId20"/>
          <a:stretch>
            <a:fillRect/>
          </a:stretch>
        </p:blipFill>
        <p:spPr>
          <a:xfrm>
            <a:off x="1939188" y="5966532"/>
            <a:ext cx="2362200" cy="254000"/>
          </a:xfrm>
          <a:prstGeom prst="rect">
            <a:avLst/>
          </a:prstGeom>
        </p:spPr>
      </p:pic>
      <p:sp>
        <p:nvSpPr>
          <p:cNvPr id="28" name="TextBox 27">
            <a:extLst>
              <a:ext uri="{FF2B5EF4-FFF2-40B4-BE49-F238E27FC236}">
                <a16:creationId xmlns:a16="http://schemas.microsoft.com/office/drawing/2014/main" id="{289B212B-6CC2-DB4B-8718-7FACFE5DCD73}"/>
              </a:ext>
            </a:extLst>
          </p:cNvPr>
          <p:cNvSpPr txBox="1"/>
          <p:nvPr/>
        </p:nvSpPr>
        <p:spPr>
          <a:xfrm>
            <a:off x="4740001" y="5658755"/>
            <a:ext cx="970137" cy="307777"/>
          </a:xfrm>
          <a:prstGeom prst="rect">
            <a:avLst/>
          </a:prstGeom>
          <a:noFill/>
        </p:spPr>
        <p:txBody>
          <a:bodyPr wrap="none" rtlCol="0">
            <a:spAutoFit/>
          </a:bodyPr>
          <a:lstStyle/>
          <a:p>
            <a:r>
              <a:rPr lang="en-US" sz="1400" dirty="0"/>
              <a:t>act-</a:t>
            </a:r>
            <a:r>
              <a:rPr lang="en-US" sz="1400" dirty="0" err="1"/>
              <a:t>atmos</a:t>
            </a:r>
            <a:endParaRPr lang="en-US" sz="1400" dirty="0"/>
          </a:p>
        </p:txBody>
      </p:sp>
      <p:pic>
        <p:nvPicPr>
          <p:cNvPr id="5" name="Picture 4">
            <a:extLst>
              <a:ext uri="{FF2B5EF4-FFF2-40B4-BE49-F238E27FC236}">
                <a16:creationId xmlns:a16="http://schemas.microsoft.com/office/drawing/2014/main" id="{4477B155-BEDA-8F47-87F8-8FD768D91B1F}"/>
              </a:ext>
            </a:extLst>
          </p:cNvPr>
          <p:cNvPicPr>
            <a:picLocks noChangeAspect="1"/>
          </p:cNvPicPr>
          <p:nvPr/>
        </p:nvPicPr>
        <p:blipFill>
          <a:blip r:embed="rId21"/>
          <a:stretch>
            <a:fillRect/>
          </a:stretch>
        </p:blipFill>
        <p:spPr>
          <a:xfrm>
            <a:off x="4454841" y="5966532"/>
            <a:ext cx="1600200" cy="254000"/>
          </a:xfrm>
          <a:prstGeom prst="rect">
            <a:avLst/>
          </a:prstGeom>
        </p:spPr>
      </p:pic>
    </p:spTree>
    <p:extLst>
      <p:ext uri="{BB962C8B-B14F-4D97-AF65-F5344CB8AC3E}">
        <p14:creationId xmlns:p14="http://schemas.microsoft.com/office/powerpoint/2010/main" val="3803941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4" presetClass="exit" presetSubtype="10" fill="hold" nodeType="clickEffect">
                                  <p:stCondLst>
                                    <p:cond delay="0"/>
                                  </p:stCondLst>
                                  <p:childTnLst>
                                    <p:animEffect transition="out" filter="randombar(horizontal)">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par>
                                <p:cTn id="14" presetID="1"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Graphic spid="8" grpId="0">
        <p:bldAsOne/>
      </p:bldGraphic>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7F9BB-61C9-F749-BE8D-B8ADFC089010}"/>
              </a:ext>
            </a:extLst>
          </p:cNvPr>
          <p:cNvSpPr>
            <a:spLocks noGrp="1"/>
          </p:cNvSpPr>
          <p:nvPr>
            <p:ph type="title"/>
          </p:nvPr>
        </p:nvSpPr>
        <p:spPr/>
        <p:txBody>
          <a:bodyPr/>
          <a:lstStyle/>
          <a:p>
            <a:r>
              <a:rPr lang="en-US" dirty="0"/>
              <a:t>So really, what does it do?</a:t>
            </a:r>
          </a:p>
        </p:txBody>
      </p:sp>
      <p:sp>
        <p:nvSpPr>
          <p:cNvPr id="3" name="Content Placeholder 2">
            <a:extLst>
              <a:ext uri="{FF2B5EF4-FFF2-40B4-BE49-F238E27FC236}">
                <a16:creationId xmlns:a16="http://schemas.microsoft.com/office/drawing/2014/main" id="{37E474FD-8209-D24F-8003-72BE7F6A766E}"/>
              </a:ext>
            </a:extLst>
          </p:cNvPr>
          <p:cNvSpPr>
            <a:spLocks noGrp="1"/>
          </p:cNvSpPr>
          <p:nvPr>
            <p:ph idx="1"/>
          </p:nvPr>
        </p:nvSpPr>
        <p:spPr/>
        <p:txBody>
          <a:bodyPr/>
          <a:lstStyle/>
          <a:p>
            <a:r>
              <a:rPr lang="en-US" dirty="0"/>
              <a:t>Discovery</a:t>
            </a:r>
          </a:p>
          <a:p>
            <a:pPr lvl="1"/>
            <a:r>
              <a:rPr lang="en-US" dirty="0"/>
              <a:t>ARM Live Data Web Service (</a:t>
            </a:r>
            <a:r>
              <a:rPr lang="en-US" dirty="0" err="1"/>
              <a:t>www.arm.gov</a:t>
            </a:r>
            <a:r>
              <a:rPr lang="en-US" dirty="0"/>
              <a:t>)</a:t>
            </a:r>
          </a:p>
          <a:p>
            <a:pPr lvl="2"/>
            <a:r>
              <a:rPr lang="en-US" dirty="0"/>
              <a:t>Petabytes of data back to 1993 all free!</a:t>
            </a:r>
          </a:p>
          <a:p>
            <a:pPr lvl="1"/>
            <a:r>
              <a:rPr lang="en-US" dirty="0"/>
              <a:t>Automated Surface Observing Systems (ASOS) API from Iowa Environmental </a:t>
            </a:r>
            <a:r>
              <a:rPr lang="en-US" dirty="0" err="1"/>
              <a:t>Mesonet</a:t>
            </a:r>
            <a:endParaRPr lang="en-US" dirty="0"/>
          </a:p>
          <a:p>
            <a:pPr lvl="1"/>
            <a:r>
              <a:rPr lang="en-US" dirty="0"/>
              <a:t>USDA </a:t>
            </a:r>
            <a:r>
              <a:rPr lang="en-US" dirty="0" err="1"/>
              <a:t>CropScape</a:t>
            </a:r>
            <a:endParaRPr lang="en-US" dirty="0"/>
          </a:p>
        </p:txBody>
      </p:sp>
      <p:sp>
        <p:nvSpPr>
          <p:cNvPr id="12" name="Rectangle 11">
            <a:extLst>
              <a:ext uri="{FF2B5EF4-FFF2-40B4-BE49-F238E27FC236}">
                <a16:creationId xmlns:a16="http://schemas.microsoft.com/office/drawing/2014/main" id="{A815BF27-FEC0-9B47-A436-56D1EE59E3F5}"/>
              </a:ext>
            </a:extLst>
          </p:cNvPr>
          <p:cNvSpPr/>
          <p:nvPr/>
        </p:nvSpPr>
        <p:spPr>
          <a:xfrm>
            <a:off x="2033628" y="6431690"/>
            <a:ext cx="3299301" cy="338554"/>
          </a:xfrm>
          <a:prstGeom prst="rect">
            <a:avLst/>
          </a:prstGeom>
        </p:spPr>
        <p:txBody>
          <a:bodyPr wrap="none">
            <a:spAutoFit/>
          </a:bodyPr>
          <a:lstStyle/>
          <a:p>
            <a:r>
              <a:rPr lang="en-US" sz="1600" dirty="0">
                <a:hlinkClick r:id="rId3"/>
              </a:rPr>
              <a:t>https://github.com/ARM-DOE/ACT</a:t>
            </a:r>
            <a:endParaRPr lang="en-US" sz="1600" dirty="0"/>
          </a:p>
        </p:txBody>
      </p:sp>
      <p:grpSp>
        <p:nvGrpSpPr>
          <p:cNvPr id="19" name="Group 18">
            <a:extLst>
              <a:ext uri="{FF2B5EF4-FFF2-40B4-BE49-F238E27FC236}">
                <a16:creationId xmlns:a16="http://schemas.microsoft.com/office/drawing/2014/main" id="{3EC60DDA-2009-8641-ACD3-B526A06FD1BE}"/>
              </a:ext>
            </a:extLst>
          </p:cNvPr>
          <p:cNvGrpSpPr/>
          <p:nvPr/>
        </p:nvGrpSpPr>
        <p:grpSpPr>
          <a:xfrm>
            <a:off x="2567735" y="3280307"/>
            <a:ext cx="2273720" cy="1977494"/>
            <a:chOff x="5704268" y="4812957"/>
            <a:chExt cx="2726724" cy="2045043"/>
          </a:xfrm>
        </p:grpSpPr>
        <p:pic>
          <p:nvPicPr>
            <p:cNvPr id="1026" name="Picture 2" descr="groundhog day bill murray">
              <a:extLst>
                <a:ext uri="{FF2B5EF4-FFF2-40B4-BE49-F238E27FC236}">
                  <a16:creationId xmlns:a16="http://schemas.microsoft.com/office/drawing/2014/main" id="{CDF30B69-0703-D947-96E5-CD295FDE2826}"/>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889" b="99556" l="10000" r="90500">
                          <a14:foregroundMark x1="50000" y1="8667" x2="56500" y2="9111"/>
                          <a14:foregroundMark x1="56500" y1="9111" x2="61833" y2="13333"/>
                          <a14:foregroundMark x1="61833" y1="13333" x2="63500" y2="27778"/>
                          <a14:foregroundMark x1="51833" y1="8889" x2="45333" y2="10889"/>
                          <a14:foregroundMark x1="45333" y1="10889" x2="40500" y2="18222"/>
                          <a14:foregroundMark x1="40500" y1="18222" x2="39673" y2="22018"/>
                          <a14:foregroundMark x1="43667" y1="9333" x2="51333" y2="6667"/>
                          <a14:foregroundMark x1="51333" y1="6667" x2="59167" y2="7556"/>
                          <a14:foregroundMark x1="41500" y1="72000" x2="34833" y2="73778"/>
                          <a14:foregroundMark x1="34833" y1="73778" x2="28000" y2="79333"/>
                          <a14:foregroundMark x1="28000" y1="79333" x2="24000" y2="94222"/>
                          <a14:foregroundMark x1="73167" y1="66667" x2="83167" y2="85333"/>
                          <a14:foregroundMark x1="69667" y1="60222" x2="82167" y2="65333"/>
                          <a14:foregroundMark x1="82167" y1="65333" x2="84500" y2="76889"/>
                          <a14:foregroundMark x1="84500" y1="76889" x2="83167" y2="99556"/>
                          <a14:foregroundMark x1="40000" y1="24667" x2="40667" y2="29778"/>
                          <a14:foregroundMark x1="44333" y1="8444" x2="40210" y2="13942"/>
                          <a14:foregroundMark x1="39571" y1="23557" x2="45333" y2="26667"/>
                          <a14:foregroundMark x1="45333" y1="26667" x2="62833" y2="30000"/>
                          <a14:foregroundMark x1="65526" y1="24699" x2="65647" y2="24460"/>
                          <a14:foregroundMark x1="62833" y1="30000" x2="64361" y2="26992"/>
                          <a14:foregroundMark x1="62189" y1="12193" x2="60000" y2="8667"/>
                          <a14:foregroundMark x1="60000" y1="8667" x2="54000" y2="5111"/>
                          <a14:foregroundMark x1="54000" y1="5111" x2="50667" y2="4889"/>
                          <a14:foregroundMark x1="62167" y1="78889" x2="74333" y2="96889"/>
                          <a14:foregroundMark x1="74333" y1="96889" x2="89833" y2="97778"/>
                          <a14:foregroundMark x1="89833" y1="97778" x2="90500" y2="85111"/>
                          <a14:foregroundMark x1="90500" y1="85111" x2="85167" y2="80000"/>
                          <a14:foregroundMark x1="85167" y1="80000" x2="82000" y2="71111"/>
                          <a14:foregroundMark x1="82000" y1="71111" x2="67833" y2="72000"/>
                          <a14:backgroundMark x1="19333" y1="13333" x2="28167" y2="23333"/>
                          <a14:backgroundMark x1="28167" y1="23333" x2="19667" y2="58889"/>
                          <a14:backgroundMark x1="19667" y1="58889" x2="20167" y2="10667"/>
                          <a14:backgroundMark x1="29500" y1="9111" x2="29500" y2="9111"/>
                          <a14:backgroundMark x1="29500" y1="8889" x2="29500" y2="8889"/>
                          <a14:backgroundMark x1="31667" y1="7333" x2="37833" y2="6889"/>
                          <a14:backgroundMark x1="37833" y1="6889" x2="36667" y2="24444"/>
                          <a14:backgroundMark x1="36667" y1="24444" x2="38500" y2="42222"/>
                          <a14:backgroundMark x1="38500" y1="42222" x2="34333" y2="53778"/>
                          <a14:backgroundMark x1="34333" y1="53778" x2="27500" y2="58889"/>
                          <a14:backgroundMark x1="27500" y1="58889" x2="24333" y2="50222"/>
                          <a14:backgroundMark x1="24333" y1="50222" x2="24000" y2="16000"/>
                          <a14:backgroundMark x1="24000" y1="16000" x2="28167" y2="6889"/>
                          <a14:backgroundMark x1="28167" y1="6889" x2="32667" y2="7111"/>
                          <a14:backgroundMark x1="86833" y1="7333" x2="64333" y2="6667"/>
                          <a14:backgroundMark x1="64333" y1="6667" x2="66667" y2="24222"/>
                          <a14:backgroundMark x1="66667" y1="24222" x2="68667" y2="32444"/>
                          <a14:backgroundMark x1="68667" y1="32444" x2="78333" y2="33333"/>
                          <a14:backgroundMark x1="78333" y1="33333" x2="86500" y2="33333"/>
                          <a14:backgroundMark x1="86500" y1="33333" x2="92500" y2="29556"/>
                          <a14:backgroundMark x1="92500" y1="29556" x2="93333" y2="18667"/>
                          <a14:backgroundMark x1="93333" y1="18667" x2="91167" y2="10222"/>
                          <a14:backgroundMark x1="91167" y1="10222" x2="84667" y2="7333"/>
                          <a14:backgroundMark x1="84667" y1="7333" x2="84000" y2="7556"/>
                          <a14:backgroundMark x1="41167" y1="5333" x2="41500" y2="6889"/>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704268" y="4812957"/>
              <a:ext cx="2726724" cy="2045043"/>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descr="Question Mark with solid fill">
              <a:extLst>
                <a:ext uri="{FF2B5EF4-FFF2-40B4-BE49-F238E27FC236}">
                  <a16:creationId xmlns:a16="http://schemas.microsoft.com/office/drawing/2014/main" id="{F928B451-20DD-EF4B-B30F-CE669DDE7BF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18173" y="4921078"/>
              <a:ext cx="914400" cy="914400"/>
            </a:xfrm>
            <a:prstGeom prst="rect">
              <a:avLst/>
            </a:prstGeom>
          </p:spPr>
        </p:pic>
        <p:pic>
          <p:nvPicPr>
            <p:cNvPr id="21" name="Graphic 20" descr="Question Mark with solid fill">
              <a:extLst>
                <a:ext uri="{FF2B5EF4-FFF2-40B4-BE49-F238E27FC236}">
                  <a16:creationId xmlns:a16="http://schemas.microsoft.com/office/drawing/2014/main" id="{C748F51C-3CBC-3E4E-B9B2-ED954DD191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37060" y="4977393"/>
              <a:ext cx="914399" cy="914400"/>
            </a:xfrm>
            <a:prstGeom prst="rect">
              <a:avLst/>
            </a:prstGeom>
          </p:spPr>
        </p:pic>
      </p:grpSp>
      <p:pic>
        <p:nvPicPr>
          <p:cNvPr id="15" name="Picture 14">
            <a:extLst>
              <a:ext uri="{FF2B5EF4-FFF2-40B4-BE49-F238E27FC236}">
                <a16:creationId xmlns:a16="http://schemas.microsoft.com/office/drawing/2014/main" id="{D168621A-DB82-2C41-835B-410AF0A11C93}"/>
              </a:ext>
            </a:extLst>
          </p:cNvPr>
          <p:cNvPicPr>
            <a:picLocks noChangeAspect="1"/>
          </p:cNvPicPr>
          <p:nvPr/>
        </p:nvPicPr>
        <p:blipFill rotWithShape="1">
          <a:blip r:embed="rId8"/>
          <a:srcRect l="8524" t="8109" r="8742" b="7928"/>
          <a:stretch/>
        </p:blipFill>
        <p:spPr>
          <a:xfrm>
            <a:off x="6096000" y="1839076"/>
            <a:ext cx="5885980" cy="4333123"/>
          </a:xfrm>
          <a:prstGeom prst="rect">
            <a:avLst/>
          </a:prstGeom>
        </p:spPr>
      </p:pic>
    </p:spTree>
    <p:extLst>
      <p:ext uri="{BB962C8B-B14F-4D97-AF65-F5344CB8AC3E}">
        <p14:creationId xmlns:p14="http://schemas.microsoft.com/office/powerpoint/2010/main" val="98767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7F9BB-61C9-F749-BE8D-B8ADFC089010}"/>
              </a:ext>
            </a:extLst>
          </p:cNvPr>
          <p:cNvSpPr>
            <a:spLocks noGrp="1"/>
          </p:cNvSpPr>
          <p:nvPr>
            <p:ph type="title"/>
          </p:nvPr>
        </p:nvSpPr>
        <p:spPr/>
        <p:txBody>
          <a:bodyPr/>
          <a:lstStyle/>
          <a:p>
            <a:r>
              <a:rPr lang="en-US" dirty="0"/>
              <a:t>Don’t get hung up on API for crop type!</a:t>
            </a:r>
          </a:p>
        </p:txBody>
      </p:sp>
      <p:sp>
        <p:nvSpPr>
          <p:cNvPr id="3" name="Content Placeholder 2">
            <a:extLst>
              <a:ext uri="{FF2B5EF4-FFF2-40B4-BE49-F238E27FC236}">
                <a16:creationId xmlns:a16="http://schemas.microsoft.com/office/drawing/2014/main" id="{37E474FD-8209-D24F-8003-72BE7F6A766E}"/>
              </a:ext>
            </a:extLst>
          </p:cNvPr>
          <p:cNvSpPr>
            <a:spLocks noGrp="1"/>
          </p:cNvSpPr>
          <p:nvPr>
            <p:ph idx="1"/>
          </p:nvPr>
        </p:nvSpPr>
        <p:spPr>
          <a:xfrm>
            <a:off x="374229" y="1600199"/>
            <a:ext cx="5359306" cy="4572000"/>
          </a:xfrm>
        </p:spPr>
        <p:txBody>
          <a:bodyPr/>
          <a:lstStyle/>
          <a:p>
            <a:r>
              <a:rPr lang="en-US" dirty="0"/>
              <a:t>I/O</a:t>
            </a:r>
          </a:p>
          <a:p>
            <a:pPr lvl="1"/>
            <a:r>
              <a:rPr lang="en-US" dirty="0" err="1"/>
              <a:t>xarray</a:t>
            </a:r>
            <a:r>
              <a:rPr lang="en-US" dirty="0"/>
              <a:t> for netcdf</a:t>
            </a:r>
          </a:p>
          <a:p>
            <a:pPr lvl="1"/>
            <a:r>
              <a:rPr lang="en-US" dirty="0"/>
              <a:t>Pandas </a:t>
            </a:r>
            <a:r>
              <a:rPr lang="en-US" dirty="0" err="1"/>
              <a:t>read_csv</a:t>
            </a:r>
            <a:r>
              <a:rPr lang="en-US" dirty="0"/>
              <a:t> for text/csv files, converting to Dataset</a:t>
            </a:r>
          </a:p>
          <a:p>
            <a:pPr lvl="1"/>
            <a:r>
              <a:rPr lang="en-US" dirty="0"/>
              <a:t>Specific readers for NOAA Global Monitoring Laboratory (GML) data</a:t>
            </a:r>
          </a:p>
          <a:p>
            <a:pPr lvl="2"/>
            <a:r>
              <a:rPr lang="en-US" dirty="0"/>
              <a:t>Surface Met, Radiation, Ozone, CO2, HALO</a:t>
            </a:r>
          </a:p>
          <a:p>
            <a:pPr lvl="1"/>
            <a:r>
              <a:rPr lang="en-US" dirty="0"/>
              <a:t>Binary </a:t>
            </a:r>
            <a:r>
              <a:rPr lang="en-US" dirty="0" err="1"/>
              <a:t>micropulse</a:t>
            </a:r>
            <a:r>
              <a:rPr lang="en-US" dirty="0"/>
              <a:t> lidar using MPL2NC from Peter Kuma</a:t>
            </a:r>
          </a:p>
          <a:p>
            <a:pPr lvl="2"/>
            <a:r>
              <a:rPr lang="en-US" dirty="0"/>
              <a:t>Convert data to a temporary netcdf file and read in</a:t>
            </a:r>
          </a:p>
          <a:p>
            <a:pPr lvl="1"/>
            <a:r>
              <a:rPr lang="en-US" dirty="0"/>
              <a:t>Clone data file structures from ARM program to create “empty” </a:t>
            </a:r>
            <a:r>
              <a:rPr lang="en-US" dirty="0" err="1"/>
              <a:t>xarray</a:t>
            </a:r>
            <a:r>
              <a:rPr lang="en-US" dirty="0"/>
              <a:t> Datasets</a:t>
            </a:r>
          </a:p>
          <a:p>
            <a:pPr lvl="1"/>
            <a:r>
              <a:rPr lang="en-US" dirty="0"/>
              <a:t>Write files out to better match Climate and Forecast Standards</a:t>
            </a:r>
          </a:p>
        </p:txBody>
      </p:sp>
      <p:sp>
        <p:nvSpPr>
          <p:cNvPr id="12" name="Rectangle 11">
            <a:extLst>
              <a:ext uri="{FF2B5EF4-FFF2-40B4-BE49-F238E27FC236}">
                <a16:creationId xmlns:a16="http://schemas.microsoft.com/office/drawing/2014/main" id="{A815BF27-FEC0-9B47-A436-56D1EE59E3F5}"/>
              </a:ext>
            </a:extLst>
          </p:cNvPr>
          <p:cNvSpPr/>
          <p:nvPr/>
        </p:nvSpPr>
        <p:spPr>
          <a:xfrm>
            <a:off x="2033628" y="6431690"/>
            <a:ext cx="3299301" cy="338554"/>
          </a:xfrm>
          <a:prstGeom prst="rect">
            <a:avLst/>
          </a:prstGeom>
        </p:spPr>
        <p:txBody>
          <a:bodyPr wrap="none">
            <a:spAutoFit/>
          </a:bodyPr>
          <a:lstStyle/>
          <a:p>
            <a:r>
              <a:rPr lang="en-US" sz="1600" dirty="0">
                <a:hlinkClick r:id="rId3"/>
              </a:rPr>
              <a:t>https://github.com/ARM-DOE/ACT</a:t>
            </a:r>
            <a:endParaRPr lang="en-US" sz="1600" dirty="0"/>
          </a:p>
        </p:txBody>
      </p:sp>
      <p:pic>
        <p:nvPicPr>
          <p:cNvPr id="22" name="Picture 21">
            <a:extLst>
              <a:ext uri="{FF2B5EF4-FFF2-40B4-BE49-F238E27FC236}">
                <a16:creationId xmlns:a16="http://schemas.microsoft.com/office/drawing/2014/main" id="{A9455F01-1AAB-BA40-B72B-16230FE71C4A}"/>
              </a:ext>
            </a:extLst>
          </p:cNvPr>
          <p:cNvPicPr>
            <a:picLocks noChangeAspect="1"/>
          </p:cNvPicPr>
          <p:nvPr/>
        </p:nvPicPr>
        <p:blipFill>
          <a:blip r:embed="rId4"/>
          <a:stretch>
            <a:fillRect/>
          </a:stretch>
        </p:blipFill>
        <p:spPr>
          <a:xfrm>
            <a:off x="5823192" y="1600199"/>
            <a:ext cx="6368808" cy="4324865"/>
          </a:xfrm>
          <a:prstGeom prst="rect">
            <a:avLst/>
          </a:prstGeom>
        </p:spPr>
      </p:pic>
    </p:spTree>
    <p:extLst>
      <p:ext uri="{BB962C8B-B14F-4D97-AF65-F5344CB8AC3E}">
        <p14:creationId xmlns:p14="http://schemas.microsoft.com/office/powerpoint/2010/main" val="70442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7F9BB-61C9-F749-BE8D-B8ADFC089010}"/>
              </a:ext>
            </a:extLst>
          </p:cNvPr>
          <p:cNvSpPr>
            <a:spLocks noGrp="1"/>
          </p:cNvSpPr>
          <p:nvPr>
            <p:ph type="title"/>
          </p:nvPr>
        </p:nvSpPr>
        <p:spPr/>
        <p:txBody>
          <a:bodyPr/>
          <a:lstStyle/>
          <a:p>
            <a:r>
              <a:rPr lang="en-US" dirty="0"/>
              <a:t>Is that it?</a:t>
            </a:r>
          </a:p>
        </p:txBody>
      </p:sp>
      <p:sp>
        <p:nvSpPr>
          <p:cNvPr id="3" name="Content Placeholder 2">
            <a:extLst>
              <a:ext uri="{FF2B5EF4-FFF2-40B4-BE49-F238E27FC236}">
                <a16:creationId xmlns:a16="http://schemas.microsoft.com/office/drawing/2014/main" id="{37E474FD-8209-D24F-8003-72BE7F6A766E}"/>
              </a:ext>
            </a:extLst>
          </p:cNvPr>
          <p:cNvSpPr>
            <a:spLocks noGrp="1"/>
          </p:cNvSpPr>
          <p:nvPr>
            <p:ph idx="1"/>
          </p:nvPr>
        </p:nvSpPr>
        <p:spPr/>
        <p:txBody>
          <a:bodyPr/>
          <a:lstStyle/>
          <a:p>
            <a:r>
              <a:rPr lang="en-US" dirty="0"/>
              <a:t>Corrections</a:t>
            </a:r>
          </a:p>
          <a:p>
            <a:pPr lvl="1"/>
            <a:r>
              <a:rPr lang="en-US" dirty="0"/>
              <a:t>Correct lidar data like </a:t>
            </a:r>
            <a:r>
              <a:rPr lang="en-US" dirty="0" err="1"/>
              <a:t>micropulse</a:t>
            </a:r>
            <a:r>
              <a:rPr lang="en-US" dirty="0"/>
              <a:t> lidar for deadtime, </a:t>
            </a:r>
            <a:r>
              <a:rPr lang="en-US" dirty="0" err="1"/>
              <a:t>afterpulse</a:t>
            </a:r>
            <a:r>
              <a:rPr lang="en-US" dirty="0"/>
              <a:t>, overlap, </a:t>
            </a:r>
            <a:r>
              <a:rPr lang="en-US" dirty="0" err="1"/>
              <a:t>etc</a:t>
            </a:r>
            <a:r>
              <a:rPr lang="en-US" dirty="0"/>
              <a:t>…</a:t>
            </a:r>
          </a:p>
          <a:p>
            <a:pPr lvl="1"/>
            <a:r>
              <a:rPr lang="en-US" dirty="0"/>
              <a:t>Correcting ceilometer data for easier visual analysis</a:t>
            </a:r>
          </a:p>
          <a:p>
            <a:pPr lvl="1"/>
            <a:r>
              <a:rPr lang="en-US" dirty="0"/>
              <a:t>Wind-corrections for ship motion</a:t>
            </a:r>
          </a:p>
        </p:txBody>
      </p:sp>
      <p:pic>
        <p:nvPicPr>
          <p:cNvPr id="6" name="Content Placeholder 5">
            <a:extLst>
              <a:ext uri="{FF2B5EF4-FFF2-40B4-BE49-F238E27FC236}">
                <a16:creationId xmlns:a16="http://schemas.microsoft.com/office/drawing/2014/main" id="{2348734A-D92B-D741-A3CE-FDE9E8590AD6}"/>
              </a:ext>
            </a:extLst>
          </p:cNvPr>
          <p:cNvPicPr>
            <a:picLocks noGrp="1" noChangeAspect="1"/>
          </p:cNvPicPr>
          <p:nvPr>
            <p:ph idx="12"/>
          </p:nvPr>
        </p:nvPicPr>
        <p:blipFill rotWithShape="1">
          <a:blip r:embed="rId3"/>
          <a:srcRect l="8053" r="4559"/>
          <a:stretch/>
        </p:blipFill>
        <p:spPr>
          <a:xfrm>
            <a:off x="5647039" y="1937538"/>
            <a:ext cx="6385814" cy="3897322"/>
          </a:xfrm>
        </p:spPr>
      </p:pic>
      <p:pic>
        <p:nvPicPr>
          <p:cNvPr id="8" name="Picture 7">
            <a:extLst>
              <a:ext uri="{FF2B5EF4-FFF2-40B4-BE49-F238E27FC236}">
                <a16:creationId xmlns:a16="http://schemas.microsoft.com/office/drawing/2014/main" id="{1E319500-74FB-B448-98FB-BB4D6B75D146}"/>
              </a:ext>
            </a:extLst>
          </p:cNvPr>
          <p:cNvPicPr>
            <a:picLocks noChangeAspect="1"/>
          </p:cNvPicPr>
          <p:nvPr/>
        </p:nvPicPr>
        <p:blipFill rotWithShape="1">
          <a:blip r:embed="rId4"/>
          <a:srcRect l="7558" t="7206" r="4394" b="6307"/>
          <a:stretch/>
        </p:blipFill>
        <p:spPr>
          <a:xfrm>
            <a:off x="5647039" y="1677867"/>
            <a:ext cx="6385814" cy="4181707"/>
          </a:xfrm>
          <a:prstGeom prst="rect">
            <a:avLst/>
          </a:prstGeom>
        </p:spPr>
      </p:pic>
      <p:pic>
        <p:nvPicPr>
          <p:cNvPr id="6146" name="Picture 2" descr="ship_corrections">
            <a:extLst>
              <a:ext uri="{FF2B5EF4-FFF2-40B4-BE49-F238E27FC236}">
                <a16:creationId xmlns:a16="http://schemas.microsoft.com/office/drawing/2014/main" id="{52D56FB5-21F4-744B-8289-060A81D611A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49997"/>
          <a:stretch/>
        </p:blipFill>
        <p:spPr bwMode="auto">
          <a:xfrm>
            <a:off x="5537532" y="1786438"/>
            <a:ext cx="6495321" cy="404842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AA40A70C-CF3F-4649-9966-D9B310139A06}"/>
              </a:ext>
            </a:extLst>
          </p:cNvPr>
          <p:cNvPicPr>
            <a:picLocks noChangeAspect="1"/>
          </p:cNvPicPr>
          <p:nvPr/>
        </p:nvPicPr>
        <p:blipFill>
          <a:blip r:embed="rId6"/>
          <a:stretch>
            <a:fillRect/>
          </a:stretch>
        </p:blipFill>
        <p:spPr>
          <a:xfrm>
            <a:off x="5537532" y="2996799"/>
            <a:ext cx="6619103" cy="1552752"/>
          </a:xfrm>
          <a:prstGeom prst="rect">
            <a:avLst/>
          </a:prstGeom>
        </p:spPr>
      </p:pic>
      <p:sp>
        <p:nvSpPr>
          <p:cNvPr id="12" name="Rectangle 11">
            <a:extLst>
              <a:ext uri="{FF2B5EF4-FFF2-40B4-BE49-F238E27FC236}">
                <a16:creationId xmlns:a16="http://schemas.microsoft.com/office/drawing/2014/main" id="{A815BF27-FEC0-9B47-A436-56D1EE59E3F5}"/>
              </a:ext>
            </a:extLst>
          </p:cNvPr>
          <p:cNvSpPr/>
          <p:nvPr/>
        </p:nvSpPr>
        <p:spPr>
          <a:xfrm>
            <a:off x="2033628" y="6431690"/>
            <a:ext cx="3299301" cy="338554"/>
          </a:xfrm>
          <a:prstGeom prst="rect">
            <a:avLst/>
          </a:prstGeom>
        </p:spPr>
        <p:txBody>
          <a:bodyPr wrap="none">
            <a:spAutoFit/>
          </a:bodyPr>
          <a:lstStyle/>
          <a:p>
            <a:r>
              <a:rPr lang="en-US" sz="1600" dirty="0">
                <a:hlinkClick r:id="rId7"/>
              </a:rPr>
              <a:t>https://github.com/ARM-DOE/ACT</a:t>
            </a:r>
            <a:endParaRPr lang="en-US" sz="1600" dirty="0"/>
          </a:p>
        </p:txBody>
      </p:sp>
    </p:spTree>
    <p:extLst>
      <p:ext uri="{BB962C8B-B14F-4D97-AF65-F5344CB8AC3E}">
        <p14:creationId xmlns:p14="http://schemas.microsoft.com/office/powerpoint/2010/main" val="193820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ARM_Triennial">
  <a:themeElements>
    <a:clrScheme name="Custom 4">
      <a:dk1>
        <a:srgbClr val="2B2B2B"/>
      </a:dk1>
      <a:lt1>
        <a:srgbClr val="2B2B2B"/>
      </a:lt1>
      <a:dk2>
        <a:srgbClr val="828282"/>
      </a:dk2>
      <a:lt2>
        <a:srgbClr val="FFFFFF"/>
      </a:lt2>
      <a:accent1>
        <a:srgbClr val="194170"/>
      </a:accent1>
      <a:accent2>
        <a:srgbClr val="8ABEDC"/>
      </a:accent2>
      <a:accent3>
        <a:srgbClr val="828282"/>
      </a:accent3>
      <a:accent4>
        <a:srgbClr val="00BD70"/>
      </a:accent4>
      <a:accent5>
        <a:srgbClr val="BDBBBB"/>
      </a:accent5>
      <a:accent6>
        <a:srgbClr val="F7C446"/>
      </a:accent6>
      <a:hlink>
        <a:srgbClr val="00BD70"/>
      </a:hlink>
      <a:folHlink>
        <a:srgbClr val="005970"/>
      </a:folHlink>
    </a:clrScheme>
    <a:fontScheme name="PNNL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RM_Triennial" id="{E72D278F-6694-D245-8352-B40D35DD6D14}" vid="{26855072-7A80-5046-BF44-D9D4C2BC54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ARM_Triennial</Template>
  <TotalTime>8257</TotalTime>
  <Words>1832</Words>
  <Application>Microsoft Macintosh PowerPoint</Application>
  <PresentationFormat>Widescreen</PresentationFormat>
  <Paragraphs>157</Paragraphs>
  <Slides>14</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Lato</vt:lpstr>
      <vt:lpstr>ARM_Triennial</vt:lpstr>
      <vt:lpstr>It’s Time for the Atmospheric Science Community to ACT Together</vt:lpstr>
      <vt:lpstr>Framing the Problem</vt:lpstr>
      <vt:lpstr>Framing the Problem</vt:lpstr>
      <vt:lpstr>Working Towards a Solution</vt:lpstr>
      <vt:lpstr>Working Towards a Solution</vt:lpstr>
      <vt:lpstr>Let’s ACT Together!</vt:lpstr>
      <vt:lpstr>So really, what does it do?</vt:lpstr>
      <vt:lpstr>Don’t get hung up on API for crop type!</vt:lpstr>
      <vt:lpstr>Is that it?</vt:lpstr>
      <vt:lpstr>What else?</vt:lpstr>
      <vt:lpstr>But wait!  There’s more!</vt:lpstr>
      <vt:lpstr>And more!</vt:lpstr>
      <vt:lpstr>And Finally</vt:lpstr>
      <vt:lpstr>Forecasting the road ahead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It’s Time for the Atmospheric Science Community to ACT Together</dc:title>
  <dc:creator>Theisen, Adam K</dc:creator>
  <cp:lastModifiedBy>Theisen, Adam K</cp:lastModifiedBy>
  <cp:revision>74</cp:revision>
  <dcterms:created xsi:type="dcterms:W3CDTF">2021-06-29T13:23:18Z</dcterms:created>
  <dcterms:modified xsi:type="dcterms:W3CDTF">2021-07-16T16:02:10Z</dcterms:modified>
</cp:coreProperties>
</file>