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81" r:id="rId3"/>
    <p:sldMasterId id="2147483682" r:id="rId4"/>
    <p:sldMasterId id="2147483683" r:id="rId5"/>
    <p:sldMasterId id="214748368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7" Type="http://schemas.openxmlformats.org/officeDocument/2006/relationships/slide" Target="slides/slide20.xml"/><Relationship Id="rId5" Type="http://schemas.openxmlformats.org/officeDocument/2006/relationships/slideMaster" Target="slideMasters/slideMaster3.xml"/><Relationship Id="rId6" Type="http://schemas.openxmlformats.org/officeDocument/2006/relationships/slideMaster" Target="slideMasters/slideMaster4.xml"/><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400" u="none" cap="none" strike="noStrike">
                <a:latin typeface="Arial"/>
                <a:ea typeface="Arial"/>
                <a:cs typeface="Arial"/>
                <a:sym typeface="Arial"/>
              </a:defRPr>
            </a:lvl1pPr>
            <a:lvl2pPr indent="-228600" lvl="1" marL="914400" marR="0" rtl="0" algn="l">
              <a:spcBef>
                <a:spcPts val="0"/>
              </a:spcBef>
              <a:spcAft>
                <a:spcPts val="0"/>
              </a:spcAft>
              <a:buSzPts val="1400"/>
              <a:buNone/>
              <a:defRPr b="0" i="0" sz="1400" u="none" cap="none" strike="noStrike">
                <a:latin typeface="Arial"/>
                <a:ea typeface="Arial"/>
                <a:cs typeface="Arial"/>
                <a:sym typeface="Arial"/>
              </a:defRPr>
            </a:lvl2pPr>
            <a:lvl3pPr indent="-228600" lvl="2" marL="1371600" marR="0" rtl="0" algn="l">
              <a:spcBef>
                <a:spcPts val="0"/>
              </a:spcBef>
              <a:spcAft>
                <a:spcPts val="0"/>
              </a:spcAft>
              <a:buSzPts val="1400"/>
              <a:buNone/>
              <a:defRPr b="0" i="0" sz="1400" u="none" cap="none" strike="noStrike">
                <a:latin typeface="Arial"/>
                <a:ea typeface="Arial"/>
                <a:cs typeface="Arial"/>
                <a:sym typeface="Arial"/>
              </a:defRPr>
            </a:lvl3pPr>
            <a:lvl4pPr indent="-228600" lvl="3" marL="1828800" marR="0" rtl="0" algn="l">
              <a:spcBef>
                <a:spcPts val="0"/>
              </a:spcBef>
              <a:spcAft>
                <a:spcPts val="0"/>
              </a:spcAft>
              <a:buSzPts val="1400"/>
              <a:buNone/>
              <a:defRPr b="0" i="0" sz="1400" u="none" cap="none" strike="noStrike">
                <a:latin typeface="Arial"/>
                <a:ea typeface="Arial"/>
                <a:cs typeface="Arial"/>
                <a:sym typeface="Arial"/>
              </a:defRPr>
            </a:lvl4pPr>
            <a:lvl5pPr indent="-228600" lvl="4" marL="2286000" marR="0" rtl="0" algn="l">
              <a:spcBef>
                <a:spcPts val="0"/>
              </a:spcBef>
              <a:spcAft>
                <a:spcPts val="0"/>
              </a:spcAft>
              <a:buSzPts val="1400"/>
              <a:buNone/>
              <a:defRPr b="0" i="0" sz="1400" u="none" cap="none" strike="noStrike">
                <a:latin typeface="Arial"/>
                <a:ea typeface="Arial"/>
                <a:cs typeface="Arial"/>
                <a:sym typeface="Arial"/>
              </a:defRPr>
            </a:lvl5pPr>
            <a:lvl6pPr indent="-228600" lvl="5" marL="2743200" marR="0" rtl="0" algn="l">
              <a:spcBef>
                <a:spcPts val="0"/>
              </a:spcBef>
              <a:spcAft>
                <a:spcPts val="0"/>
              </a:spcAft>
              <a:buSzPts val="1400"/>
              <a:buNone/>
              <a:defRPr b="0" i="0" sz="1400" u="none" cap="none" strike="noStrike">
                <a:latin typeface="Arial"/>
                <a:ea typeface="Arial"/>
                <a:cs typeface="Arial"/>
                <a:sym typeface="Arial"/>
              </a:defRPr>
            </a:lvl6pPr>
            <a:lvl7pPr indent="-228600" lvl="6" marL="3200400" marR="0" rtl="0" algn="l">
              <a:spcBef>
                <a:spcPts val="0"/>
              </a:spcBef>
              <a:spcAft>
                <a:spcPts val="0"/>
              </a:spcAft>
              <a:buSzPts val="1400"/>
              <a:buNone/>
              <a:defRPr b="0" i="0" sz="1400" u="none" cap="none" strike="noStrike">
                <a:latin typeface="Arial"/>
                <a:ea typeface="Arial"/>
                <a:cs typeface="Arial"/>
                <a:sym typeface="Arial"/>
              </a:defRPr>
            </a:lvl7pPr>
            <a:lvl8pPr indent="-228600" lvl="7" marL="3657600" marR="0" rtl="0" algn="l">
              <a:spcBef>
                <a:spcPts val="0"/>
              </a:spcBef>
              <a:spcAft>
                <a:spcPts val="0"/>
              </a:spcAft>
              <a:buSzPts val="1400"/>
              <a:buNone/>
              <a:defRPr b="0" i="0" sz="1400" u="none" cap="none" strike="noStrike">
                <a:latin typeface="Arial"/>
                <a:ea typeface="Arial"/>
                <a:cs typeface="Arial"/>
                <a:sym typeface="Arial"/>
              </a:defRPr>
            </a:lvl8pPr>
            <a:lvl9pPr indent="-228600" lvl="8" marL="4114800" marR="0" rtl="0" algn="l">
              <a:spcBef>
                <a:spcPts val="0"/>
              </a:spcBef>
              <a:spcAft>
                <a:spcPts val="0"/>
              </a:spcAft>
              <a:buSzPts val="1400"/>
              <a:buNone/>
              <a:defRPr b="0" i="0" sz="1400" u="none" cap="none" strike="noStrike">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de0ebd50c2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9" name="Google Shape;249;gde0ebd50c2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de0ebd50c2_0_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6" name="Google Shape;336;gde0ebd50c2_0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de0ebd50c2_0_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3" name="Google Shape;343;gde0ebd50c2_0_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de0ebd50c2_10_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0" name="Google Shape;350;gde0ebd50c2_1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de0ebd50c2_10_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gde0ebd50c2_1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de0ebd50c2_10_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3" name="Google Shape;373;gde0ebd50c2_10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de0ebd50c2_10_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3" name="Google Shape;383;gde0ebd50c2_10_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e1b8dd70c6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304800" lvl="0" marL="457200" rtl="0" algn="l">
              <a:lnSpc>
                <a:spcPct val="115000"/>
              </a:lnSpc>
              <a:spcBef>
                <a:spcPts val="400"/>
              </a:spcBef>
              <a:spcAft>
                <a:spcPts val="0"/>
              </a:spcAft>
              <a:buClr>
                <a:schemeClr val="accent5"/>
              </a:buClr>
              <a:buSzPts val="1200"/>
              <a:buFont typeface="Trebuchet MS"/>
              <a:buChar char="•"/>
            </a:pPr>
            <a:r>
              <a:t/>
            </a:r>
            <a:endParaRPr sz="1200">
              <a:solidFill>
                <a:schemeClr val="accent5"/>
              </a:solidFill>
              <a:latin typeface="Trebuchet MS"/>
              <a:ea typeface="Trebuchet MS"/>
              <a:cs typeface="Trebuchet MS"/>
              <a:sym typeface="Trebuchet MS"/>
            </a:endParaRPr>
          </a:p>
          <a:p>
            <a:pPr indent="-304800" lvl="0" marL="457200" rtl="0" algn="l">
              <a:lnSpc>
                <a:spcPct val="115000"/>
              </a:lnSpc>
              <a:spcBef>
                <a:spcPts val="0"/>
              </a:spcBef>
              <a:spcAft>
                <a:spcPts val="0"/>
              </a:spcAft>
              <a:buClr>
                <a:schemeClr val="accent5"/>
              </a:buClr>
              <a:buSzPts val="1200"/>
              <a:buFont typeface="Trebuchet MS"/>
              <a:buChar char="•"/>
            </a:pPr>
            <a:r>
              <a:t/>
            </a:r>
            <a:endParaRPr sz="1200">
              <a:solidFill>
                <a:schemeClr val="accent5"/>
              </a:solidFill>
              <a:latin typeface="Trebuchet MS"/>
              <a:ea typeface="Trebuchet MS"/>
              <a:cs typeface="Trebuchet MS"/>
              <a:sym typeface="Trebuchet MS"/>
            </a:endParaRPr>
          </a:p>
        </p:txBody>
      </p:sp>
      <p:sp>
        <p:nvSpPr>
          <p:cNvPr id="390" name="Google Shape;390;ge1b8dd70c6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dfee5e5397_1_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304800" lvl="0" marL="457200" rtl="0" algn="l">
              <a:lnSpc>
                <a:spcPct val="115000"/>
              </a:lnSpc>
              <a:spcBef>
                <a:spcPts val="400"/>
              </a:spcBef>
              <a:spcAft>
                <a:spcPts val="0"/>
              </a:spcAft>
              <a:buClr>
                <a:schemeClr val="accent5"/>
              </a:buClr>
              <a:buSzPts val="1200"/>
              <a:buFont typeface="Trebuchet MS"/>
              <a:buChar char="•"/>
            </a:pPr>
            <a:r>
              <a:t/>
            </a:r>
            <a:endParaRPr sz="1200">
              <a:solidFill>
                <a:schemeClr val="accent5"/>
              </a:solidFill>
              <a:latin typeface="Trebuchet MS"/>
              <a:ea typeface="Trebuchet MS"/>
              <a:cs typeface="Trebuchet MS"/>
              <a:sym typeface="Trebuchet MS"/>
            </a:endParaRPr>
          </a:p>
          <a:p>
            <a:pPr indent="-304800" lvl="0" marL="457200" rtl="0" algn="l">
              <a:lnSpc>
                <a:spcPct val="115000"/>
              </a:lnSpc>
              <a:spcBef>
                <a:spcPts val="0"/>
              </a:spcBef>
              <a:spcAft>
                <a:spcPts val="0"/>
              </a:spcAft>
              <a:buClr>
                <a:schemeClr val="accent5"/>
              </a:buClr>
              <a:buSzPts val="1200"/>
              <a:buFont typeface="Trebuchet MS"/>
              <a:buChar char="•"/>
            </a:pPr>
            <a:r>
              <a:t/>
            </a:r>
            <a:endParaRPr sz="1200">
              <a:solidFill>
                <a:schemeClr val="accent5"/>
              </a:solidFill>
              <a:latin typeface="Trebuchet MS"/>
              <a:ea typeface="Trebuchet MS"/>
              <a:cs typeface="Trebuchet MS"/>
              <a:sym typeface="Trebuchet MS"/>
            </a:endParaRPr>
          </a:p>
        </p:txBody>
      </p:sp>
      <p:sp>
        <p:nvSpPr>
          <p:cNvPr id="400" name="Google Shape;400;gdfee5e5397_1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dce013d4e5_0_3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1" name="Google Shape;411;gdce013d4e5_0_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de0ebd50c2_2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304800" lvl="0" marL="457200" rtl="0" algn="l">
              <a:lnSpc>
                <a:spcPct val="115000"/>
              </a:lnSpc>
              <a:spcBef>
                <a:spcPts val="400"/>
              </a:spcBef>
              <a:spcAft>
                <a:spcPts val="0"/>
              </a:spcAft>
              <a:buClr>
                <a:schemeClr val="accent5"/>
              </a:buClr>
              <a:buSzPts val="1200"/>
              <a:buFont typeface="Trebuchet MS"/>
              <a:buChar char="•"/>
            </a:pPr>
            <a:r>
              <a:t/>
            </a:r>
            <a:endParaRPr sz="1200">
              <a:solidFill>
                <a:schemeClr val="accent5"/>
              </a:solidFill>
              <a:latin typeface="Trebuchet MS"/>
              <a:ea typeface="Trebuchet MS"/>
              <a:cs typeface="Trebuchet MS"/>
              <a:sym typeface="Trebuchet MS"/>
            </a:endParaRPr>
          </a:p>
          <a:p>
            <a:pPr indent="-304800" lvl="0" marL="457200" rtl="0" algn="l">
              <a:lnSpc>
                <a:spcPct val="115000"/>
              </a:lnSpc>
              <a:spcBef>
                <a:spcPts val="0"/>
              </a:spcBef>
              <a:spcAft>
                <a:spcPts val="0"/>
              </a:spcAft>
              <a:buClr>
                <a:schemeClr val="accent5"/>
              </a:buClr>
              <a:buSzPts val="1200"/>
              <a:buFont typeface="Trebuchet MS"/>
              <a:buChar char="•"/>
            </a:pPr>
            <a:r>
              <a:t/>
            </a:r>
            <a:endParaRPr sz="1200">
              <a:solidFill>
                <a:schemeClr val="accent5"/>
              </a:solidFill>
              <a:latin typeface="Trebuchet MS"/>
              <a:ea typeface="Trebuchet MS"/>
              <a:cs typeface="Trebuchet MS"/>
              <a:sym typeface="Trebuchet MS"/>
            </a:endParaRPr>
          </a:p>
        </p:txBody>
      </p:sp>
      <p:sp>
        <p:nvSpPr>
          <p:cNvPr id="418" name="Google Shape;418;gde0ebd50c2_2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dce013d4e5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304800" lvl="0" marL="457200" rtl="0" algn="l">
              <a:lnSpc>
                <a:spcPct val="115000"/>
              </a:lnSpc>
              <a:spcBef>
                <a:spcPts val="400"/>
              </a:spcBef>
              <a:spcAft>
                <a:spcPts val="0"/>
              </a:spcAft>
              <a:buClr>
                <a:schemeClr val="accent5"/>
              </a:buClr>
              <a:buSzPts val="1200"/>
              <a:buFont typeface="Trebuchet MS"/>
              <a:buChar char="•"/>
            </a:pPr>
            <a:r>
              <a:t/>
            </a:r>
            <a:endParaRPr sz="1200">
              <a:solidFill>
                <a:schemeClr val="accent5"/>
              </a:solidFill>
              <a:latin typeface="Trebuchet MS"/>
              <a:ea typeface="Trebuchet MS"/>
              <a:cs typeface="Trebuchet MS"/>
              <a:sym typeface="Trebuchet MS"/>
            </a:endParaRPr>
          </a:p>
          <a:p>
            <a:pPr indent="-304800" lvl="0" marL="457200" rtl="0" algn="l">
              <a:lnSpc>
                <a:spcPct val="115000"/>
              </a:lnSpc>
              <a:spcBef>
                <a:spcPts val="0"/>
              </a:spcBef>
              <a:spcAft>
                <a:spcPts val="0"/>
              </a:spcAft>
              <a:buClr>
                <a:schemeClr val="accent5"/>
              </a:buClr>
              <a:buSzPts val="1200"/>
              <a:buFont typeface="Trebuchet MS"/>
              <a:buChar char="•"/>
            </a:pPr>
            <a:r>
              <a:t/>
            </a:r>
            <a:endParaRPr sz="1200">
              <a:solidFill>
                <a:schemeClr val="accent5"/>
              </a:solidFill>
              <a:latin typeface="Trebuchet MS"/>
              <a:ea typeface="Trebuchet MS"/>
              <a:cs typeface="Trebuchet MS"/>
              <a:sym typeface="Trebuchet MS"/>
            </a:endParaRPr>
          </a:p>
        </p:txBody>
      </p:sp>
      <p:sp>
        <p:nvSpPr>
          <p:cNvPr id="257" name="Google Shape;257;gdce013d4e5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df76f140e2_15_5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9" name="Google Shape;429;gdf76f140e2_15_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df78b5461a_1_6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273" name="Google Shape;273;gdf78b5461a_1_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e0e14ebee3_1_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lang="cs-CZ"/>
              <a:t>tasks, competences and responsibilities recently</a:t>
            </a:r>
            <a:endParaRPr b="0"/>
          </a:p>
          <a:p>
            <a:pPr indent="0" lvl="0" marL="0" marR="0" rtl="0" algn="l">
              <a:lnSpc>
                <a:spcPct val="100000"/>
              </a:lnSpc>
              <a:spcBef>
                <a:spcPts val="0"/>
              </a:spcBef>
              <a:spcAft>
                <a:spcPts val="0"/>
              </a:spcAft>
              <a:buClr>
                <a:srgbClr val="000000"/>
              </a:buClr>
              <a:buSzPts val="1400"/>
              <a:buFont typeface="Arial"/>
              <a:buNone/>
            </a:pPr>
            <a:r>
              <a:rPr b="0" lang="cs-CZ"/>
              <a:t>Misson Statement?</a:t>
            </a:r>
            <a:endParaRPr/>
          </a:p>
          <a:p>
            <a:pPr indent="0" lvl="0" marL="0" marR="0" rtl="0" algn="l">
              <a:lnSpc>
                <a:spcPct val="100000"/>
              </a:lnSpc>
              <a:spcBef>
                <a:spcPts val="0"/>
              </a:spcBef>
              <a:spcAft>
                <a:spcPts val="0"/>
              </a:spcAft>
              <a:buClr>
                <a:srgbClr val="000000"/>
              </a:buClr>
              <a:buSzPts val="1400"/>
              <a:buFont typeface="Arial"/>
              <a:buNone/>
            </a:pPr>
            <a:r>
              <a:rPr b="0" lang="cs-CZ"/>
              <a:t>Training extra erwähnen?</a:t>
            </a:r>
            <a:endParaRPr/>
          </a:p>
          <a:p>
            <a:pPr indent="0" lvl="0" marL="0" marR="0" rtl="0" algn="l">
              <a:lnSpc>
                <a:spcPct val="100000"/>
              </a:lnSpc>
              <a:spcBef>
                <a:spcPts val="0"/>
              </a:spcBef>
              <a:spcAft>
                <a:spcPts val="0"/>
              </a:spcAft>
              <a:buClr>
                <a:srgbClr val="000000"/>
              </a:buClr>
              <a:buSzPts val="1400"/>
              <a:buFont typeface="Arial"/>
              <a:buNone/>
            </a:pPr>
            <a:r>
              <a:t/>
            </a:r>
            <a:endParaRPr b="0"/>
          </a:p>
          <a:p>
            <a:pPr indent="0" lvl="0" marL="0" rtl="0" algn="l">
              <a:spcBef>
                <a:spcPts val="0"/>
              </a:spcBef>
              <a:spcAft>
                <a:spcPts val="0"/>
              </a:spcAft>
              <a:buClr>
                <a:schemeClr val="dk1"/>
              </a:buClr>
              <a:buSzPts val="1200"/>
              <a:buFont typeface="Calibri"/>
              <a:buNone/>
            </a:pPr>
            <a:r>
              <a:t/>
            </a:r>
            <a:endParaRPr/>
          </a:p>
        </p:txBody>
      </p:sp>
      <p:sp>
        <p:nvSpPr>
          <p:cNvPr id="283" name="Google Shape;283;ge0e14ebee3_1_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e0e14ebee3_1_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297" name="Google Shape;297;ge0e14ebee3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df7c56111a_0_3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9" name="Google Shape;309;gdf7c56111a_0_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de0ebd50c2_4_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1" name="Google Shape;321;gde0ebd50c2_4_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dce013d4e5_0_2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9" name="Google Shape;329;gdce013d4e5_0_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 Id="rId3"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0.png"/><Relationship Id="rId3"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0.png"/><Relationship Id="rId3"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0.png"/><Relationship Id="rId3"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spTree>
      <p:nvGrpSpPr>
        <p:cNvPr id="13" name="Shape 13"/>
        <p:cNvGrpSpPr/>
        <p:nvPr/>
      </p:nvGrpSpPr>
      <p:grpSpPr>
        <a:xfrm>
          <a:off x="0" y="0"/>
          <a:ext cx="0" cy="0"/>
          <a:chOff x="0" y="0"/>
          <a:chExt cx="0" cy="0"/>
        </a:xfrm>
      </p:grpSpPr>
      <p:pic>
        <p:nvPicPr>
          <p:cNvPr descr="Google Shape;14;p2" id="14" name="Google Shape;14;p2"/>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15" name="Google Shape;15;p2"/>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6" name="Google Shape;16;p2"/>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7" name="Google Shape;17;p2"/>
          <p:cNvSpPr txBox="1"/>
          <p:nvPr/>
        </p:nvSpPr>
        <p:spPr>
          <a:xfrm>
            <a:off x="719998" y="6343200"/>
            <a:ext cx="2286002" cy="17780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accent5"/>
              </a:buClr>
              <a:buSzPts val="1200"/>
              <a:buFont typeface="Tahoma"/>
              <a:buNone/>
            </a:pPr>
            <a:r>
              <a:rPr b="0" i="0" lang="cs-CZ" sz="1200" u="none" cap="none" strike="noStrike">
                <a:solidFill>
                  <a:schemeClr val="accent5"/>
                </a:solidFill>
                <a:latin typeface="Tahoma"/>
                <a:ea typeface="Tahoma"/>
                <a:cs typeface="Tahoma"/>
                <a:sym typeface="Tahoma"/>
              </a:rPr>
              <a:t>© GO FAIR 2017</a:t>
            </a:r>
            <a:endParaRPr/>
          </a:p>
        </p:txBody>
      </p:sp>
      <p:sp>
        <p:nvSpPr>
          <p:cNvPr id="18" name="Google Shape;18;p2"/>
          <p:cNvSpPr/>
          <p:nvPr/>
        </p:nvSpPr>
        <p:spPr>
          <a:xfrm>
            <a:off x="0" y="0"/>
            <a:ext cx="12192000" cy="6858000"/>
          </a:xfrm>
          <a:prstGeom prst="rect">
            <a:avLst/>
          </a:pr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pic>
        <p:nvPicPr>
          <p:cNvPr descr="Google Shape;19;p2" id="19" name="Google Shape;19;p2"/>
          <p:cNvPicPr preferRelativeResize="0"/>
          <p:nvPr/>
        </p:nvPicPr>
        <p:blipFill rotWithShape="1">
          <a:blip r:embed="rId3">
            <a:alphaModFix/>
          </a:blip>
          <a:srcRect b="0" l="0" r="0" t="0"/>
          <a:stretch/>
        </p:blipFill>
        <p:spPr>
          <a:xfrm>
            <a:off x="1" y="0"/>
            <a:ext cx="12203998" cy="6870829"/>
          </a:xfrm>
          <a:prstGeom prst="rect">
            <a:avLst/>
          </a:prstGeom>
          <a:noFill/>
          <a:ln>
            <a:noFill/>
          </a:ln>
        </p:spPr>
      </p:pic>
      <p:sp>
        <p:nvSpPr>
          <p:cNvPr id="20" name="Google Shape;20;p2"/>
          <p:cNvSpPr txBox="1"/>
          <p:nvPr>
            <p:ph type="title"/>
          </p:nvPr>
        </p:nvSpPr>
        <p:spPr>
          <a:xfrm>
            <a:off x="960000" y="2805166"/>
            <a:ext cx="10272001" cy="61555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4000"/>
              <a:buFont typeface="Trebuchet MS"/>
              <a:buNone/>
              <a:defRPr sz="4000"/>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21" name="Google Shape;21;p2"/>
          <p:cNvSpPr txBox="1"/>
          <p:nvPr>
            <p:ph idx="1" type="body"/>
          </p:nvPr>
        </p:nvSpPr>
        <p:spPr>
          <a:xfrm>
            <a:off x="960000" y="3458752"/>
            <a:ext cx="10272001" cy="156118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00"/>
              </a:spcBef>
              <a:spcAft>
                <a:spcPts val="0"/>
              </a:spcAft>
              <a:buClr>
                <a:srgbClr val="FFFFFF"/>
              </a:buClr>
              <a:buSzPts val="2000"/>
              <a:buFont typeface="Trebuchet MS"/>
              <a:buNone/>
              <a:defRPr>
                <a:solidFill>
                  <a:srgbClr val="FFFFFF"/>
                </a:solidFill>
              </a:defRPr>
            </a:lvl1pPr>
            <a:lvl2pPr indent="-228600" lvl="1" marL="914400" algn="l">
              <a:lnSpc>
                <a:spcPct val="100000"/>
              </a:lnSpc>
              <a:spcBef>
                <a:spcPts val="400"/>
              </a:spcBef>
              <a:spcAft>
                <a:spcPts val="0"/>
              </a:spcAft>
              <a:buClr>
                <a:srgbClr val="FFFFFF"/>
              </a:buClr>
              <a:buSzPts val="2000"/>
              <a:buFont typeface="Trebuchet MS"/>
              <a:buNone/>
              <a:defRPr>
                <a:solidFill>
                  <a:srgbClr val="FFFFFF"/>
                </a:solidFill>
              </a:defRPr>
            </a:lvl2pPr>
            <a:lvl3pPr indent="-228600" lvl="2" marL="1371600" algn="l">
              <a:lnSpc>
                <a:spcPct val="100000"/>
              </a:lnSpc>
              <a:spcBef>
                <a:spcPts val="400"/>
              </a:spcBef>
              <a:spcAft>
                <a:spcPts val="0"/>
              </a:spcAft>
              <a:buClr>
                <a:srgbClr val="FFFFFF"/>
              </a:buClr>
              <a:buSzPts val="2000"/>
              <a:buFont typeface="Trebuchet MS"/>
              <a:buNone/>
              <a:defRPr>
                <a:solidFill>
                  <a:srgbClr val="FFFFFF"/>
                </a:solidFill>
              </a:defRPr>
            </a:lvl3pPr>
            <a:lvl4pPr indent="-228600" lvl="3" marL="1828800" algn="l">
              <a:lnSpc>
                <a:spcPct val="100000"/>
              </a:lnSpc>
              <a:spcBef>
                <a:spcPts val="400"/>
              </a:spcBef>
              <a:spcAft>
                <a:spcPts val="0"/>
              </a:spcAft>
              <a:buClr>
                <a:srgbClr val="FFFFFF"/>
              </a:buClr>
              <a:buSzPts val="2000"/>
              <a:buFont typeface="Trebuchet MS"/>
              <a:buNone/>
              <a:defRPr>
                <a:solidFill>
                  <a:srgbClr val="FFFFFF"/>
                </a:solidFill>
              </a:defRPr>
            </a:lvl4pPr>
            <a:lvl5pPr indent="-228600" lvl="4" marL="2286000" algn="l">
              <a:lnSpc>
                <a:spcPct val="100000"/>
              </a:lnSpc>
              <a:spcBef>
                <a:spcPts val="400"/>
              </a:spcBef>
              <a:spcAft>
                <a:spcPts val="0"/>
              </a:spcAft>
              <a:buClr>
                <a:srgbClr val="FFFFFF"/>
              </a:buClr>
              <a:buSzPts val="2000"/>
              <a:buFont typeface="Trebuchet MS"/>
              <a:buNone/>
              <a:defRPr>
                <a:solidFill>
                  <a:srgbClr val="FFFFFF"/>
                </a:solidFill>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2" name="Google Shape;22;p2"/>
          <p:cNvSpPr txBox="1"/>
          <p:nvPr>
            <p:ph idx="2" type="body"/>
          </p:nvPr>
        </p:nvSpPr>
        <p:spPr>
          <a:xfrm>
            <a:off x="939799" y="5181600"/>
            <a:ext cx="10292203" cy="1484235"/>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3" name="Google Shape;23;p2"/>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1pPr>
            <a:lvl2pPr indent="0" lvl="1"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2pPr>
            <a:lvl3pPr indent="0" lvl="2"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3pPr>
            <a:lvl4pPr indent="0" lvl="3"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4pPr>
            <a:lvl5pPr indent="0" lvl="4"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5pPr>
            <a:lvl6pPr indent="0" lvl="5"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6pPr>
            <a:lvl7pPr indent="0" lvl="6"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7pPr>
            <a:lvl8pPr indent="0" lvl="7"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8pPr>
            <a:lvl9pPr indent="0" lvl="8"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type="tx">
  <p:cSld name="TITLE_AND_BODY">
    <p:spTree>
      <p:nvGrpSpPr>
        <p:cNvPr id="78" name="Shape 78"/>
        <p:cNvGrpSpPr/>
        <p:nvPr/>
      </p:nvGrpSpPr>
      <p:grpSpPr>
        <a:xfrm>
          <a:off x="0" y="0"/>
          <a:ext cx="0" cy="0"/>
          <a:chOff x="0" y="0"/>
          <a:chExt cx="0" cy="0"/>
        </a:xfrm>
      </p:grpSpPr>
      <p:sp>
        <p:nvSpPr>
          <p:cNvPr id="79" name="Google Shape;79;p12"/>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80" name="Google Shape;80;p12"/>
          <p:cNvSpPr txBox="1"/>
          <p:nvPr>
            <p:ph idx="1" type="body"/>
          </p:nvPr>
        </p:nvSpPr>
        <p:spPr>
          <a:xfrm>
            <a:off x="719998" y="1066800"/>
            <a:ext cx="10752003" cy="5095875"/>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81" name="Google Shape;81;p12"/>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spTree>
      <p:nvGrpSpPr>
        <p:cNvPr id="82" name="Shape 82"/>
        <p:cNvGrpSpPr/>
        <p:nvPr/>
      </p:nvGrpSpPr>
      <p:grpSpPr>
        <a:xfrm>
          <a:off x="0" y="0"/>
          <a:ext cx="0" cy="0"/>
          <a:chOff x="0" y="0"/>
          <a:chExt cx="0" cy="0"/>
        </a:xfrm>
      </p:grpSpPr>
      <p:pic>
        <p:nvPicPr>
          <p:cNvPr descr="Google Shape;14;p2" id="83" name="Google Shape;83;p13"/>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84" name="Google Shape;84;p13"/>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85" name="Google Shape;85;p13"/>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86" name="Google Shape;86;p13"/>
          <p:cNvSpPr txBox="1"/>
          <p:nvPr/>
        </p:nvSpPr>
        <p:spPr>
          <a:xfrm>
            <a:off x="719998" y="6343200"/>
            <a:ext cx="2286002" cy="17780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accent5"/>
              </a:buClr>
              <a:buSzPts val="1200"/>
              <a:buFont typeface="Tahoma"/>
              <a:buNone/>
            </a:pPr>
            <a:r>
              <a:rPr b="0" i="0" lang="cs-CZ" sz="1200" u="none" cap="none" strike="noStrike">
                <a:solidFill>
                  <a:schemeClr val="accent5"/>
                </a:solidFill>
                <a:latin typeface="Tahoma"/>
                <a:ea typeface="Tahoma"/>
                <a:cs typeface="Tahoma"/>
                <a:sym typeface="Tahoma"/>
              </a:rPr>
              <a:t>© GO FAIR 2017</a:t>
            </a:r>
            <a:endParaRPr b="0" i="0" sz="1800" u="none" cap="none" strike="noStrike">
              <a:solidFill>
                <a:schemeClr val="dk1"/>
              </a:solidFill>
              <a:latin typeface="Arial"/>
              <a:ea typeface="Arial"/>
              <a:cs typeface="Arial"/>
              <a:sym typeface="Arial"/>
            </a:endParaRPr>
          </a:p>
        </p:txBody>
      </p:sp>
      <p:sp>
        <p:nvSpPr>
          <p:cNvPr id="87" name="Google Shape;87;p13"/>
          <p:cNvSpPr/>
          <p:nvPr/>
        </p:nvSpPr>
        <p:spPr>
          <a:xfrm>
            <a:off x="0" y="0"/>
            <a:ext cx="12192000" cy="6858000"/>
          </a:xfrm>
          <a:prstGeom prst="rect">
            <a:avLst/>
          </a:pr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pic>
        <p:nvPicPr>
          <p:cNvPr descr="Google Shape;19;p2" id="88" name="Google Shape;88;p13"/>
          <p:cNvPicPr preferRelativeResize="0"/>
          <p:nvPr/>
        </p:nvPicPr>
        <p:blipFill rotWithShape="1">
          <a:blip r:embed="rId3">
            <a:alphaModFix/>
          </a:blip>
          <a:srcRect b="0" l="0" r="0" t="0"/>
          <a:stretch/>
        </p:blipFill>
        <p:spPr>
          <a:xfrm>
            <a:off x="1" y="0"/>
            <a:ext cx="12203998" cy="6870829"/>
          </a:xfrm>
          <a:prstGeom prst="rect">
            <a:avLst/>
          </a:prstGeom>
          <a:noFill/>
          <a:ln>
            <a:noFill/>
          </a:ln>
        </p:spPr>
      </p:pic>
      <p:sp>
        <p:nvSpPr>
          <p:cNvPr id="89" name="Google Shape;89;p13"/>
          <p:cNvSpPr txBox="1"/>
          <p:nvPr>
            <p:ph type="title"/>
          </p:nvPr>
        </p:nvSpPr>
        <p:spPr>
          <a:xfrm>
            <a:off x="960000" y="2805166"/>
            <a:ext cx="10272001" cy="61555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4000"/>
              <a:buFont typeface="Trebuchet MS"/>
              <a:buNone/>
              <a:defRPr sz="4000"/>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90" name="Google Shape;90;p13"/>
          <p:cNvSpPr txBox="1"/>
          <p:nvPr>
            <p:ph idx="1" type="body"/>
          </p:nvPr>
        </p:nvSpPr>
        <p:spPr>
          <a:xfrm>
            <a:off x="960000" y="3458752"/>
            <a:ext cx="10272001" cy="156118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00"/>
              </a:spcBef>
              <a:spcAft>
                <a:spcPts val="0"/>
              </a:spcAft>
              <a:buClr>
                <a:srgbClr val="FFFFFF"/>
              </a:buClr>
              <a:buSzPts val="2000"/>
              <a:buFont typeface="Trebuchet MS"/>
              <a:buNone/>
              <a:defRPr>
                <a:solidFill>
                  <a:srgbClr val="FFFFFF"/>
                </a:solidFill>
              </a:defRPr>
            </a:lvl1pPr>
            <a:lvl2pPr indent="-228600" lvl="1" marL="914400" algn="l">
              <a:lnSpc>
                <a:spcPct val="100000"/>
              </a:lnSpc>
              <a:spcBef>
                <a:spcPts val="400"/>
              </a:spcBef>
              <a:spcAft>
                <a:spcPts val="0"/>
              </a:spcAft>
              <a:buClr>
                <a:srgbClr val="FFFFFF"/>
              </a:buClr>
              <a:buSzPts val="2000"/>
              <a:buFont typeface="Trebuchet MS"/>
              <a:buNone/>
              <a:defRPr>
                <a:solidFill>
                  <a:srgbClr val="FFFFFF"/>
                </a:solidFill>
              </a:defRPr>
            </a:lvl2pPr>
            <a:lvl3pPr indent="-228600" lvl="2" marL="1371600" algn="l">
              <a:lnSpc>
                <a:spcPct val="100000"/>
              </a:lnSpc>
              <a:spcBef>
                <a:spcPts val="400"/>
              </a:spcBef>
              <a:spcAft>
                <a:spcPts val="0"/>
              </a:spcAft>
              <a:buClr>
                <a:srgbClr val="FFFFFF"/>
              </a:buClr>
              <a:buSzPts val="2000"/>
              <a:buFont typeface="Trebuchet MS"/>
              <a:buNone/>
              <a:defRPr>
                <a:solidFill>
                  <a:srgbClr val="FFFFFF"/>
                </a:solidFill>
              </a:defRPr>
            </a:lvl3pPr>
            <a:lvl4pPr indent="-228600" lvl="3" marL="1828800" algn="l">
              <a:lnSpc>
                <a:spcPct val="100000"/>
              </a:lnSpc>
              <a:spcBef>
                <a:spcPts val="400"/>
              </a:spcBef>
              <a:spcAft>
                <a:spcPts val="0"/>
              </a:spcAft>
              <a:buClr>
                <a:srgbClr val="FFFFFF"/>
              </a:buClr>
              <a:buSzPts val="2000"/>
              <a:buFont typeface="Trebuchet MS"/>
              <a:buNone/>
              <a:defRPr>
                <a:solidFill>
                  <a:srgbClr val="FFFFFF"/>
                </a:solidFill>
              </a:defRPr>
            </a:lvl4pPr>
            <a:lvl5pPr indent="-228600" lvl="4" marL="2286000" algn="l">
              <a:lnSpc>
                <a:spcPct val="100000"/>
              </a:lnSpc>
              <a:spcBef>
                <a:spcPts val="400"/>
              </a:spcBef>
              <a:spcAft>
                <a:spcPts val="0"/>
              </a:spcAft>
              <a:buClr>
                <a:srgbClr val="FFFFFF"/>
              </a:buClr>
              <a:buSzPts val="2000"/>
              <a:buFont typeface="Trebuchet MS"/>
              <a:buNone/>
              <a:defRPr>
                <a:solidFill>
                  <a:srgbClr val="FFFFFF"/>
                </a:solidFill>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91" name="Google Shape;91;p13"/>
          <p:cNvSpPr txBox="1"/>
          <p:nvPr>
            <p:ph idx="2" type="body"/>
          </p:nvPr>
        </p:nvSpPr>
        <p:spPr>
          <a:xfrm>
            <a:off x="939799" y="5181600"/>
            <a:ext cx="10292203" cy="1484235"/>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92" name="Google Shape;92;p13"/>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A">
  <p:cSld name="Comparison A">
    <p:spTree>
      <p:nvGrpSpPr>
        <p:cNvPr id="93" name="Shape 93"/>
        <p:cNvGrpSpPr/>
        <p:nvPr/>
      </p:nvGrpSpPr>
      <p:grpSpPr>
        <a:xfrm>
          <a:off x="0" y="0"/>
          <a:ext cx="0" cy="0"/>
          <a:chOff x="0" y="0"/>
          <a:chExt cx="0" cy="0"/>
        </a:xfrm>
      </p:grpSpPr>
      <p:sp>
        <p:nvSpPr>
          <p:cNvPr id="94" name="Google Shape;94;p14"/>
          <p:cNvSpPr txBox="1"/>
          <p:nvPr>
            <p:ph idx="1" type="body"/>
          </p:nvPr>
        </p:nvSpPr>
        <p:spPr>
          <a:xfrm>
            <a:off x="720001" y="1066800"/>
            <a:ext cx="5274401" cy="5090551"/>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Font typeface="Trebuchet MS"/>
              <a:buChar char="■"/>
              <a:defRPr/>
            </a:lvl1pPr>
            <a:lvl2pPr indent="-355600" lvl="1" marL="914400" algn="l">
              <a:lnSpc>
                <a:spcPct val="100000"/>
              </a:lnSpc>
              <a:spcBef>
                <a:spcPts val="400"/>
              </a:spcBef>
              <a:spcAft>
                <a:spcPts val="0"/>
              </a:spcAft>
              <a:buSzPts val="2000"/>
              <a:buFont typeface="Trebuchet MS"/>
              <a:buChar char="■"/>
              <a:defRPr/>
            </a:lvl2pPr>
            <a:lvl3pPr indent="-355600" lvl="2" marL="1371600" algn="l">
              <a:lnSpc>
                <a:spcPct val="100000"/>
              </a:lnSpc>
              <a:spcBef>
                <a:spcPts val="400"/>
              </a:spcBef>
              <a:spcAft>
                <a:spcPts val="0"/>
              </a:spcAft>
              <a:buSzPts val="2000"/>
              <a:buFont typeface="Trebuchet MS"/>
              <a:buChar char="▪"/>
              <a:defRPr/>
            </a:lvl3pPr>
            <a:lvl4pPr indent="-355600" lvl="3" marL="1828800" algn="l">
              <a:lnSpc>
                <a:spcPct val="100000"/>
              </a:lnSpc>
              <a:spcBef>
                <a:spcPts val="400"/>
              </a:spcBef>
              <a:spcAft>
                <a:spcPts val="0"/>
              </a:spcAft>
              <a:buSzPts val="2000"/>
              <a:buFont typeface="Trebuchet MS"/>
              <a:buChar char="•"/>
              <a:defRPr/>
            </a:lvl4pPr>
            <a:lvl5pPr indent="-355600" lvl="4" marL="2286000" algn="l">
              <a:lnSpc>
                <a:spcPct val="100000"/>
              </a:lnSpc>
              <a:spcBef>
                <a:spcPts val="400"/>
              </a:spcBef>
              <a:spcAft>
                <a:spcPts val="0"/>
              </a:spcAft>
              <a:buSzPts val="2000"/>
              <a:buFont typeface="Trebuchet MS"/>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95" name="Google Shape;95;p14"/>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96" name="Google Shape;96;p14"/>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B" showMasterSp="0">
  <p:cSld name="Comparison B">
    <p:spTree>
      <p:nvGrpSpPr>
        <p:cNvPr id="97" name="Shape 97"/>
        <p:cNvGrpSpPr/>
        <p:nvPr/>
      </p:nvGrpSpPr>
      <p:grpSpPr>
        <a:xfrm>
          <a:off x="0" y="0"/>
          <a:ext cx="0" cy="0"/>
          <a:chOff x="0" y="0"/>
          <a:chExt cx="0" cy="0"/>
        </a:xfrm>
      </p:grpSpPr>
      <p:pic>
        <p:nvPicPr>
          <p:cNvPr descr="Google Shape;46;p8" id="98" name="Google Shape;98;p15"/>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99" name="Google Shape;99;p15"/>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00" name="Google Shape;100;p15"/>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01" name="Google Shape;101;p15"/>
          <p:cNvSpPr txBox="1"/>
          <p:nvPr>
            <p:ph idx="1" type="body"/>
          </p:nvPr>
        </p:nvSpPr>
        <p:spPr>
          <a:xfrm>
            <a:off x="719998" y="1065599"/>
            <a:ext cx="5274404" cy="315914"/>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400"/>
              </a:spcBef>
              <a:spcAft>
                <a:spcPts val="0"/>
              </a:spcAft>
              <a:buClr>
                <a:schemeClr val="accent5"/>
              </a:buClr>
              <a:buSzPts val="1800"/>
              <a:buNone/>
              <a:defRPr/>
            </a:lvl1pPr>
            <a:lvl2pPr indent="-228600" lvl="1" marL="914400" algn="l">
              <a:lnSpc>
                <a:spcPct val="100000"/>
              </a:lnSpc>
              <a:spcBef>
                <a:spcPts val="400"/>
              </a:spcBef>
              <a:spcAft>
                <a:spcPts val="0"/>
              </a:spcAft>
              <a:buClr>
                <a:schemeClr val="accent5"/>
              </a:buClr>
              <a:buSzPts val="1800"/>
              <a:buNone/>
              <a:defRPr/>
            </a:lvl2pPr>
            <a:lvl3pPr indent="-228600" lvl="2" marL="1371600" algn="l">
              <a:lnSpc>
                <a:spcPct val="100000"/>
              </a:lnSpc>
              <a:spcBef>
                <a:spcPts val="400"/>
              </a:spcBef>
              <a:spcAft>
                <a:spcPts val="0"/>
              </a:spcAft>
              <a:buClr>
                <a:schemeClr val="accent5"/>
              </a:buClr>
              <a:buSzPts val="1800"/>
              <a:buNone/>
              <a:defRPr/>
            </a:lvl3pPr>
            <a:lvl4pPr indent="-228600" lvl="3" marL="1828800" algn="l">
              <a:lnSpc>
                <a:spcPct val="100000"/>
              </a:lnSpc>
              <a:spcBef>
                <a:spcPts val="400"/>
              </a:spcBef>
              <a:spcAft>
                <a:spcPts val="0"/>
              </a:spcAft>
              <a:buClr>
                <a:schemeClr val="accent5"/>
              </a:buClr>
              <a:buSzPts val="1800"/>
              <a:buNone/>
              <a:defRPr/>
            </a:lvl4pPr>
            <a:lvl5pPr indent="-228600" lvl="4" marL="2286000" algn="l">
              <a:lnSpc>
                <a:spcPct val="100000"/>
              </a:lnSpc>
              <a:spcBef>
                <a:spcPts val="400"/>
              </a:spcBef>
              <a:spcAft>
                <a:spcPts val="0"/>
              </a:spcAft>
              <a:buClr>
                <a:schemeClr val="accent5"/>
              </a:buClr>
              <a:buSzPts val="1800"/>
              <a:buNone/>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02" name="Google Shape;102;p15"/>
          <p:cNvSpPr txBox="1"/>
          <p:nvPr>
            <p:ph idx="2" type="body"/>
          </p:nvPr>
        </p:nvSpPr>
        <p:spPr>
          <a:xfrm>
            <a:off x="6260572" y="1065599"/>
            <a:ext cx="5220235" cy="315914"/>
          </a:xfrm>
          <a:prstGeom prst="rect">
            <a:avLst/>
          </a:prstGeom>
          <a:noFill/>
          <a:ln>
            <a:noFill/>
          </a:ln>
        </p:spPr>
        <p:txBody>
          <a:bodyPr anchorCtr="0" anchor="b"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03" name="Google Shape;103;p15"/>
          <p:cNvSpPr txBox="1"/>
          <p:nvPr/>
        </p:nvSpPr>
        <p:spPr>
          <a:xfrm>
            <a:off x="719999" y="253087"/>
            <a:ext cx="10752002" cy="406401"/>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FFFFFF"/>
              </a:buClr>
              <a:buSzPts val="2800"/>
              <a:buFont typeface="Trebuchet MS"/>
              <a:buNone/>
            </a:pPr>
            <a:r>
              <a:rPr b="1" i="0" lang="cs-CZ" sz="2800" u="none" cap="none" strike="noStrike">
                <a:solidFill>
                  <a:srgbClr val="FFFFFF"/>
                </a:solidFill>
                <a:latin typeface="Trebuchet MS"/>
                <a:ea typeface="Trebuchet MS"/>
                <a:cs typeface="Trebuchet MS"/>
                <a:sym typeface="Trebuchet MS"/>
              </a:rPr>
              <a:t>KLIK OM STIJL TE BEWERKEN</a:t>
            </a:r>
            <a:endParaRPr b="0" i="0" sz="1800" u="none" cap="none" strike="noStrike">
              <a:solidFill>
                <a:schemeClr val="dk1"/>
              </a:solidFill>
              <a:latin typeface="Arial"/>
              <a:ea typeface="Arial"/>
              <a:cs typeface="Arial"/>
              <a:sym typeface="Arial"/>
            </a:endParaRPr>
          </a:p>
        </p:txBody>
      </p:sp>
      <p:pic>
        <p:nvPicPr>
          <p:cNvPr descr="Google Shape;52;p8" id="104" name="Google Shape;104;p15"/>
          <p:cNvPicPr preferRelativeResize="0"/>
          <p:nvPr/>
        </p:nvPicPr>
        <p:blipFill rotWithShape="1">
          <a:blip r:embed="rId3">
            <a:alphaModFix/>
          </a:blip>
          <a:srcRect b="0" l="0" r="0" t="0"/>
          <a:stretch/>
        </p:blipFill>
        <p:spPr>
          <a:xfrm>
            <a:off x="216424" y="6400800"/>
            <a:ext cx="713620" cy="251551"/>
          </a:xfrm>
          <a:prstGeom prst="rect">
            <a:avLst/>
          </a:prstGeom>
          <a:noFill/>
          <a:ln>
            <a:noFill/>
          </a:ln>
        </p:spPr>
      </p:pic>
      <p:sp>
        <p:nvSpPr>
          <p:cNvPr id="105" name="Google Shape;105;p15"/>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pty">
  <p:cSld name="Empty">
    <p:spTree>
      <p:nvGrpSpPr>
        <p:cNvPr id="106" name="Shape 106"/>
        <p:cNvGrpSpPr/>
        <p:nvPr/>
      </p:nvGrpSpPr>
      <p:grpSpPr>
        <a:xfrm>
          <a:off x="0" y="0"/>
          <a:ext cx="0" cy="0"/>
          <a:chOff x="0" y="0"/>
          <a:chExt cx="0" cy="0"/>
        </a:xfrm>
      </p:grpSpPr>
      <p:sp>
        <p:nvSpPr>
          <p:cNvPr id="107" name="Google Shape;107;p16"/>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description" showMasterSp="0">
  <p:cSld name="Content with description">
    <p:spTree>
      <p:nvGrpSpPr>
        <p:cNvPr id="108" name="Shape 108"/>
        <p:cNvGrpSpPr/>
        <p:nvPr/>
      </p:nvGrpSpPr>
      <p:grpSpPr>
        <a:xfrm>
          <a:off x="0" y="0"/>
          <a:ext cx="0" cy="0"/>
          <a:chOff x="0" y="0"/>
          <a:chExt cx="0" cy="0"/>
        </a:xfrm>
      </p:grpSpPr>
      <p:pic>
        <p:nvPicPr>
          <p:cNvPr descr="Google Shape;57;p10" id="109" name="Google Shape;109;p17"/>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110" name="Google Shape;110;p17"/>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11" name="Google Shape;111;p17"/>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12" name="Google Shape;112;p17"/>
          <p:cNvSpPr txBox="1"/>
          <p:nvPr>
            <p:ph type="title"/>
          </p:nvPr>
        </p:nvSpPr>
        <p:spPr>
          <a:xfrm>
            <a:off x="720001" y="1079999"/>
            <a:ext cx="4011086" cy="81840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accent5"/>
              </a:buClr>
              <a:buSzPts val="2000"/>
              <a:buFont typeface="Trebuchet MS"/>
              <a:buNone/>
              <a:defRPr sz="2000">
                <a:solidFill>
                  <a:schemeClr val="accent5"/>
                </a:solidFill>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113" name="Google Shape;113;p17"/>
          <p:cNvSpPr txBox="1"/>
          <p:nvPr>
            <p:ph idx="1" type="body"/>
          </p:nvPr>
        </p:nvSpPr>
        <p:spPr>
          <a:xfrm>
            <a:off x="4978400" y="1079999"/>
            <a:ext cx="6502400" cy="4780802"/>
          </a:xfrm>
          <a:prstGeom prst="rect">
            <a:avLst/>
          </a:prstGeom>
          <a:noFill/>
          <a:ln>
            <a:noFill/>
          </a:ln>
        </p:spPr>
        <p:txBody>
          <a:bodyPr anchorCtr="0" anchor="t" bIns="0" lIns="0" spcFirstLastPara="1" rIns="0" wrap="square" tIns="0">
            <a:noAutofit/>
          </a:bodyPr>
          <a:lstStyle>
            <a:lvl1pPr indent="-368300" lvl="0" marL="457200" algn="l">
              <a:lnSpc>
                <a:spcPct val="100000"/>
              </a:lnSpc>
              <a:spcBef>
                <a:spcPts val="500"/>
              </a:spcBef>
              <a:spcAft>
                <a:spcPts val="0"/>
              </a:spcAft>
              <a:buSzPts val="2200"/>
              <a:buFont typeface="Trebuchet MS"/>
              <a:buChar char="■"/>
              <a:defRPr sz="2200"/>
            </a:lvl1pPr>
            <a:lvl2pPr indent="-368300" lvl="1" marL="914400" algn="l">
              <a:lnSpc>
                <a:spcPct val="100000"/>
              </a:lnSpc>
              <a:spcBef>
                <a:spcPts val="500"/>
              </a:spcBef>
              <a:spcAft>
                <a:spcPts val="0"/>
              </a:spcAft>
              <a:buSzPts val="2200"/>
              <a:buFont typeface="Trebuchet MS"/>
              <a:buChar char="■"/>
              <a:defRPr sz="2200"/>
            </a:lvl2pPr>
            <a:lvl3pPr indent="-368300" lvl="2" marL="1371600" algn="l">
              <a:lnSpc>
                <a:spcPct val="100000"/>
              </a:lnSpc>
              <a:spcBef>
                <a:spcPts val="500"/>
              </a:spcBef>
              <a:spcAft>
                <a:spcPts val="0"/>
              </a:spcAft>
              <a:buSzPts val="2200"/>
              <a:buFont typeface="Trebuchet MS"/>
              <a:buChar char="▪"/>
              <a:defRPr sz="2200"/>
            </a:lvl3pPr>
            <a:lvl4pPr indent="-368300" lvl="3" marL="1828800" algn="l">
              <a:lnSpc>
                <a:spcPct val="100000"/>
              </a:lnSpc>
              <a:spcBef>
                <a:spcPts val="500"/>
              </a:spcBef>
              <a:spcAft>
                <a:spcPts val="0"/>
              </a:spcAft>
              <a:buSzPts val="2200"/>
              <a:buFont typeface="Trebuchet MS"/>
              <a:buChar char="•"/>
              <a:defRPr sz="2200"/>
            </a:lvl4pPr>
            <a:lvl5pPr indent="-368300" lvl="4" marL="2286000" algn="l">
              <a:lnSpc>
                <a:spcPct val="100000"/>
              </a:lnSpc>
              <a:spcBef>
                <a:spcPts val="500"/>
              </a:spcBef>
              <a:spcAft>
                <a:spcPts val="0"/>
              </a:spcAft>
              <a:buSzPts val="2200"/>
              <a:buFont typeface="Trebuchet MS"/>
              <a:buChar char="•"/>
              <a:defRPr sz="2200"/>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14" name="Google Shape;114;p17"/>
          <p:cNvSpPr txBox="1"/>
          <p:nvPr>
            <p:ph idx="2" type="body"/>
          </p:nvPr>
        </p:nvSpPr>
        <p:spPr>
          <a:xfrm>
            <a:off x="720001" y="1966798"/>
            <a:ext cx="4011086" cy="388080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15" name="Google Shape;115;p17"/>
          <p:cNvSpPr txBox="1"/>
          <p:nvPr/>
        </p:nvSpPr>
        <p:spPr>
          <a:xfrm>
            <a:off x="719999" y="253087"/>
            <a:ext cx="10752002" cy="406401"/>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FFFFFF"/>
              </a:buClr>
              <a:buSzPts val="2800"/>
              <a:buFont typeface="Trebuchet MS"/>
              <a:buNone/>
            </a:pPr>
            <a:r>
              <a:rPr b="1" i="0" lang="cs-CZ" sz="2800" u="none" cap="none" strike="noStrike">
                <a:solidFill>
                  <a:srgbClr val="FFFFFF"/>
                </a:solidFill>
                <a:latin typeface="Trebuchet MS"/>
                <a:ea typeface="Trebuchet MS"/>
                <a:cs typeface="Trebuchet MS"/>
                <a:sym typeface="Trebuchet MS"/>
              </a:rPr>
              <a:t>KLIK OM STIJL TE BEWERKEN</a:t>
            </a:r>
            <a:endParaRPr b="0" i="0" sz="1800" u="none" cap="none" strike="noStrike">
              <a:solidFill>
                <a:schemeClr val="dk1"/>
              </a:solidFill>
              <a:latin typeface="Arial"/>
              <a:ea typeface="Arial"/>
              <a:cs typeface="Arial"/>
              <a:sym typeface="Arial"/>
            </a:endParaRPr>
          </a:p>
        </p:txBody>
      </p:sp>
      <p:pic>
        <p:nvPicPr>
          <p:cNvPr descr="Google Shape;64;p10" id="116" name="Google Shape;116;p17"/>
          <p:cNvPicPr preferRelativeResize="0"/>
          <p:nvPr/>
        </p:nvPicPr>
        <p:blipFill rotWithShape="1">
          <a:blip r:embed="rId3">
            <a:alphaModFix/>
          </a:blip>
          <a:srcRect b="0" l="0" r="0" t="0"/>
          <a:stretch/>
        </p:blipFill>
        <p:spPr>
          <a:xfrm>
            <a:off x="216424" y="6400800"/>
            <a:ext cx="713620" cy="251551"/>
          </a:xfrm>
          <a:prstGeom prst="rect">
            <a:avLst/>
          </a:prstGeom>
          <a:noFill/>
          <a:ln>
            <a:noFill/>
          </a:ln>
        </p:spPr>
      </p:pic>
      <p:sp>
        <p:nvSpPr>
          <p:cNvPr id="117" name="Google Shape;117;p17"/>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p:cSld name="Image">
    <p:spTree>
      <p:nvGrpSpPr>
        <p:cNvPr id="118" name="Shape 118"/>
        <p:cNvGrpSpPr/>
        <p:nvPr/>
      </p:nvGrpSpPr>
      <p:grpSpPr>
        <a:xfrm>
          <a:off x="0" y="0"/>
          <a:ext cx="0" cy="0"/>
          <a:chOff x="0" y="0"/>
          <a:chExt cx="0" cy="0"/>
        </a:xfrm>
      </p:grpSpPr>
      <p:sp>
        <p:nvSpPr>
          <p:cNvPr id="119" name="Google Shape;119;p18"/>
          <p:cNvSpPr txBox="1"/>
          <p:nvPr>
            <p:ph type="title"/>
          </p:nvPr>
        </p:nvSpPr>
        <p:spPr>
          <a:xfrm>
            <a:off x="2389715" y="5280862"/>
            <a:ext cx="7315202" cy="33814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accent5"/>
              </a:buClr>
              <a:buSzPts val="1800"/>
              <a:buFont typeface="Trebuchet MS"/>
              <a:buNone/>
              <a:defRPr sz="1800">
                <a:solidFill>
                  <a:schemeClr val="accent5"/>
                </a:solidFill>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120" name="Google Shape;120;p18"/>
          <p:cNvSpPr/>
          <p:nvPr>
            <p:ph idx="2" type="pic"/>
          </p:nvPr>
        </p:nvSpPr>
        <p:spPr>
          <a:xfrm>
            <a:off x="2389715" y="1079999"/>
            <a:ext cx="7315202" cy="4114802"/>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1pPr>
            <a:lvl2pPr lvl="1"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2pPr>
            <a:lvl3pPr lvl="2"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3pPr>
            <a:lvl4pPr lvl="3"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4pPr>
            <a:lvl5pPr lvl="4"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5pPr>
            <a:lvl6pPr lvl="5"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6pPr>
            <a:lvl7pPr lvl="6"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7pPr>
            <a:lvl8pPr lvl="7"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8pPr>
            <a:lvl9pPr lvl="8"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9pPr>
          </a:lstStyle>
          <a:p/>
        </p:txBody>
      </p:sp>
      <p:sp>
        <p:nvSpPr>
          <p:cNvPr id="121" name="Google Shape;121;p18"/>
          <p:cNvSpPr txBox="1"/>
          <p:nvPr>
            <p:ph idx="1" type="body"/>
          </p:nvPr>
        </p:nvSpPr>
        <p:spPr>
          <a:xfrm>
            <a:off x="2389715" y="5728537"/>
            <a:ext cx="7315202" cy="27146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300"/>
              </a:spcBef>
              <a:spcAft>
                <a:spcPts val="0"/>
              </a:spcAft>
              <a:buClr>
                <a:schemeClr val="accent5"/>
              </a:buClr>
              <a:buSzPts val="1300"/>
              <a:buFont typeface="Trebuchet MS"/>
              <a:buNone/>
              <a:defRPr sz="1300"/>
            </a:lvl1pPr>
            <a:lvl2pPr indent="-228600" lvl="1" marL="914400" algn="l">
              <a:lnSpc>
                <a:spcPct val="100000"/>
              </a:lnSpc>
              <a:spcBef>
                <a:spcPts val="300"/>
              </a:spcBef>
              <a:spcAft>
                <a:spcPts val="0"/>
              </a:spcAft>
              <a:buClr>
                <a:schemeClr val="accent5"/>
              </a:buClr>
              <a:buSzPts val="1300"/>
              <a:buFont typeface="Trebuchet MS"/>
              <a:buNone/>
              <a:defRPr sz="1300"/>
            </a:lvl2pPr>
            <a:lvl3pPr indent="-228600" lvl="2" marL="1371600" algn="l">
              <a:lnSpc>
                <a:spcPct val="100000"/>
              </a:lnSpc>
              <a:spcBef>
                <a:spcPts val="300"/>
              </a:spcBef>
              <a:spcAft>
                <a:spcPts val="0"/>
              </a:spcAft>
              <a:buClr>
                <a:schemeClr val="accent5"/>
              </a:buClr>
              <a:buSzPts val="1300"/>
              <a:buFont typeface="Trebuchet MS"/>
              <a:buNone/>
              <a:defRPr sz="1300"/>
            </a:lvl3pPr>
            <a:lvl4pPr indent="-228600" lvl="3" marL="1828800" algn="l">
              <a:lnSpc>
                <a:spcPct val="100000"/>
              </a:lnSpc>
              <a:spcBef>
                <a:spcPts val="300"/>
              </a:spcBef>
              <a:spcAft>
                <a:spcPts val="0"/>
              </a:spcAft>
              <a:buClr>
                <a:schemeClr val="accent5"/>
              </a:buClr>
              <a:buSzPts val="1300"/>
              <a:buFont typeface="Trebuchet MS"/>
              <a:buNone/>
              <a:defRPr sz="1300"/>
            </a:lvl4pPr>
            <a:lvl5pPr indent="-228600" lvl="4" marL="2286000" algn="l">
              <a:lnSpc>
                <a:spcPct val="100000"/>
              </a:lnSpc>
              <a:spcBef>
                <a:spcPts val="300"/>
              </a:spcBef>
              <a:spcAft>
                <a:spcPts val="0"/>
              </a:spcAft>
              <a:buClr>
                <a:schemeClr val="accent5"/>
              </a:buClr>
              <a:buSzPts val="1300"/>
              <a:buFont typeface="Trebuchet MS"/>
              <a:buNone/>
              <a:defRPr sz="1300"/>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22" name="Google Shape;122;p18"/>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3" name="Shape 123"/>
        <p:cNvGrpSpPr/>
        <p:nvPr/>
      </p:nvGrpSpPr>
      <p:grpSpPr>
        <a:xfrm>
          <a:off x="0" y="0"/>
          <a:ext cx="0" cy="0"/>
          <a:chOff x="0" y="0"/>
          <a:chExt cx="0" cy="0"/>
        </a:xfrm>
      </p:grpSpPr>
      <p:sp>
        <p:nvSpPr>
          <p:cNvPr id="124" name="Google Shape;124;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25" name="Google Shape;125;p1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6" name="Google Shape;126;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1pPr>
            <a:lvl2pPr lvl="1"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27" name="Google Shape;127;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1pPr>
            <a:lvl2pPr lvl="1"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Clr>
                <a:schemeClr val="dk1"/>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28" name="Google Shape;128;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spTree>
      <p:nvGrpSpPr>
        <p:cNvPr id="137" name="Shape 137"/>
        <p:cNvGrpSpPr/>
        <p:nvPr/>
      </p:nvGrpSpPr>
      <p:grpSpPr>
        <a:xfrm>
          <a:off x="0" y="0"/>
          <a:ext cx="0" cy="0"/>
          <a:chOff x="0" y="0"/>
          <a:chExt cx="0" cy="0"/>
        </a:xfrm>
      </p:grpSpPr>
      <p:pic>
        <p:nvPicPr>
          <p:cNvPr descr="Google Shape;14;p2" id="138" name="Google Shape;138;p21"/>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139" name="Google Shape;139;p21"/>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40" name="Google Shape;140;p21"/>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41" name="Google Shape;141;p21"/>
          <p:cNvSpPr txBox="1"/>
          <p:nvPr/>
        </p:nvSpPr>
        <p:spPr>
          <a:xfrm>
            <a:off x="719998" y="6343200"/>
            <a:ext cx="2286002" cy="17780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accent5"/>
              </a:buClr>
              <a:buSzPts val="1200"/>
              <a:buFont typeface="Tahoma"/>
              <a:buNone/>
            </a:pPr>
            <a:r>
              <a:rPr b="0" i="0" lang="cs-CZ" sz="1200" u="none" cap="none" strike="noStrike">
                <a:solidFill>
                  <a:schemeClr val="accent5"/>
                </a:solidFill>
                <a:latin typeface="Tahoma"/>
                <a:ea typeface="Tahoma"/>
                <a:cs typeface="Tahoma"/>
                <a:sym typeface="Tahoma"/>
              </a:rPr>
              <a:t>© GO FAIR 2017</a:t>
            </a:r>
            <a:endParaRPr b="0" i="0" sz="1400" u="none" cap="none" strike="noStrike">
              <a:solidFill>
                <a:srgbClr val="000000"/>
              </a:solidFill>
              <a:latin typeface="Arial"/>
              <a:ea typeface="Arial"/>
              <a:cs typeface="Arial"/>
              <a:sym typeface="Arial"/>
            </a:endParaRPr>
          </a:p>
        </p:txBody>
      </p:sp>
      <p:sp>
        <p:nvSpPr>
          <p:cNvPr id="142" name="Google Shape;142;p21"/>
          <p:cNvSpPr/>
          <p:nvPr/>
        </p:nvSpPr>
        <p:spPr>
          <a:xfrm>
            <a:off x="0" y="0"/>
            <a:ext cx="12192000" cy="6858000"/>
          </a:xfrm>
          <a:prstGeom prst="rect">
            <a:avLst/>
          </a:pr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pic>
        <p:nvPicPr>
          <p:cNvPr descr="Google Shape;19;p2" id="143" name="Google Shape;143;p21"/>
          <p:cNvPicPr preferRelativeResize="0"/>
          <p:nvPr/>
        </p:nvPicPr>
        <p:blipFill rotWithShape="1">
          <a:blip r:embed="rId3">
            <a:alphaModFix/>
          </a:blip>
          <a:srcRect b="0" l="0" r="0" t="0"/>
          <a:stretch/>
        </p:blipFill>
        <p:spPr>
          <a:xfrm>
            <a:off x="1" y="0"/>
            <a:ext cx="12203998" cy="6870829"/>
          </a:xfrm>
          <a:prstGeom prst="rect">
            <a:avLst/>
          </a:prstGeom>
          <a:noFill/>
          <a:ln>
            <a:noFill/>
          </a:ln>
        </p:spPr>
      </p:pic>
      <p:sp>
        <p:nvSpPr>
          <p:cNvPr id="144" name="Google Shape;144;p21"/>
          <p:cNvSpPr txBox="1"/>
          <p:nvPr>
            <p:ph type="title"/>
          </p:nvPr>
        </p:nvSpPr>
        <p:spPr>
          <a:xfrm>
            <a:off x="960000" y="2805166"/>
            <a:ext cx="10272001" cy="61555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4000"/>
              <a:buFont typeface="Trebuchet MS"/>
              <a:buNone/>
              <a:defRPr sz="4000"/>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145" name="Google Shape;145;p21"/>
          <p:cNvSpPr txBox="1"/>
          <p:nvPr>
            <p:ph idx="1" type="body"/>
          </p:nvPr>
        </p:nvSpPr>
        <p:spPr>
          <a:xfrm>
            <a:off x="960000" y="3458752"/>
            <a:ext cx="10272001" cy="156118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00"/>
              </a:spcBef>
              <a:spcAft>
                <a:spcPts val="0"/>
              </a:spcAft>
              <a:buClr>
                <a:srgbClr val="FFFFFF"/>
              </a:buClr>
              <a:buSzPts val="2000"/>
              <a:buFont typeface="Trebuchet MS"/>
              <a:buNone/>
              <a:defRPr>
                <a:solidFill>
                  <a:srgbClr val="FFFFFF"/>
                </a:solidFill>
              </a:defRPr>
            </a:lvl1pPr>
            <a:lvl2pPr indent="-228600" lvl="1" marL="914400" algn="l">
              <a:lnSpc>
                <a:spcPct val="100000"/>
              </a:lnSpc>
              <a:spcBef>
                <a:spcPts val="400"/>
              </a:spcBef>
              <a:spcAft>
                <a:spcPts val="0"/>
              </a:spcAft>
              <a:buClr>
                <a:srgbClr val="FFFFFF"/>
              </a:buClr>
              <a:buSzPts val="2000"/>
              <a:buFont typeface="Trebuchet MS"/>
              <a:buNone/>
              <a:defRPr>
                <a:solidFill>
                  <a:srgbClr val="FFFFFF"/>
                </a:solidFill>
              </a:defRPr>
            </a:lvl2pPr>
            <a:lvl3pPr indent="-228600" lvl="2" marL="1371600" algn="l">
              <a:lnSpc>
                <a:spcPct val="100000"/>
              </a:lnSpc>
              <a:spcBef>
                <a:spcPts val="400"/>
              </a:spcBef>
              <a:spcAft>
                <a:spcPts val="0"/>
              </a:spcAft>
              <a:buClr>
                <a:srgbClr val="FFFFFF"/>
              </a:buClr>
              <a:buSzPts val="2000"/>
              <a:buFont typeface="Trebuchet MS"/>
              <a:buNone/>
              <a:defRPr>
                <a:solidFill>
                  <a:srgbClr val="FFFFFF"/>
                </a:solidFill>
              </a:defRPr>
            </a:lvl3pPr>
            <a:lvl4pPr indent="-228600" lvl="3" marL="1828800" algn="l">
              <a:lnSpc>
                <a:spcPct val="100000"/>
              </a:lnSpc>
              <a:spcBef>
                <a:spcPts val="400"/>
              </a:spcBef>
              <a:spcAft>
                <a:spcPts val="0"/>
              </a:spcAft>
              <a:buClr>
                <a:srgbClr val="FFFFFF"/>
              </a:buClr>
              <a:buSzPts val="2000"/>
              <a:buFont typeface="Trebuchet MS"/>
              <a:buNone/>
              <a:defRPr>
                <a:solidFill>
                  <a:srgbClr val="FFFFFF"/>
                </a:solidFill>
              </a:defRPr>
            </a:lvl4pPr>
            <a:lvl5pPr indent="-228600" lvl="4" marL="2286000" algn="l">
              <a:lnSpc>
                <a:spcPct val="100000"/>
              </a:lnSpc>
              <a:spcBef>
                <a:spcPts val="400"/>
              </a:spcBef>
              <a:spcAft>
                <a:spcPts val="0"/>
              </a:spcAft>
              <a:buClr>
                <a:srgbClr val="FFFFFF"/>
              </a:buClr>
              <a:buSzPts val="2000"/>
              <a:buFont typeface="Trebuchet MS"/>
              <a:buNone/>
              <a:defRPr>
                <a:solidFill>
                  <a:srgbClr val="FFFFFF"/>
                </a:solidFill>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46" name="Google Shape;146;p21"/>
          <p:cNvSpPr txBox="1"/>
          <p:nvPr>
            <p:ph idx="2" type="body"/>
          </p:nvPr>
        </p:nvSpPr>
        <p:spPr>
          <a:xfrm>
            <a:off x="939799" y="5181600"/>
            <a:ext cx="10292203" cy="1484235"/>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47" name="Google Shape;147;p21"/>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type="tx">
  <p:cSld name="TITLE_AND_BODY">
    <p:spTree>
      <p:nvGrpSpPr>
        <p:cNvPr id="148" name="Shape 148"/>
        <p:cNvGrpSpPr/>
        <p:nvPr/>
      </p:nvGrpSpPr>
      <p:grpSpPr>
        <a:xfrm>
          <a:off x="0" y="0"/>
          <a:ext cx="0" cy="0"/>
          <a:chOff x="0" y="0"/>
          <a:chExt cx="0" cy="0"/>
        </a:xfrm>
      </p:grpSpPr>
      <p:sp>
        <p:nvSpPr>
          <p:cNvPr id="149" name="Google Shape;149;p22"/>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150" name="Google Shape;150;p22"/>
          <p:cNvSpPr txBox="1"/>
          <p:nvPr>
            <p:ph idx="1" type="body"/>
          </p:nvPr>
        </p:nvSpPr>
        <p:spPr>
          <a:xfrm>
            <a:off x="719998" y="1066800"/>
            <a:ext cx="10752003" cy="5095875"/>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51" name="Google Shape;151;p22"/>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type="tx">
  <p:cSld name="TITLE_AND_BODY">
    <p:spTree>
      <p:nvGrpSpPr>
        <p:cNvPr id="24" name="Shape 24"/>
        <p:cNvGrpSpPr/>
        <p:nvPr/>
      </p:nvGrpSpPr>
      <p:grpSpPr>
        <a:xfrm>
          <a:off x="0" y="0"/>
          <a:ext cx="0" cy="0"/>
          <a:chOff x="0" y="0"/>
          <a:chExt cx="0" cy="0"/>
        </a:xfrm>
      </p:grpSpPr>
      <p:sp>
        <p:nvSpPr>
          <p:cNvPr id="25" name="Google Shape;25;p3"/>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26" name="Google Shape;26;p3"/>
          <p:cNvSpPr txBox="1"/>
          <p:nvPr>
            <p:ph idx="1" type="body"/>
          </p:nvPr>
        </p:nvSpPr>
        <p:spPr>
          <a:xfrm>
            <a:off x="719998" y="1066800"/>
            <a:ext cx="10752003" cy="5095875"/>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7" name="Google Shape;27;p3"/>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1pPr>
            <a:lvl2pPr indent="0" lvl="1"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2pPr>
            <a:lvl3pPr indent="0" lvl="2"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3pPr>
            <a:lvl4pPr indent="0" lvl="3"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4pPr>
            <a:lvl5pPr indent="0" lvl="4"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5pPr>
            <a:lvl6pPr indent="0" lvl="5"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6pPr>
            <a:lvl7pPr indent="0" lvl="6"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7pPr>
            <a:lvl8pPr indent="0" lvl="7"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8pPr>
            <a:lvl9pPr indent="0" lvl="8"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A">
  <p:cSld name="Comparison A">
    <p:spTree>
      <p:nvGrpSpPr>
        <p:cNvPr id="152" name="Shape 152"/>
        <p:cNvGrpSpPr/>
        <p:nvPr/>
      </p:nvGrpSpPr>
      <p:grpSpPr>
        <a:xfrm>
          <a:off x="0" y="0"/>
          <a:ext cx="0" cy="0"/>
          <a:chOff x="0" y="0"/>
          <a:chExt cx="0" cy="0"/>
        </a:xfrm>
      </p:grpSpPr>
      <p:sp>
        <p:nvSpPr>
          <p:cNvPr id="153" name="Google Shape;153;p23"/>
          <p:cNvSpPr txBox="1"/>
          <p:nvPr>
            <p:ph idx="1" type="body"/>
          </p:nvPr>
        </p:nvSpPr>
        <p:spPr>
          <a:xfrm>
            <a:off x="720001" y="1066800"/>
            <a:ext cx="5274401" cy="5090551"/>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Font typeface="Trebuchet MS"/>
              <a:buChar char="■"/>
              <a:defRPr/>
            </a:lvl1pPr>
            <a:lvl2pPr indent="-355600" lvl="1" marL="914400" algn="l">
              <a:lnSpc>
                <a:spcPct val="100000"/>
              </a:lnSpc>
              <a:spcBef>
                <a:spcPts val="400"/>
              </a:spcBef>
              <a:spcAft>
                <a:spcPts val="0"/>
              </a:spcAft>
              <a:buSzPts val="2000"/>
              <a:buFont typeface="Trebuchet MS"/>
              <a:buChar char="■"/>
              <a:defRPr/>
            </a:lvl2pPr>
            <a:lvl3pPr indent="-355600" lvl="2" marL="1371600" algn="l">
              <a:lnSpc>
                <a:spcPct val="100000"/>
              </a:lnSpc>
              <a:spcBef>
                <a:spcPts val="400"/>
              </a:spcBef>
              <a:spcAft>
                <a:spcPts val="0"/>
              </a:spcAft>
              <a:buSzPts val="2000"/>
              <a:buFont typeface="Trebuchet MS"/>
              <a:buChar char="▪"/>
              <a:defRPr/>
            </a:lvl3pPr>
            <a:lvl4pPr indent="-355600" lvl="3" marL="1828800" algn="l">
              <a:lnSpc>
                <a:spcPct val="100000"/>
              </a:lnSpc>
              <a:spcBef>
                <a:spcPts val="400"/>
              </a:spcBef>
              <a:spcAft>
                <a:spcPts val="0"/>
              </a:spcAft>
              <a:buSzPts val="2000"/>
              <a:buFont typeface="Trebuchet MS"/>
              <a:buChar char="•"/>
              <a:defRPr/>
            </a:lvl4pPr>
            <a:lvl5pPr indent="-355600" lvl="4" marL="2286000" algn="l">
              <a:lnSpc>
                <a:spcPct val="100000"/>
              </a:lnSpc>
              <a:spcBef>
                <a:spcPts val="400"/>
              </a:spcBef>
              <a:spcAft>
                <a:spcPts val="0"/>
              </a:spcAft>
              <a:buSzPts val="2000"/>
              <a:buFont typeface="Trebuchet MS"/>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54" name="Google Shape;154;p23"/>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155" name="Google Shape;155;p23"/>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B" showMasterSp="0">
  <p:cSld name="Comparison B">
    <p:spTree>
      <p:nvGrpSpPr>
        <p:cNvPr id="156" name="Shape 156"/>
        <p:cNvGrpSpPr/>
        <p:nvPr/>
      </p:nvGrpSpPr>
      <p:grpSpPr>
        <a:xfrm>
          <a:off x="0" y="0"/>
          <a:ext cx="0" cy="0"/>
          <a:chOff x="0" y="0"/>
          <a:chExt cx="0" cy="0"/>
        </a:xfrm>
      </p:grpSpPr>
      <p:pic>
        <p:nvPicPr>
          <p:cNvPr descr="Google Shape;46;p8" id="157" name="Google Shape;157;p24"/>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158" name="Google Shape;158;p24"/>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59" name="Google Shape;159;p24"/>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60" name="Google Shape;160;p24"/>
          <p:cNvSpPr txBox="1"/>
          <p:nvPr>
            <p:ph idx="1" type="body"/>
          </p:nvPr>
        </p:nvSpPr>
        <p:spPr>
          <a:xfrm>
            <a:off x="719998" y="1065599"/>
            <a:ext cx="5274404" cy="315914"/>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400"/>
              </a:spcBef>
              <a:spcAft>
                <a:spcPts val="0"/>
              </a:spcAft>
              <a:buClr>
                <a:schemeClr val="accent5"/>
              </a:buClr>
              <a:buSzPts val="1800"/>
              <a:buNone/>
              <a:defRPr/>
            </a:lvl1pPr>
            <a:lvl2pPr indent="-228600" lvl="1" marL="914400" algn="l">
              <a:lnSpc>
                <a:spcPct val="100000"/>
              </a:lnSpc>
              <a:spcBef>
                <a:spcPts val="400"/>
              </a:spcBef>
              <a:spcAft>
                <a:spcPts val="0"/>
              </a:spcAft>
              <a:buClr>
                <a:schemeClr val="accent5"/>
              </a:buClr>
              <a:buSzPts val="1800"/>
              <a:buNone/>
              <a:defRPr/>
            </a:lvl2pPr>
            <a:lvl3pPr indent="-228600" lvl="2" marL="1371600" algn="l">
              <a:lnSpc>
                <a:spcPct val="100000"/>
              </a:lnSpc>
              <a:spcBef>
                <a:spcPts val="400"/>
              </a:spcBef>
              <a:spcAft>
                <a:spcPts val="0"/>
              </a:spcAft>
              <a:buClr>
                <a:schemeClr val="accent5"/>
              </a:buClr>
              <a:buSzPts val="1800"/>
              <a:buNone/>
              <a:defRPr/>
            </a:lvl3pPr>
            <a:lvl4pPr indent="-228600" lvl="3" marL="1828800" algn="l">
              <a:lnSpc>
                <a:spcPct val="100000"/>
              </a:lnSpc>
              <a:spcBef>
                <a:spcPts val="400"/>
              </a:spcBef>
              <a:spcAft>
                <a:spcPts val="0"/>
              </a:spcAft>
              <a:buClr>
                <a:schemeClr val="accent5"/>
              </a:buClr>
              <a:buSzPts val="1800"/>
              <a:buNone/>
              <a:defRPr/>
            </a:lvl4pPr>
            <a:lvl5pPr indent="-228600" lvl="4" marL="2286000" algn="l">
              <a:lnSpc>
                <a:spcPct val="100000"/>
              </a:lnSpc>
              <a:spcBef>
                <a:spcPts val="400"/>
              </a:spcBef>
              <a:spcAft>
                <a:spcPts val="0"/>
              </a:spcAft>
              <a:buClr>
                <a:schemeClr val="accent5"/>
              </a:buClr>
              <a:buSzPts val="1800"/>
              <a:buNone/>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61" name="Google Shape;161;p24"/>
          <p:cNvSpPr txBox="1"/>
          <p:nvPr>
            <p:ph idx="2" type="body"/>
          </p:nvPr>
        </p:nvSpPr>
        <p:spPr>
          <a:xfrm>
            <a:off x="6260572" y="1065599"/>
            <a:ext cx="5220235" cy="315914"/>
          </a:xfrm>
          <a:prstGeom prst="rect">
            <a:avLst/>
          </a:prstGeom>
          <a:noFill/>
          <a:ln>
            <a:noFill/>
          </a:ln>
        </p:spPr>
        <p:txBody>
          <a:bodyPr anchorCtr="0" anchor="b"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62" name="Google Shape;162;p24"/>
          <p:cNvSpPr txBox="1"/>
          <p:nvPr/>
        </p:nvSpPr>
        <p:spPr>
          <a:xfrm>
            <a:off x="719999" y="253087"/>
            <a:ext cx="10752002" cy="406401"/>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FFFFFF"/>
              </a:buClr>
              <a:buSzPts val="2800"/>
              <a:buFont typeface="Trebuchet MS"/>
              <a:buNone/>
            </a:pPr>
            <a:r>
              <a:rPr b="1" i="0" lang="cs-CZ" sz="2800" u="none" cap="none" strike="noStrike">
                <a:solidFill>
                  <a:srgbClr val="FFFFFF"/>
                </a:solidFill>
                <a:latin typeface="Trebuchet MS"/>
                <a:ea typeface="Trebuchet MS"/>
                <a:cs typeface="Trebuchet MS"/>
                <a:sym typeface="Trebuchet MS"/>
              </a:rPr>
              <a:t>KLIK OM STIJL TE BEWERKEN</a:t>
            </a:r>
            <a:endParaRPr b="0" i="0" sz="1400" u="none" cap="none" strike="noStrike">
              <a:solidFill>
                <a:srgbClr val="000000"/>
              </a:solidFill>
              <a:latin typeface="Arial"/>
              <a:ea typeface="Arial"/>
              <a:cs typeface="Arial"/>
              <a:sym typeface="Arial"/>
            </a:endParaRPr>
          </a:p>
        </p:txBody>
      </p:sp>
      <p:pic>
        <p:nvPicPr>
          <p:cNvPr descr="Google Shape;52;p8" id="163" name="Google Shape;163;p24"/>
          <p:cNvPicPr preferRelativeResize="0"/>
          <p:nvPr/>
        </p:nvPicPr>
        <p:blipFill rotWithShape="1">
          <a:blip r:embed="rId3">
            <a:alphaModFix/>
          </a:blip>
          <a:srcRect b="0" l="0" r="0" t="0"/>
          <a:stretch/>
        </p:blipFill>
        <p:spPr>
          <a:xfrm>
            <a:off x="216424" y="6400800"/>
            <a:ext cx="713620" cy="251551"/>
          </a:xfrm>
          <a:prstGeom prst="rect">
            <a:avLst/>
          </a:prstGeom>
          <a:noFill/>
          <a:ln>
            <a:noFill/>
          </a:ln>
        </p:spPr>
      </p:pic>
      <p:sp>
        <p:nvSpPr>
          <p:cNvPr id="164" name="Google Shape;164;p24"/>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pty">
  <p:cSld name="Empty">
    <p:spTree>
      <p:nvGrpSpPr>
        <p:cNvPr id="165" name="Shape 165"/>
        <p:cNvGrpSpPr/>
        <p:nvPr/>
      </p:nvGrpSpPr>
      <p:grpSpPr>
        <a:xfrm>
          <a:off x="0" y="0"/>
          <a:ext cx="0" cy="0"/>
          <a:chOff x="0" y="0"/>
          <a:chExt cx="0" cy="0"/>
        </a:xfrm>
      </p:grpSpPr>
      <p:sp>
        <p:nvSpPr>
          <p:cNvPr id="166" name="Google Shape;166;p25"/>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description" showMasterSp="0">
  <p:cSld name="Content with description">
    <p:spTree>
      <p:nvGrpSpPr>
        <p:cNvPr id="167" name="Shape 167"/>
        <p:cNvGrpSpPr/>
        <p:nvPr/>
      </p:nvGrpSpPr>
      <p:grpSpPr>
        <a:xfrm>
          <a:off x="0" y="0"/>
          <a:ext cx="0" cy="0"/>
          <a:chOff x="0" y="0"/>
          <a:chExt cx="0" cy="0"/>
        </a:xfrm>
      </p:grpSpPr>
      <p:pic>
        <p:nvPicPr>
          <p:cNvPr descr="Google Shape;57;p10" id="168" name="Google Shape;168;p26"/>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169" name="Google Shape;169;p26"/>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70" name="Google Shape;170;p26"/>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71" name="Google Shape;171;p26"/>
          <p:cNvSpPr txBox="1"/>
          <p:nvPr>
            <p:ph type="title"/>
          </p:nvPr>
        </p:nvSpPr>
        <p:spPr>
          <a:xfrm>
            <a:off x="720001" y="1079999"/>
            <a:ext cx="4011086" cy="81840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accent5"/>
              </a:buClr>
              <a:buSzPts val="2000"/>
              <a:buFont typeface="Trebuchet MS"/>
              <a:buNone/>
              <a:defRPr sz="2000">
                <a:solidFill>
                  <a:schemeClr val="accent5"/>
                </a:solidFill>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172" name="Google Shape;172;p26"/>
          <p:cNvSpPr txBox="1"/>
          <p:nvPr>
            <p:ph idx="1" type="body"/>
          </p:nvPr>
        </p:nvSpPr>
        <p:spPr>
          <a:xfrm>
            <a:off x="4978400" y="1079999"/>
            <a:ext cx="6502400" cy="4780802"/>
          </a:xfrm>
          <a:prstGeom prst="rect">
            <a:avLst/>
          </a:prstGeom>
          <a:noFill/>
          <a:ln>
            <a:noFill/>
          </a:ln>
        </p:spPr>
        <p:txBody>
          <a:bodyPr anchorCtr="0" anchor="t" bIns="0" lIns="0" spcFirstLastPara="1" rIns="0" wrap="square" tIns="0">
            <a:noAutofit/>
          </a:bodyPr>
          <a:lstStyle>
            <a:lvl1pPr indent="-368300" lvl="0" marL="457200" algn="l">
              <a:lnSpc>
                <a:spcPct val="100000"/>
              </a:lnSpc>
              <a:spcBef>
                <a:spcPts val="500"/>
              </a:spcBef>
              <a:spcAft>
                <a:spcPts val="0"/>
              </a:spcAft>
              <a:buSzPts val="2200"/>
              <a:buFont typeface="Trebuchet MS"/>
              <a:buChar char="■"/>
              <a:defRPr sz="2200"/>
            </a:lvl1pPr>
            <a:lvl2pPr indent="-368300" lvl="1" marL="914400" algn="l">
              <a:lnSpc>
                <a:spcPct val="100000"/>
              </a:lnSpc>
              <a:spcBef>
                <a:spcPts val="500"/>
              </a:spcBef>
              <a:spcAft>
                <a:spcPts val="0"/>
              </a:spcAft>
              <a:buSzPts val="2200"/>
              <a:buFont typeface="Trebuchet MS"/>
              <a:buChar char="■"/>
              <a:defRPr sz="2200"/>
            </a:lvl2pPr>
            <a:lvl3pPr indent="-368300" lvl="2" marL="1371600" algn="l">
              <a:lnSpc>
                <a:spcPct val="100000"/>
              </a:lnSpc>
              <a:spcBef>
                <a:spcPts val="500"/>
              </a:spcBef>
              <a:spcAft>
                <a:spcPts val="0"/>
              </a:spcAft>
              <a:buSzPts val="2200"/>
              <a:buFont typeface="Trebuchet MS"/>
              <a:buChar char="▪"/>
              <a:defRPr sz="2200"/>
            </a:lvl3pPr>
            <a:lvl4pPr indent="-368300" lvl="3" marL="1828800" algn="l">
              <a:lnSpc>
                <a:spcPct val="100000"/>
              </a:lnSpc>
              <a:spcBef>
                <a:spcPts val="500"/>
              </a:spcBef>
              <a:spcAft>
                <a:spcPts val="0"/>
              </a:spcAft>
              <a:buSzPts val="2200"/>
              <a:buFont typeface="Trebuchet MS"/>
              <a:buChar char="•"/>
              <a:defRPr sz="2200"/>
            </a:lvl4pPr>
            <a:lvl5pPr indent="-368300" lvl="4" marL="2286000" algn="l">
              <a:lnSpc>
                <a:spcPct val="100000"/>
              </a:lnSpc>
              <a:spcBef>
                <a:spcPts val="500"/>
              </a:spcBef>
              <a:spcAft>
                <a:spcPts val="0"/>
              </a:spcAft>
              <a:buSzPts val="2200"/>
              <a:buFont typeface="Trebuchet MS"/>
              <a:buChar char="•"/>
              <a:defRPr sz="2200"/>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73" name="Google Shape;173;p26"/>
          <p:cNvSpPr txBox="1"/>
          <p:nvPr>
            <p:ph idx="2" type="body"/>
          </p:nvPr>
        </p:nvSpPr>
        <p:spPr>
          <a:xfrm>
            <a:off x="720001" y="1966798"/>
            <a:ext cx="4011086" cy="388080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74" name="Google Shape;174;p26"/>
          <p:cNvSpPr txBox="1"/>
          <p:nvPr/>
        </p:nvSpPr>
        <p:spPr>
          <a:xfrm>
            <a:off x="719999" y="253087"/>
            <a:ext cx="10752002" cy="406401"/>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FFFFFF"/>
              </a:buClr>
              <a:buSzPts val="2800"/>
              <a:buFont typeface="Trebuchet MS"/>
              <a:buNone/>
            </a:pPr>
            <a:r>
              <a:rPr b="1" i="0" lang="cs-CZ" sz="2800" u="none" cap="none" strike="noStrike">
                <a:solidFill>
                  <a:srgbClr val="FFFFFF"/>
                </a:solidFill>
                <a:latin typeface="Trebuchet MS"/>
                <a:ea typeface="Trebuchet MS"/>
                <a:cs typeface="Trebuchet MS"/>
                <a:sym typeface="Trebuchet MS"/>
              </a:rPr>
              <a:t>KLIK OM STIJL TE BEWERKEN</a:t>
            </a:r>
            <a:endParaRPr b="0" i="0" sz="1400" u="none" cap="none" strike="noStrike">
              <a:solidFill>
                <a:srgbClr val="000000"/>
              </a:solidFill>
              <a:latin typeface="Arial"/>
              <a:ea typeface="Arial"/>
              <a:cs typeface="Arial"/>
              <a:sym typeface="Arial"/>
            </a:endParaRPr>
          </a:p>
        </p:txBody>
      </p:sp>
      <p:pic>
        <p:nvPicPr>
          <p:cNvPr descr="Google Shape;64;p10" id="175" name="Google Shape;175;p26"/>
          <p:cNvPicPr preferRelativeResize="0"/>
          <p:nvPr/>
        </p:nvPicPr>
        <p:blipFill rotWithShape="1">
          <a:blip r:embed="rId3">
            <a:alphaModFix/>
          </a:blip>
          <a:srcRect b="0" l="0" r="0" t="0"/>
          <a:stretch/>
        </p:blipFill>
        <p:spPr>
          <a:xfrm>
            <a:off x="216424" y="6400800"/>
            <a:ext cx="713620" cy="251551"/>
          </a:xfrm>
          <a:prstGeom prst="rect">
            <a:avLst/>
          </a:prstGeom>
          <a:noFill/>
          <a:ln>
            <a:noFill/>
          </a:ln>
        </p:spPr>
      </p:pic>
      <p:sp>
        <p:nvSpPr>
          <p:cNvPr id="176" name="Google Shape;176;p26"/>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p:cSld name="Image">
    <p:spTree>
      <p:nvGrpSpPr>
        <p:cNvPr id="177" name="Shape 177"/>
        <p:cNvGrpSpPr/>
        <p:nvPr/>
      </p:nvGrpSpPr>
      <p:grpSpPr>
        <a:xfrm>
          <a:off x="0" y="0"/>
          <a:ext cx="0" cy="0"/>
          <a:chOff x="0" y="0"/>
          <a:chExt cx="0" cy="0"/>
        </a:xfrm>
      </p:grpSpPr>
      <p:sp>
        <p:nvSpPr>
          <p:cNvPr id="178" name="Google Shape;178;p27"/>
          <p:cNvSpPr txBox="1"/>
          <p:nvPr>
            <p:ph type="title"/>
          </p:nvPr>
        </p:nvSpPr>
        <p:spPr>
          <a:xfrm>
            <a:off x="2389715" y="5280862"/>
            <a:ext cx="7315202" cy="33814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accent5"/>
              </a:buClr>
              <a:buSzPts val="1800"/>
              <a:buFont typeface="Trebuchet MS"/>
              <a:buNone/>
              <a:defRPr sz="1800">
                <a:solidFill>
                  <a:schemeClr val="accent5"/>
                </a:solidFill>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179" name="Google Shape;179;p27"/>
          <p:cNvSpPr/>
          <p:nvPr>
            <p:ph idx="2" type="pic"/>
          </p:nvPr>
        </p:nvSpPr>
        <p:spPr>
          <a:xfrm>
            <a:off x="2389715" y="1079999"/>
            <a:ext cx="7315202" cy="4114802"/>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1pPr>
            <a:lvl2pPr lvl="1"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2pPr>
            <a:lvl3pPr lvl="2"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3pPr>
            <a:lvl4pPr lvl="3"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4pPr>
            <a:lvl5pPr lvl="4"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5pPr>
            <a:lvl6pPr lvl="5"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6pPr>
            <a:lvl7pPr lvl="6"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7pPr>
            <a:lvl8pPr lvl="7"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8pPr>
            <a:lvl9pPr lvl="8"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9pPr>
          </a:lstStyle>
          <a:p/>
        </p:txBody>
      </p:sp>
      <p:sp>
        <p:nvSpPr>
          <p:cNvPr id="180" name="Google Shape;180;p27"/>
          <p:cNvSpPr txBox="1"/>
          <p:nvPr>
            <p:ph idx="1" type="body"/>
          </p:nvPr>
        </p:nvSpPr>
        <p:spPr>
          <a:xfrm>
            <a:off x="2389715" y="5728537"/>
            <a:ext cx="7315202" cy="27146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300"/>
              </a:spcBef>
              <a:spcAft>
                <a:spcPts val="0"/>
              </a:spcAft>
              <a:buClr>
                <a:schemeClr val="accent5"/>
              </a:buClr>
              <a:buSzPts val="1300"/>
              <a:buFont typeface="Trebuchet MS"/>
              <a:buNone/>
              <a:defRPr sz="1300"/>
            </a:lvl1pPr>
            <a:lvl2pPr indent="-228600" lvl="1" marL="914400" algn="l">
              <a:lnSpc>
                <a:spcPct val="100000"/>
              </a:lnSpc>
              <a:spcBef>
                <a:spcPts val="300"/>
              </a:spcBef>
              <a:spcAft>
                <a:spcPts val="0"/>
              </a:spcAft>
              <a:buClr>
                <a:schemeClr val="accent5"/>
              </a:buClr>
              <a:buSzPts val="1300"/>
              <a:buFont typeface="Trebuchet MS"/>
              <a:buNone/>
              <a:defRPr sz="1300"/>
            </a:lvl2pPr>
            <a:lvl3pPr indent="-228600" lvl="2" marL="1371600" algn="l">
              <a:lnSpc>
                <a:spcPct val="100000"/>
              </a:lnSpc>
              <a:spcBef>
                <a:spcPts val="300"/>
              </a:spcBef>
              <a:spcAft>
                <a:spcPts val="0"/>
              </a:spcAft>
              <a:buClr>
                <a:schemeClr val="accent5"/>
              </a:buClr>
              <a:buSzPts val="1300"/>
              <a:buFont typeface="Trebuchet MS"/>
              <a:buNone/>
              <a:defRPr sz="1300"/>
            </a:lvl3pPr>
            <a:lvl4pPr indent="-228600" lvl="3" marL="1828800" algn="l">
              <a:lnSpc>
                <a:spcPct val="100000"/>
              </a:lnSpc>
              <a:spcBef>
                <a:spcPts val="300"/>
              </a:spcBef>
              <a:spcAft>
                <a:spcPts val="0"/>
              </a:spcAft>
              <a:buClr>
                <a:schemeClr val="accent5"/>
              </a:buClr>
              <a:buSzPts val="1300"/>
              <a:buFont typeface="Trebuchet MS"/>
              <a:buNone/>
              <a:defRPr sz="1300"/>
            </a:lvl4pPr>
            <a:lvl5pPr indent="-228600" lvl="4" marL="2286000" algn="l">
              <a:lnSpc>
                <a:spcPct val="100000"/>
              </a:lnSpc>
              <a:spcBef>
                <a:spcPts val="300"/>
              </a:spcBef>
              <a:spcAft>
                <a:spcPts val="0"/>
              </a:spcAft>
              <a:buClr>
                <a:schemeClr val="accent5"/>
              </a:buClr>
              <a:buSzPts val="1300"/>
              <a:buFont typeface="Trebuchet MS"/>
              <a:buNone/>
              <a:defRPr sz="1300"/>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181" name="Google Shape;181;p27"/>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82" name="Shape 182"/>
        <p:cNvGrpSpPr/>
        <p:nvPr/>
      </p:nvGrpSpPr>
      <p:grpSpPr>
        <a:xfrm>
          <a:off x="0" y="0"/>
          <a:ext cx="0" cy="0"/>
          <a:chOff x="0" y="0"/>
          <a:chExt cx="0" cy="0"/>
        </a:xfrm>
      </p:grpSpPr>
      <p:sp>
        <p:nvSpPr>
          <p:cNvPr id="183" name="Google Shape;183;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4" name="Google Shape;184;p2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5" name="Google Shape;185;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86" name="Google Shape;186;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87" name="Google Shape;187;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spTree>
      <p:nvGrpSpPr>
        <p:cNvPr id="196" name="Shape 196"/>
        <p:cNvGrpSpPr/>
        <p:nvPr/>
      </p:nvGrpSpPr>
      <p:grpSpPr>
        <a:xfrm>
          <a:off x="0" y="0"/>
          <a:ext cx="0" cy="0"/>
          <a:chOff x="0" y="0"/>
          <a:chExt cx="0" cy="0"/>
        </a:xfrm>
      </p:grpSpPr>
      <p:pic>
        <p:nvPicPr>
          <p:cNvPr descr="Google Shape;14;p2" id="197" name="Google Shape;197;p30"/>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198" name="Google Shape;198;p30"/>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99" name="Google Shape;199;p30"/>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200" name="Google Shape;200;p30"/>
          <p:cNvSpPr txBox="1"/>
          <p:nvPr/>
        </p:nvSpPr>
        <p:spPr>
          <a:xfrm>
            <a:off x="719998" y="6343200"/>
            <a:ext cx="2286002" cy="17780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accent5"/>
              </a:buClr>
              <a:buSzPts val="1200"/>
              <a:buFont typeface="Tahoma"/>
              <a:buNone/>
            </a:pPr>
            <a:r>
              <a:rPr b="0" i="0" lang="cs-CZ" sz="1200" u="none" cap="none" strike="noStrike">
                <a:solidFill>
                  <a:schemeClr val="accent5"/>
                </a:solidFill>
                <a:latin typeface="Tahoma"/>
                <a:ea typeface="Tahoma"/>
                <a:cs typeface="Tahoma"/>
                <a:sym typeface="Tahoma"/>
              </a:rPr>
              <a:t>© GO FAIR 2017</a:t>
            </a:r>
            <a:endParaRPr b="0" i="0" sz="1400" u="none" cap="none" strike="noStrike">
              <a:solidFill>
                <a:srgbClr val="000000"/>
              </a:solidFill>
              <a:latin typeface="Arial"/>
              <a:ea typeface="Arial"/>
              <a:cs typeface="Arial"/>
              <a:sym typeface="Arial"/>
            </a:endParaRPr>
          </a:p>
        </p:txBody>
      </p:sp>
      <p:sp>
        <p:nvSpPr>
          <p:cNvPr id="201" name="Google Shape;201;p30"/>
          <p:cNvSpPr/>
          <p:nvPr/>
        </p:nvSpPr>
        <p:spPr>
          <a:xfrm>
            <a:off x="0" y="0"/>
            <a:ext cx="12192000" cy="6858000"/>
          </a:xfrm>
          <a:prstGeom prst="rect">
            <a:avLst/>
          </a:pr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pic>
        <p:nvPicPr>
          <p:cNvPr descr="Google Shape;19;p2" id="202" name="Google Shape;202;p30"/>
          <p:cNvPicPr preferRelativeResize="0"/>
          <p:nvPr/>
        </p:nvPicPr>
        <p:blipFill rotWithShape="1">
          <a:blip r:embed="rId3">
            <a:alphaModFix/>
          </a:blip>
          <a:srcRect b="0" l="0" r="0" t="0"/>
          <a:stretch/>
        </p:blipFill>
        <p:spPr>
          <a:xfrm>
            <a:off x="1" y="0"/>
            <a:ext cx="12203998" cy="6870829"/>
          </a:xfrm>
          <a:prstGeom prst="rect">
            <a:avLst/>
          </a:prstGeom>
          <a:noFill/>
          <a:ln>
            <a:noFill/>
          </a:ln>
        </p:spPr>
      </p:pic>
      <p:sp>
        <p:nvSpPr>
          <p:cNvPr id="203" name="Google Shape;203;p30"/>
          <p:cNvSpPr txBox="1"/>
          <p:nvPr>
            <p:ph type="title"/>
          </p:nvPr>
        </p:nvSpPr>
        <p:spPr>
          <a:xfrm>
            <a:off x="960000" y="2805166"/>
            <a:ext cx="10272001" cy="615555"/>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4000"/>
              <a:buFont typeface="Trebuchet MS"/>
              <a:buNone/>
              <a:defRPr sz="4000"/>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204" name="Google Shape;204;p30"/>
          <p:cNvSpPr txBox="1"/>
          <p:nvPr>
            <p:ph idx="1" type="body"/>
          </p:nvPr>
        </p:nvSpPr>
        <p:spPr>
          <a:xfrm>
            <a:off x="960000" y="3458752"/>
            <a:ext cx="10272001" cy="156118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400"/>
              </a:spcBef>
              <a:spcAft>
                <a:spcPts val="0"/>
              </a:spcAft>
              <a:buClr>
                <a:srgbClr val="FFFFFF"/>
              </a:buClr>
              <a:buSzPts val="2000"/>
              <a:buFont typeface="Trebuchet MS"/>
              <a:buNone/>
              <a:defRPr>
                <a:solidFill>
                  <a:srgbClr val="FFFFFF"/>
                </a:solidFill>
              </a:defRPr>
            </a:lvl1pPr>
            <a:lvl2pPr indent="-228600" lvl="1" marL="914400" algn="l">
              <a:lnSpc>
                <a:spcPct val="100000"/>
              </a:lnSpc>
              <a:spcBef>
                <a:spcPts val="400"/>
              </a:spcBef>
              <a:spcAft>
                <a:spcPts val="0"/>
              </a:spcAft>
              <a:buClr>
                <a:srgbClr val="FFFFFF"/>
              </a:buClr>
              <a:buSzPts val="2000"/>
              <a:buFont typeface="Trebuchet MS"/>
              <a:buNone/>
              <a:defRPr>
                <a:solidFill>
                  <a:srgbClr val="FFFFFF"/>
                </a:solidFill>
              </a:defRPr>
            </a:lvl2pPr>
            <a:lvl3pPr indent="-228600" lvl="2" marL="1371600" algn="l">
              <a:lnSpc>
                <a:spcPct val="100000"/>
              </a:lnSpc>
              <a:spcBef>
                <a:spcPts val="400"/>
              </a:spcBef>
              <a:spcAft>
                <a:spcPts val="0"/>
              </a:spcAft>
              <a:buClr>
                <a:srgbClr val="FFFFFF"/>
              </a:buClr>
              <a:buSzPts val="2000"/>
              <a:buFont typeface="Trebuchet MS"/>
              <a:buNone/>
              <a:defRPr>
                <a:solidFill>
                  <a:srgbClr val="FFFFFF"/>
                </a:solidFill>
              </a:defRPr>
            </a:lvl3pPr>
            <a:lvl4pPr indent="-228600" lvl="3" marL="1828800" algn="l">
              <a:lnSpc>
                <a:spcPct val="100000"/>
              </a:lnSpc>
              <a:spcBef>
                <a:spcPts val="400"/>
              </a:spcBef>
              <a:spcAft>
                <a:spcPts val="0"/>
              </a:spcAft>
              <a:buClr>
                <a:srgbClr val="FFFFFF"/>
              </a:buClr>
              <a:buSzPts val="2000"/>
              <a:buFont typeface="Trebuchet MS"/>
              <a:buNone/>
              <a:defRPr>
                <a:solidFill>
                  <a:srgbClr val="FFFFFF"/>
                </a:solidFill>
              </a:defRPr>
            </a:lvl4pPr>
            <a:lvl5pPr indent="-228600" lvl="4" marL="2286000" algn="l">
              <a:lnSpc>
                <a:spcPct val="100000"/>
              </a:lnSpc>
              <a:spcBef>
                <a:spcPts val="400"/>
              </a:spcBef>
              <a:spcAft>
                <a:spcPts val="0"/>
              </a:spcAft>
              <a:buClr>
                <a:srgbClr val="FFFFFF"/>
              </a:buClr>
              <a:buSzPts val="2000"/>
              <a:buFont typeface="Trebuchet MS"/>
              <a:buNone/>
              <a:defRPr>
                <a:solidFill>
                  <a:srgbClr val="FFFFFF"/>
                </a:solidFill>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05" name="Google Shape;205;p30"/>
          <p:cNvSpPr txBox="1"/>
          <p:nvPr>
            <p:ph idx="2" type="body"/>
          </p:nvPr>
        </p:nvSpPr>
        <p:spPr>
          <a:xfrm>
            <a:off x="939799" y="5181600"/>
            <a:ext cx="10292203" cy="1484235"/>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06" name="Google Shape;206;p30"/>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type="tx">
  <p:cSld name="TITLE_AND_BODY">
    <p:spTree>
      <p:nvGrpSpPr>
        <p:cNvPr id="207" name="Shape 207"/>
        <p:cNvGrpSpPr/>
        <p:nvPr/>
      </p:nvGrpSpPr>
      <p:grpSpPr>
        <a:xfrm>
          <a:off x="0" y="0"/>
          <a:ext cx="0" cy="0"/>
          <a:chOff x="0" y="0"/>
          <a:chExt cx="0" cy="0"/>
        </a:xfrm>
      </p:grpSpPr>
      <p:sp>
        <p:nvSpPr>
          <p:cNvPr id="208" name="Google Shape;208;p31"/>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209" name="Google Shape;209;p31"/>
          <p:cNvSpPr txBox="1"/>
          <p:nvPr>
            <p:ph idx="1" type="body"/>
          </p:nvPr>
        </p:nvSpPr>
        <p:spPr>
          <a:xfrm>
            <a:off x="719998" y="1066800"/>
            <a:ext cx="10752003" cy="5095875"/>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10" name="Google Shape;210;p31"/>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A">
  <p:cSld name="Comparison A">
    <p:spTree>
      <p:nvGrpSpPr>
        <p:cNvPr id="211" name="Shape 211"/>
        <p:cNvGrpSpPr/>
        <p:nvPr/>
      </p:nvGrpSpPr>
      <p:grpSpPr>
        <a:xfrm>
          <a:off x="0" y="0"/>
          <a:ext cx="0" cy="0"/>
          <a:chOff x="0" y="0"/>
          <a:chExt cx="0" cy="0"/>
        </a:xfrm>
      </p:grpSpPr>
      <p:sp>
        <p:nvSpPr>
          <p:cNvPr id="212" name="Google Shape;212;p32"/>
          <p:cNvSpPr txBox="1"/>
          <p:nvPr>
            <p:ph idx="1" type="body"/>
          </p:nvPr>
        </p:nvSpPr>
        <p:spPr>
          <a:xfrm>
            <a:off x="720001" y="1066800"/>
            <a:ext cx="5274401" cy="5090551"/>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Font typeface="Trebuchet MS"/>
              <a:buChar char="■"/>
              <a:defRPr/>
            </a:lvl1pPr>
            <a:lvl2pPr indent="-355600" lvl="1" marL="914400" algn="l">
              <a:lnSpc>
                <a:spcPct val="100000"/>
              </a:lnSpc>
              <a:spcBef>
                <a:spcPts val="400"/>
              </a:spcBef>
              <a:spcAft>
                <a:spcPts val="0"/>
              </a:spcAft>
              <a:buSzPts val="2000"/>
              <a:buFont typeface="Trebuchet MS"/>
              <a:buChar char="■"/>
              <a:defRPr/>
            </a:lvl2pPr>
            <a:lvl3pPr indent="-355600" lvl="2" marL="1371600" algn="l">
              <a:lnSpc>
                <a:spcPct val="100000"/>
              </a:lnSpc>
              <a:spcBef>
                <a:spcPts val="400"/>
              </a:spcBef>
              <a:spcAft>
                <a:spcPts val="0"/>
              </a:spcAft>
              <a:buSzPts val="2000"/>
              <a:buFont typeface="Trebuchet MS"/>
              <a:buChar char="▪"/>
              <a:defRPr/>
            </a:lvl3pPr>
            <a:lvl4pPr indent="-355600" lvl="3" marL="1828800" algn="l">
              <a:lnSpc>
                <a:spcPct val="100000"/>
              </a:lnSpc>
              <a:spcBef>
                <a:spcPts val="400"/>
              </a:spcBef>
              <a:spcAft>
                <a:spcPts val="0"/>
              </a:spcAft>
              <a:buSzPts val="2000"/>
              <a:buFont typeface="Trebuchet MS"/>
              <a:buChar char="•"/>
              <a:defRPr/>
            </a:lvl4pPr>
            <a:lvl5pPr indent="-355600" lvl="4" marL="2286000" algn="l">
              <a:lnSpc>
                <a:spcPct val="100000"/>
              </a:lnSpc>
              <a:spcBef>
                <a:spcPts val="400"/>
              </a:spcBef>
              <a:spcAft>
                <a:spcPts val="0"/>
              </a:spcAft>
              <a:buSzPts val="2000"/>
              <a:buFont typeface="Trebuchet MS"/>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13" name="Google Shape;213;p32"/>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214" name="Google Shape;214;p32"/>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B" showMasterSp="0">
  <p:cSld name="Comparison B">
    <p:spTree>
      <p:nvGrpSpPr>
        <p:cNvPr id="215" name="Shape 215"/>
        <p:cNvGrpSpPr/>
        <p:nvPr/>
      </p:nvGrpSpPr>
      <p:grpSpPr>
        <a:xfrm>
          <a:off x="0" y="0"/>
          <a:ext cx="0" cy="0"/>
          <a:chOff x="0" y="0"/>
          <a:chExt cx="0" cy="0"/>
        </a:xfrm>
      </p:grpSpPr>
      <p:pic>
        <p:nvPicPr>
          <p:cNvPr descr="Google Shape;46;p8" id="216" name="Google Shape;216;p33"/>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217" name="Google Shape;217;p33"/>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218" name="Google Shape;218;p33"/>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219" name="Google Shape;219;p33"/>
          <p:cNvSpPr txBox="1"/>
          <p:nvPr>
            <p:ph idx="1" type="body"/>
          </p:nvPr>
        </p:nvSpPr>
        <p:spPr>
          <a:xfrm>
            <a:off x="719998" y="1065599"/>
            <a:ext cx="5274404" cy="315914"/>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400"/>
              </a:spcBef>
              <a:spcAft>
                <a:spcPts val="0"/>
              </a:spcAft>
              <a:buClr>
                <a:schemeClr val="accent5"/>
              </a:buClr>
              <a:buSzPts val="1800"/>
              <a:buNone/>
              <a:defRPr/>
            </a:lvl1pPr>
            <a:lvl2pPr indent="-228600" lvl="1" marL="914400" algn="l">
              <a:lnSpc>
                <a:spcPct val="100000"/>
              </a:lnSpc>
              <a:spcBef>
                <a:spcPts val="400"/>
              </a:spcBef>
              <a:spcAft>
                <a:spcPts val="0"/>
              </a:spcAft>
              <a:buClr>
                <a:schemeClr val="accent5"/>
              </a:buClr>
              <a:buSzPts val="1800"/>
              <a:buNone/>
              <a:defRPr/>
            </a:lvl2pPr>
            <a:lvl3pPr indent="-228600" lvl="2" marL="1371600" algn="l">
              <a:lnSpc>
                <a:spcPct val="100000"/>
              </a:lnSpc>
              <a:spcBef>
                <a:spcPts val="400"/>
              </a:spcBef>
              <a:spcAft>
                <a:spcPts val="0"/>
              </a:spcAft>
              <a:buClr>
                <a:schemeClr val="accent5"/>
              </a:buClr>
              <a:buSzPts val="1800"/>
              <a:buNone/>
              <a:defRPr/>
            </a:lvl3pPr>
            <a:lvl4pPr indent="-228600" lvl="3" marL="1828800" algn="l">
              <a:lnSpc>
                <a:spcPct val="100000"/>
              </a:lnSpc>
              <a:spcBef>
                <a:spcPts val="400"/>
              </a:spcBef>
              <a:spcAft>
                <a:spcPts val="0"/>
              </a:spcAft>
              <a:buClr>
                <a:schemeClr val="accent5"/>
              </a:buClr>
              <a:buSzPts val="1800"/>
              <a:buNone/>
              <a:defRPr/>
            </a:lvl4pPr>
            <a:lvl5pPr indent="-228600" lvl="4" marL="2286000" algn="l">
              <a:lnSpc>
                <a:spcPct val="100000"/>
              </a:lnSpc>
              <a:spcBef>
                <a:spcPts val="400"/>
              </a:spcBef>
              <a:spcAft>
                <a:spcPts val="0"/>
              </a:spcAft>
              <a:buClr>
                <a:schemeClr val="accent5"/>
              </a:buClr>
              <a:buSzPts val="1800"/>
              <a:buNone/>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20" name="Google Shape;220;p33"/>
          <p:cNvSpPr txBox="1"/>
          <p:nvPr>
            <p:ph idx="2" type="body"/>
          </p:nvPr>
        </p:nvSpPr>
        <p:spPr>
          <a:xfrm>
            <a:off x="6260572" y="1065599"/>
            <a:ext cx="5220235" cy="315914"/>
          </a:xfrm>
          <a:prstGeom prst="rect">
            <a:avLst/>
          </a:prstGeom>
          <a:noFill/>
          <a:ln>
            <a:noFill/>
          </a:ln>
        </p:spPr>
        <p:txBody>
          <a:bodyPr anchorCtr="0" anchor="b"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21" name="Google Shape;221;p33"/>
          <p:cNvSpPr txBox="1"/>
          <p:nvPr/>
        </p:nvSpPr>
        <p:spPr>
          <a:xfrm>
            <a:off x="719999" y="253087"/>
            <a:ext cx="10752002" cy="406401"/>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FFFFFF"/>
              </a:buClr>
              <a:buSzPts val="2800"/>
              <a:buFont typeface="Trebuchet MS"/>
              <a:buNone/>
            </a:pPr>
            <a:r>
              <a:rPr b="1" i="0" lang="cs-CZ" sz="2800" u="none" cap="none" strike="noStrike">
                <a:solidFill>
                  <a:srgbClr val="FFFFFF"/>
                </a:solidFill>
                <a:latin typeface="Trebuchet MS"/>
                <a:ea typeface="Trebuchet MS"/>
                <a:cs typeface="Trebuchet MS"/>
                <a:sym typeface="Trebuchet MS"/>
              </a:rPr>
              <a:t>KLIK OM STIJL TE BEWERKEN</a:t>
            </a:r>
            <a:endParaRPr b="0" i="0" sz="1400" u="none" cap="none" strike="noStrike">
              <a:solidFill>
                <a:srgbClr val="000000"/>
              </a:solidFill>
              <a:latin typeface="Arial"/>
              <a:ea typeface="Arial"/>
              <a:cs typeface="Arial"/>
              <a:sym typeface="Arial"/>
            </a:endParaRPr>
          </a:p>
        </p:txBody>
      </p:sp>
      <p:pic>
        <p:nvPicPr>
          <p:cNvPr descr="Google Shape;52;p8" id="222" name="Google Shape;222;p33"/>
          <p:cNvPicPr preferRelativeResize="0"/>
          <p:nvPr/>
        </p:nvPicPr>
        <p:blipFill rotWithShape="1">
          <a:blip r:embed="rId3">
            <a:alphaModFix/>
          </a:blip>
          <a:srcRect b="0" l="0" r="0" t="0"/>
          <a:stretch/>
        </p:blipFill>
        <p:spPr>
          <a:xfrm>
            <a:off x="216424" y="6400800"/>
            <a:ext cx="713620" cy="251551"/>
          </a:xfrm>
          <a:prstGeom prst="rect">
            <a:avLst/>
          </a:prstGeom>
          <a:noFill/>
          <a:ln>
            <a:noFill/>
          </a:ln>
        </p:spPr>
      </p:pic>
      <p:sp>
        <p:nvSpPr>
          <p:cNvPr id="223" name="Google Shape;223;p33"/>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A">
  <p:cSld name="Comparison A">
    <p:spTree>
      <p:nvGrpSpPr>
        <p:cNvPr id="28" name="Shape 28"/>
        <p:cNvGrpSpPr/>
        <p:nvPr/>
      </p:nvGrpSpPr>
      <p:grpSpPr>
        <a:xfrm>
          <a:off x="0" y="0"/>
          <a:ext cx="0" cy="0"/>
          <a:chOff x="0" y="0"/>
          <a:chExt cx="0" cy="0"/>
        </a:xfrm>
      </p:grpSpPr>
      <p:sp>
        <p:nvSpPr>
          <p:cNvPr id="29" name="Google Shape;29;p4"/>
          <p:cNvSpPr txBox="1"/>
          <p:nvPr>
            <p:ph idx="1" type="body"/>
          </p:nvPr>
        </p:nvSpPr>
        <p:spPr>
          <a:xfrm>
            <a:off x="720001" y="1066800"/>
            <a:ext cx="5274401" cy="5090551"/>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Font typeface="Trebuchet MS"/>
              <a:buChar char="■"/>
              <a:defRPr/>
            </a:lvl1pPr>
            <a:lvl2pPr indent="-355600" lvl="1" marL="914400" algn="l">
              <a:lnSpc>
                <a:spcPct val="100000"/>
              </a:lnSpc>
              <a:spcBef>
                <a:spcPts val="400"/>
              </a:spcBef>
              <a:spcAft>
                <a:spcPts val="0"/>
              </a:spcAft>
              <a:buSzPts val="2000"/>
              <a:buFont typeface="Trebuchet MS"/>
              <a:buChar char="■"/>
              <a:defRPr/>
            </a:lvl2pPr>
            <a:lvl3pPr indent="-355600" lvl="2" marL="1371600" algn="l">
              <a:lnSpc>
                <a:spcPct val="100000"/>
              </a:lnSpc>
              <a:spcBef>
                <a:spcPts val="400"/>
              </a:spcBef>
              <a:spcAft>
                <a:spcPts val="0"/>
              </a:spcAft>
              <a:buSzPts val="2000"/>
              <a:buFont typeface="Trebuchet MS"/>
              <a:buChar char="▪"/>
              <a:defRPr/>
            </a:lvl3pPr>
            <a:lvl4pPr indent="-355600" lvl="3" marL="1828800" algn="l">
              <a:lnSpc>
                <a:spcPct val="100000"/>
              </a:lnSpc>
              <a:spcBef>
                <a:spcPts val="400"/>
              </a:spcBef>
              <a:spcAft>
                <a:spcPts val="0"/>
              </a:spcAft>
              <a:buSzPts val="2000"/>
              <a:buFont typeface="Trebuchet MS"/>
              <a:buChar char="•"/>
              <a:defRPr/>
            </a:lvl4pPr>
            <a:lvl5pPr indent="-355600" lvl="4" marL="2286000" algn="l">
              <a:lnSpc>
                <a:spcPct val="100000"/>
              </a:lnSpc>
              <a:spcBef>
                <a:spcPts val="400"/>
              </a:spcBef>
              <a:spcAft>
                <a:spcPts val="0"/>
              </a:spcAft>
              <a:buSzPts val="2000"/>
              <a:buFont typeface="Trebuchet MS"/>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30" name="Google Shape;30;p4"/>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31" name="Google Shape;31;p4"/>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1pPr>
            <a:lvl2pPr indent="0" lvl="1"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2pPr>
            <a:lvl3pPr indent="0" lvl="2"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3pPr>
            <a:lvl4pPr indent="0" lvl="3"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4pPr>
            <a:lvl5pPr indent="0" lvl="4"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5pPr>
            <a:lvl6pPr indent="0" lvl="5"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6pPr>
            <a:lvl7pPr indent="0" lvl="6"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7pPr>
            <a:lvl8pPr indent="0" lvl="7"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8pPr>
            <a:lvl9pPr indent="0" lvl="8"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pty">
  <p:cSld name="Empty">
    <p:spTree>
      <p:nvGrpSpPr>
        <p:cNvPr id="224" name="Shape 224"/>
        <p:cNvGrpSpPr/>
        <p:nvPr/>
      </p:nvGrpSpPr>
      <p:grpSpPr>
        <a:xfrm>
          <a:off x="0" y="0"/>
          <a:ext cx="0" cy="0"/>
          <a:chOff x="0" y="0"/>
          <a:chExt cx="0" cy="0"/>
        </a:xfrm>
      </p:grpSpPr>
      <p:sp>
        <p:nvSpPr>
          <p:cNvPr id="225" name="Google Shape;225;p34"/>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description" showMasterSp="0">
  <p:cSld name="Content with description">
    <p:spTree>
      <p:nvGrpSpPr>
        <p:cNvPr id="226" name="Shape 226"/>
        <p:cNvGrpSpPr/>
        <p:nvPr/>
      </p:nvGrpSpPr>
      <p:grpSpPr>
        <a:xfrm>
          <a:off x="0" y="0"/>
          <a:ext cx="0" cy="0"/>
          <a:chOff x="0" y="0"/>
          <a:chExt cx="0" cy="0"/>
        </a:xfrm>
      </p:grpSpPr>
      <p:pic>
        <p:nvPicPr>
          <p:cNvPr descr="Google Shape;57;p10" id="227" name="Google Shape;227;p35"/>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228" name="Google Shape;228;p35"/>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229" name="Google Shape;229;p35"/>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230" name="Google Shape;230;p35"/>
          <p:cNvSpPr txBox="1"/>
          <p:nvPr>
            <p:ph type="title"/>
          </p:nvPr>
        </p:nvSpPr>
        <p:spPr>
          <a:xfrm>
            <a:off x="720001" y="1079999"/>
            <a:ext cx="4011086" cy="81840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accent5"/>
              </a:buClr>
              <a:buSzPts val="2000"/>
              <a:buFont typeface="Trebuchet MS"/>
              <a:buNone/>
              <a:defRPr sz="2000">
                <a:solidFill>
                  <a:schemeClr val="accent5"/>
                </a:solidFill>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231" name="Google Shape;231;p35"/>
          <p:cNvSpPr txBox="1"/>
          <p:nvPr>
            <p:ph idx="1" type="body"/>
          </p:nvPr>
        </p:nvSpPr>
        <p:spPr>
          <a:xfrm>
            <a:off x="4978400" y="1079999"/>
            <a:ext cx="6502400" cy="4780802"/>
          </a:xfrm>
          <a:prstGeom prst="rect">
            <a:avLst/>
          </a:prstGeom>
          <a:noFill/>
          <a:ln>
            <a:noFill/>
          </a:ln>
        </p:spPr>
        <p:txBody>
          <a:bodyPr anchorCtr="0" anchor="t" bIns="0" lIns="0" spcFirstLastPara="1" rIns="0" wrap="square" tIns="0">
            <a:noAutofit/>
          </a:bodyPr>
          <a:lstStyle>
            <a:lvl1pPr indent="-368300" lvl="0" marL="457200" algn="l">
              <a:lnSpc>
                <a:spcPct val="100000"/>
              </a:lnSpc>
              <a:spcBef>
                <a:spcPts val="500"/>
              </a:spcBef>
              <a:spcAft>
                <a:spcPts val="0"/>
              </a:spcAft>
              <a:buSzPts val="2200"/>
              <a:buFont typeface="Trebuchet MS"/>
              <a:buChar char="■"/>
              <a:defRPr sz="2200"/>
            </a:lvl1pPr>
            <a:lvl2pPr indent="-368300" lvl="1" marL="914400" algn="l">
              <a:lnSpc>
                <a:spcPct val="100000"/>
              </a:lnSpc>
              <a:spcBef>
                <a:spcPts val="500"/>
              </a:spcBef>
              <a:spcAft>
                <a:spcPts val="0"/>
              </a:spcAft>
              <a:buSzPts val="2200"/>
              <a:buFont typeface="Trebuchet MS"/>
              <a:buChar char="■"/>
              <a:defRPr sz="2200"/>
            </a:lvl2pPr>
            <a:lvl3pPr indent="-368300" lvl="2" marL="1371600" algn="l">
              <a:lnSpc>
                <a:spcPct val="100000"/>
              </a:lnSpc>
              <a:spcBef>
                <a:spcPts val="500"/>
              </a:spcBef>
              <a:spcAft>
                <a:spcPts val="0"/>
              </a:spcAft>
              <a:buSzPts val="2200"/>
              <a:buFont typeface="Trebuchet MS"/>
              <a:buChar char="▪"/>
              <a:defRPr sz="2200"/>
            </a:lvl3pPr>
            <a:lvl4pPr indent="-368300" lvl="3" marL="1828800" algn="l">
              <a:lnSpc>
                <a:spcPct val="100000"/>
              </a:lnSpc>
              <a:spcBef>
                <a:spcPts val="500"/>
              </a:spcBef>
              <a:spcAft>
                <a:spcPts val="0"/>
              </a:spcAft>
              <a:buSzPts val="2200"/>
              <a:buFont typeface="Trebuchet MS"/>
              <a:buChar char="•"/>
              <a:defRPr sz="2200"/>
            </a:lvl4pPr>
            <a:lvl5pPr indent="-368300" lvl="4" marL="2286000" algn="l">
              <a:lnSpc>
                <a:spcPct val="100000"/>
              </a:lnSpc>
              <a:spcBef>
                <a:spcPts val="500"/>
              </a:spcBef>
              <a:spcAft>
                <a:spcPts val="0"/>
              </a:spcAft>
              <a:buSzPts val="2200"/>
              <a:buFont typeface="Trebuchet MS"/>
              <a:buChar char="•"/>
              <a:defRPr sz="2200"/>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32" name="Google Shape;232;p35"/>
          <p:cNvSpPr txBox="1"/>
          <p:nvPr>
            <p:ph idx="2" type="body"/>
          </p:nvPr>
        </p:nvSpPr>
        <p:spPr>
          <a:xfrm>
            <a:off x="720001" y="1966798"/>
            <a:ext cx="4011086" cy="388080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33" name="Google Shape;233;p35"/>
          <p:cNvSpPr txBox="1"/>
          <p:nvPr/>
        </p:nvSpPr>
        <p:spPr>
          <a:xfrm>
            <a:off x="719999" y="253087"/>
            <a:ext cx="10752002" cy="406401"/>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FFFFFF"/>
              </a:buClr>
              <a:buSzPts val="2800"/>
              <a:buFont typeface="Trebuchet MS"/>
              <a:buNone/>
            </a:pPr>
            <a:r>
              <a:rPr b="1" i="0" lang="cs-CZ" sz="2800" u="none" cap="none" strike="noStrike">
                <a:solidFill>
                  <a:srgbClr val="FFFFFF"/>
                </a:solidFill>
                <a:latin typeface="Trebuchet MS"/>
                <a:ea typeface="Trebuchet MS"/>
                <a:cs typeface="Trebuchet MS"/>
                <a:sym typeface="Trebuchet MS"/>
              </a:rPr>
              <a:t>KLIK OM STIJL TE BEWERKEN</a:t>
            </a:r>
            <a:endParaRPr b="0" i="0" sz="1400" u="none" cap="none" strike="noStrike">
              <a:solidFill>
                <a:srgbClr val="000000"/>
              </a:solidFill>
              <a:latin typeface="Arial"/>
              <a:ea typeface="Arial"/>
              <a:cs typeface="Arial"/>
              <a:sym typeface="Arial"/>
            </a:endParaRPr>
          </a:p>
        </p:txBody>
      </p:sp>
      <p:pic>
        <p:nvPicPr>
          <p:cNvPr descr="Google Shape;64;p10" id="234" name="Google Shape;234;p35"/>
          <p:cNvPicPr preferRelativeResize="0"/>
          <p:nvPr/>
        </p:nvPicPr>
        <p:blipFill rotWithShape="1">
          <a:blip r:embed="rId3">
            <a:alphaModFix/>
          </a:blip>
          <a:srcRect b="0" l="0" r="0" t="0"/>
          <a:stretch/>
        </p:blipFill>
        <p:spPr>
          <a:xfrm>
            <a:off x="216424" y="6400800"/>
            <a:ext cx="713620" cy="251551"/>
          </a:xfrm>
          <a:prstGeom prst="rect">
            <a:avLst/>
          </a:prstGeom>
          <a:noFill/>
          <a:ln>
            <a:noFill/>
          </a:ln>
        </p:spPr>
      </p:pic>
      <p:sp>
        <p:nvSpPr>
          <p:cNvPr id="235" name="Google Shape;235;p35"/>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p:cSld name="Image">
    <p:spTree>
      <p:nvGrpSpPr>
        <p:cNvPr id="236" name="Shape 236"/>
        <p:cNvGrpSpPr/>
        <p:nvPr/>
      </p:nvGrpSpPr>
      <p:grpSpPr>
        <a:xfrm>
          <a:off x="0" y="0"/>
          <a:ext cx="0" cy="0"/>
          <a:chOff x="0" y="0"/>
          <a:chExt cx="0" cy="0"/>
        </a:xfrm>
      </p:grpSpPr>
      <p:sp>
        <p:nvSpPr>
          <p:cNvPr id="237" name="Google Shape;237;p36"/>
          <p:cNvSpPr txBox="1"/>
          <p:nvPr>
            <p:ph type="title"/>
          </p:nvPr>
        </p:nvSpPr>
        <p:spPr>
          <a:xfrm>
            <a:off x="2389715" y="5280862"/>
            <a:ext cx="7315202" cy="33814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accent5"/>
              </a:buClr>
              <a:buSzPts val="1800"/>
              <a:buFont typeface="Trebuchet MS"/>
              <a:buNone/>
              <a:defRPr sz="1800">
                <a:solidFill>
                  <a:schemeClr val="accent5"/>
                </a:solidFill>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238" name="Google Shape;238;p36"/>
          <p:cNvSpPr/>
          <p:nvPr>
            <p:ph idx="2" type="pic"/>
          </p:nvPr>
        </p:nvSpPr>
        <p:spPr>
          <a:xfrm>
            <a:off x="2389715" y="1079999"/>
            <a:ext cx="7315202" cy="4114802"/>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1pPr>
            <a:lvl2pPr lvl="1"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2pPr>
            <a:lvl3pPr lvl="2"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3pPr>
            <a:lvl4pPr lvl="3"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4pPr>
            <a:lvl5pPr lvl="4"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5pPr>
            <a:lvl6pPr lvl="5"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6pPr>
            <a:lvl7pPr lvl="6"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7pPr>
            <a:lvl8pPr lvl="7"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8pPr>
            <a:lvl9pPr lvl="8"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9pPr>
          </a:lstStyle>
          <a:p/>
        </p:txBody>
      </p:sp>
      <p:sp>
        <p:nvSpPr>
          <p:cNvPr id="239" name="Google Shape;239;p36"/>
          <p:cNvSpPr txBox="1"/>
          <p:nvPr>
            <p:ph idx="1" type="body"/>
          </p:nvPr>
        </p:nvSpPr>
        <p:spPr>
          <a:xfrm>
            <a:off x="2389715" y="5728537"/>
            <a:ext cx="7315202" cy="27146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300"/>
              </a:spcBef>
              <a:spcAft>
                <a:spcPts val="0"/>
              </a:spcAft>
              <a:buClr>
                <a:schemeClr val="accent5"/>
              </a:buClr>
              <a:buSzPts val="1300"/>
              <a:buFont typeface="Trebuchet MS"/>
              <a:buNone/>
              <a:defRPr sz="1300"/>
            </a:lvl1pPr>
            <a:lvl2pPr indent="-228600" lvl="1" marL="914400" algn="l">
              <a:lnSpc>
                <a:spcPct val="100000"/>
              </a:lnSpc>
              <a:spcBef>
                <a:spcPts val="300"/>
              </a:spcBef>
              <a:spcAft>
                <a:spcPts val="0"/>
              </a:spcAft>
              <a:buClr>
                <a:schemeClr val="accent5"/>
              </a:buClr>
              <a:buSzPts val="1300"/>
              <a:buFont typeface="Trebuchet MS"/>
              <a:buNone/>
              <a:defRPr sz="1300"/>
            </a:lvl2pPr>
            <a:lvl3pPr indent="-228600" lvl="2" marL="1371600" algn="l">
              <a:lnSpc>
                <a:spcPct val="100000"/>
              </a:lnSpc>
              <a:spcBef>
                <a:spcPts val="300"/>
              </a:spcBef>
              <a:spcAft>
                <a:spcPts val="0"/>
              </a:spcAft>
              <a:buClr>
                <a:schemeClr val="accent5"/>
              </a:buClr>
              <a:buSzPts val="1300"/>
              <a:buFont typeface="Trebuchet MS"/>
              <a:buNone/>
              <a:defRPr sz="1300"/>
            </a:lvl3pPr>
            <a:lvl4pPr indent="-228600" lvl="3" marL="1828800" algn="l">
              <a:lnSpc>
                <a:spcPct val="100000"/>
              </a:lnSpc>
              <a:spcBef>
                <a:spcPts val="300"/>
              </a:spcBef>
              <a:spcAft>
                <a:spcPts val="0"/>
              </a:spcAft>
              <a:buClr>
                <a:schemeClr val="accent5"/>
              </a:buClr>
              <a:buSzPts val="1300"/>
              <a:buFont typeface="Trebuchet MS"/>
              <a:buNone/>
              <a:defRPr sz="1300"/>
            </a:lvl4pPr>
            <a:lvl5pPr indent="-228600" lvl="4" marL="2286000" algn="l">
              <a:lnSpc>
                <a:spcPct val="100000"/>
              </a:lnSpc>
              <a:spcBef>
                <a:spcPts val="300"/>
              </a:spcBef>
              <a:spcAft>
                <a:spcPts val="0"/>
              </a:spcAft>
              <a:buClr>
                <a:schemeClr val="accent5"/>
              </a:buClr>
              <a:buSzPts val="1300"/>
              <a:buFont typeface="Trebuchet MS"/>
              <a:buNone/>
              <a:defRPr sz="1300"/>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40" name="Google Shape;240;p36"/>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41" name="Shape 241"/>
        <p:cNvGrpSpPr/>
        <p:nvPr/>
      </p:nvGrpSpPr>
      <p:grpSpPr>
        <a:xfrm>
          <a:off x="0" y="0"/>
          <a:ext cx="0" cy="0"/>
          <a:chOff x="0" y="0"/>
          <a:chExt cx="0" cy="0"/>
        </a:xfrm>
      </p:grpSpPr>
      <p:sp>
        <p:nvSpPr>
          <p:cNvPr id="242" name="Google Shape;242;p3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43" name="Google Shape;243;p3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4" name="Google Shape;244;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45" name="Google Shape;245;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46" name="Google Shape;246;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B" showMasterSp="0">
  <p:cSld name="Comparison B">
    <p:spTree>
      <p:nvGrpSpPr>
        <p:cNvPr id="32" name="Shape 32"/>
        <p:cNvGrpSpPr/>
        <p:nvPr/>
      </p:nvGrpSpPr>
      <p:grpSpPr>
        <a:xfrm>
          <a:off x="0" y="0"/>
          <a:ext cx="0" cy="0"/>
          <a:chOff x="0" y="0"/>
          <a:chExt cx="0" cy="0"/>
        </a:xfrm>
      </p:grpSpPr>
      <p:pic>
        <p:nvPicPr>
          <p:cNvPr descr="Google Shape;46;p8" id="33" name="Google Shape;33;p5"/>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34" name="Google Shape;34;p5"/>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35" name="Google Shape;35;p5"/>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36" name="Google Shape;36;p5"/>
          <p:cNvSpPr txBox="1"/>
          <p:nvPr>
            <p:ph idx="1" type="body"/>
          </p:nvPr>
        </p:nvSpPr>
        <p:spPr>
          <a:xfrm>
            <a:off x="719998" y="1065599"/>
            <a:ext cx="5274404" cy="315914"/>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400"/>
              </a:spcBef>
              <a:spcAft>
                <a:spcPts val="0"/>
              </a:spcAft>
              <a:buClr>
                <a:schemeClr val="accent5"/>
              </a:buClr>
              <a:buSzPts val="1800"/>
              <a:buNone/>
              <a:defRPr/>
            </a:lvl1pPr>
            <a:lvl2pPr indent="-228600" lvl="1" marL="914400" algn="l">
              <a:lnSpc>
                <a:spcPct val="100000"/>
              </a:lnSpc>
              <a:spcBef>
                <a:spcPts val="400"/>
              </a:spcBef>
              <a:spcAft>
                <a:spcPts val="0"/>
              </a:spcAft>
              <a:buClr>
                <a:schemeClr val="accent5"/>
              </a:buClr>
              <a:buSzPts val="1800"/>
              <a:buNone/>
              <a:defRPr/>
            </a:lvl2pPr>
            <a:lvl3pPr indent="-228600" lvl="2" marL="1371600" algn="l">
              <a:lnSpc>
                <a:spcPct val="100000"/>
              </a:lnSpc>
              <a:spcBef>
                <a:spcPts val="400"/>
              </a:spcBef>
              <a:spcAft>
                <a:spcPts val="0"/>
              </a:spcAft>
              <a:buClr>
                <a:schemeClr val="accent5"/>
              </a:buClr>
              <a:buSzPts val="1800"/>
              <a:buNone/>
              <a:defRPr/>
            </a:lvl3pPr>
            <a:lvl4pPr indent="-228600" lvl="3" marL="1828800" algn="l">
              <a:lnSpc>
                <a:spcPct val="100000"/>
              </a:lnSpc>
              <a:spcBef>
                <a:spcPts val="400"/>
              </a:spcBef>
              <a:spcAft>
                <a:spcPts val="0"/>
              </a:spcAft>
              <a:buClr>
                <a:schemeClr val="accent5"/>
              </a:buClr>
              <a:buSzPts val="1800"/>
              <a:buNone/>
              <a:defRPr/>
            </a:lvl4pPr>
            <a:lvl5pPr indent="-228600" lvl="4" marL="2286000" algn="l">
              <a:lnSpc>
                <a:spcPct val="100000"/>
              </a:lnSpc>
              <a:spcBef>
                <a:spcPts val="400"/>
              </a:spcBef>
              <a:spcAft>
                <a:spcPts val="0"/>
              </a:spcAft>
              <a:buClr>
                <a:schemeClr val="accent5"/>
              </a:buClr>
              <a:buSzPts val="1800"/>
              <a:buNone/>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37" name="Google Shape;37;p5"/>
          <p:cNvSpPr txBox="1"/>
          <p:nvPr>
            <p:ph idx="2" type="body"/>
          </p:nvPr>
        </p:nvSpPr>
        <p:spPr>
          <a:xfrm>
            <a:off x="6260572" y="1065599"/>
            <a:ext cx="5220235" cy="315914"/>
          </a:xfrm>
          <a:prstGeom prst="rect">
            <a:avLst/>
          </a:prstGeom>
          <a:noFill/>
          <a:ln>
            <a:noFill/>
          </a:ln>
        </p:spPr>
        <p:txBody>
          <a:bodyPr anchorCtr="0" anchor="b"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38" name="Google Shape;38;p5"/>
          <p:cNvSpPr txBox="1"/>
          <p:nvPr/>
        </p:nvSpPr>
        <p:spPr>
          <a:xfrm>
            <a:off x="719999" y="253087"/>
            <a:ext cx="10752002" cy="406401"/>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FFFFFF"/>
              </a:buClr>
              <a:buSzPts val="2800"/>
              <a:buFont typeface="Trebuchet MS"/>
              <a:buNone/>
            </a:pPr>
            <a:r>
              <a:rPr b="1" i="0" lang="cs-CZ" sz="2800" u="none" cap="none" strike="noStrike">
                <a:solidFill>
                  <a:srgbClr val="FFFFFF"/>
                </a:solidFill>
                <a:latin typeface="Trebuchet MS"/>
                <a:ea typeface="Trebuchet MS"/>
                <a:cs typeface="Trebuchet MS"/>
                <a:sym typeface="Trebuchet MS"/>
              </a:rPr>
              <a:t>KLIK OM STIJL TE BEWERKEN</a:t>
            </a:r>
            <a:endParaRPr/>
          </a:p>
        </p:txBody>
      </p:sp>
      <p:pic>
        <p:nvPicPr>
          <p:cNvPr descr="Google Shape;52;p8" id="39" name="Google Shape;39;p5"/>
          <p:cNvPicPr preferRelativeResize="0"/>
          <p:nvPr/>
        </p:nvPicPr>
        <p:blipFill rotWithShape="1">
          <a:blip r:embed="rId3">
            <a:alphaModFix/>
          </a:blip>
          <a:srcRect b="0" l="0" r="0" t="0"/>
          <a:stretch/>
        </p:blipFill>
        <p:spPr>
          <a:xfrm>
            <a:off x="216424" y="6400800"/>
            <a:ext cx="713620" cy="251551"/>
          </a:xfrm>
          <a:prstGeom prst="rect">
            <a:avLst/>
          </a:prstGeom>
          <a:noFill/>
          <a:ln>
            <a:noFill/>
          </a:ln>
        </p:spPr>
      </p:pic>
      <p:sp>
        <p:nvSpPr>
          <p:cNvPr id="40" name="Google Shape;40;p5"/>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1pPr>
            <a:lvl2pPr indent="0" lvl="1"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2pPr>
            <a:lvl3pPr indent="0" lvl="2"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3pPr>
            <a:lvl4pPr indent="0" lvl="3"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4pPr>
            <a:lvl5pPr indent="0" lvl="4"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5pPr>
            <a:lvl6pPr indent="0" lvl="5"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6pPr>
            <a:lvl7pPr indent="0" lvl="6"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7pPr>
            <a:lvl8pPr indent="0" lvl="7"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8pPr>
            <a:lvl9pPr indent="0" lvl="8"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pty">
  <p:cSld name="Empty">
    <p:spTree>
      <p:nvGrpSpPr>
        <p:cNvPr id="41" name="Shape 41"/>
        <p:cNvGrpSpPr/>
        <p:nvPr/>
      </p:nvGrpSpPr>
      <p:grpSpPr>
        <a:xfrm>
          <a:off x="0" y="0"/>
          <a:ext cx="0" cy="0"/>
          <a:chOff x="0" y="0"/>
          <a:chExt cx="0" cy="0"/>
        </a:xfrm>
      </p:grpSpPr>
      <p:sp>
        <p:nvSpPr>
          <p:cNvPr id="42" name="Google Shape;42;p6"/>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1pPr>
            <a:lvl2pPr indent="0" lvl="1"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2pPr>
            <a:lvl3pPr indent="0" lvl="2"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3pPr>
            <a:lvl4pPr indent="0" lvl="3"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4pPr>
            <a:lvl5pPr indent="0" lvl="4"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5pPr>
            <a:lvl6pPr indent="0" lvl="5"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6pPr>
            <a:lvl7pPr indent="0" lvl="6"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7pPr>
            <a:lvl8pPr indent="0" lvl="7"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8pPr>
            <a:lvl9pPr indent="0" lvl="8"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description" showMasterSp="0">
  <p:cSld name="Content with description">
    <p:spTree>
      <p:nvGrpSpPr>
        <p:cNvPr id="43" name="Shape 43"/>
        <p:cNvGrpSpPr/>
        <p:nvPr/>
      </p:nvGrpSpPr>
      <p:grpSpPr>
        <a:xfrm>
          <a:off x="0" y="0"/>
          <a:ext cx="0" cy="0"/>
          <a:chOff x="0" y="0"/>
          <a:chExt cx="0" cy="0"/>
        </a:xfrm>
      </p:grpSpPr>
      <p:pic>
        <p:nvPicPr>
          <p:cNvPr descr="Google Shape;57;p10" id="44" name="Google Shape;44;p7"/>
          <p:cNvPicPr preferRelativeResize="0"/>
          <p:nvPr/>
        </p:nvPicPr>
        <p:blipFill rotWithShape="1">
          <a:blip r:embed="rId2">
            <a:alphaModFix/>
          </a:blip>
          <a:srcRect b="0" l="0" r="0" t="0"/>
          <a:stretch/>
        </p:blipFill>
        <p:spPr>
          <a:xfrm>
            <a:off x="10744200" y="6324600"/>
            <a:ext cx="1190408" cy="335400"/>
          </a:xfrm>
          <a:prstGeom prst="rect">
            <a:avLst/>
          </a:prstGeom>
          <a:noFill/>
          <a:ln>
            <a:noFill/>
          </a:ln>
        </p:spPr>
      </p:pic>
      <p:sp>
        <p:nvSpPr>
          <p:cNvPr id="45" name="Google Shape;45;p7"/>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46" name="Google Shape;46;p7"/>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47" name="Google Shape;47;p7"/>
          <p:cNvSpPr txBox="1"/>
          <p:nvPr>
            <p:ph type="title"/>
          </p:nvPr>
        </p:nvSpPr>
        <p:spPr>
          <a:xfrm>
            <a:off x="720001" y="1079999"/>
            <a:ext cx="4011086" cy="81840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accent5"/>
              </a:buClr>
              <a:buSzPts val="2000"/>
              <a:buFont typeface="Trebuchet MS"/>
              <a:buNone/>
              <a:defRPr sz="2000">
                <a:solidFill>
                  <a:schemeClr val="accent5"/>
                </a:solidFill>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48" name="Google Shape;48;p7"/>
          <p:cNvSpPr txBox="1"/>
          <p:nvPr>
            <p:ph idx="1" type="body"/>
          </p:nvPr>
        </p:nvSpPr>
        <p:spPr>
          <a:xfrm>
            <a:off x="4978400" y="1079999"/>
            <a:ext cx="6502400" cy="4780802"/>
          </a:xfrm>
          <a:prstGeom prst="rect">
            <a:avLst/>
          </a:prstGeom>
          <a:noFill/>
          <a:ln>
            <a:noFill/>
          </a:ln>
        </p:spPr>
        <p:txBody>
          <a:bodyPr anchorCtr="0" anchor="t" bIns="0" lIns="0" spcFirstLastPara="1" rIns="0" wrap="square" tIns="0">
            <a:noAutofit/>
          </a:bodyPr>
          <a:lstStyle>
            <a:lvl1pPr indent="-368300" lvl="0" marL="457200" algn="l">
              <a:lnSpc>
                <a:spcPct val="100000"/>
              </a:lnSpc>
              <a:spcBef>
                <a:spcPts val="500"/>
              </a:spcBef>
              <a:spcAft>
                <a:spcPts val="0"/>
              </a:spcAft>
              <a:buSzPts val="2200"/>
              <a:buFont typeface="Trebuchet MS"/>
              <a:buChar char="■"/>
              <a:defRPr sz="2200"/>
            </a:lvl1pPr>
            <a:lvl2pPr indent="-368300" lvl="1" marL="914400" algn="l">
              <a:lnSpc>
                <a:spcPct val="100000"/>
              </a:lnSpc>
              <a:spcBef>
                <a:spcPts val="500"/>
              </a:spcBef>
              <a:spcAft>
                <a:spcPts val="0"/>
              </a:spcAft>
              <a:buSzPts val="2200"/>
              <a:buFont typeface="Trebuchet MS"/>
              <a:buChar char="■"/>
              <a:defRPr sz="2200"/>
            </a:lvl2pPr>
            <a:lvl3pPr indent="-368300" lvl="2" marL="1371600" algn="l">
              <a:lnSpc>
                <a:spcPct val="100000"/>
              </a:lnSpc>
              <a:spcBef>
                <a:spcPts val="500"/>
              </a:spcBef>
              <a:spcAft>
                <a:spcPts val="0"/>
              </a:spcAft>
              <a:buSzPts val="2200"/>
              <a:buFont typeface="Trebuchet MS"/>
              <a:buChar char="▪"/>
              <a:defRPr sz="2200"/>
            </a:lvl3pPr>
            <a:lvl4pPr indent="-368300" lvl="3" marL="1828800" algn="l">
              <a:lnSpc>
                <a:spcPct val="100000"/>
              </a:lnSpc>
              <a:spcBef>
                <a:spcPts val="500"/>
              </a:spcBef>
              <a:spcAft>
                <a:spcPts val="0"/>
              </a:spcAft>
              <a:buSzPts val="2200"/>
              <a:buFont typeface="Trebuchet MS"/>
              <a:buChar char="•"/>
              <a:defRPr sz="2200"/>
            </a:lvl4pPr>
            <a:lvl5pPr indent="-368300" lvl="4" marL="2286000" algn="l">
              <a:lnSpc>
                <a:spcPct val="100000"/>
              </a:lnSpc>
              <a:spcBef>
                <a:spcPts val="500"/>
              </a:spcBef>
              <a:spcAft>
                <a:spcPts val="0"/>
              </a:spcAft>
              <a:buSzPts val="2200"/>
              <a:buFont typeface="Trebuchet MS"/>
              <a:buChar char="•"/>
              <a:defRPr sz="2200"/>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49" name="Google Shape;49;p7"/>
          <p:cNvSpPr txBox="1"/>
          <p:nvPr>
            <p:ph idx="2" type="body"/>
          </p:nvPr>
        </p:nvSpPr>
        <p:spPr>
          <a:xfrm>
            <a:off x="720001" y="1966798"/>
            <a:ext cx="4011086" cy="3880802"/>
          </a:xfrm>
          <a:prstGeom prst="rect">
            <a:avLst/>
          </a:prstGeom>
          <a:noFill/>
          <a:ln>
            <a:noFill/>
          </a:ln>
        </p:spPr>
        <p:txBody>
          <a:bodyPr anchorCtr="0" anchor="t" bIns="0" lIns="0" spcFirstLastPara="1" rIns="0" wrap="square" tIns="0">
            <a:noAutofit/>
          </a:bodyPr>
          <a:lstStyle>
            <a:lvl1pPr indent="-355600" lvl="0" marL="457200" algn="l">
              <a:lnSpc>
                <a:spcPct val="100000"/>
              </a:lnSpc>
              <a:spcBef>
                <a:spcPts val="400"/>
              </a:spcBef>
              <a:spcAft>
                <a:spcPts val="0"/>
              </a:spcAft>
              <a:buSzPts val="2000"/>
              <a:buChar char="•"/>
              <a:defRPr/>
            </a:lvl1pPr>
            <a:lvl2pPr indent="-355600" lvl="1" marL="914400" algn="l">
              <a:lnSpc>
                <a:spcPct val="100000"/>
              </a:lnSpc>
              <a:spcBef>
                <a:spcPts val="400"/>
              </a:spcBef>
              <a:spcAft>
                <a:spcPts val="0"/>
              </a:spcAft>
              <a:buSzPts val="2000"/>
              <a:buChar char="■"/>
              <a:defRPr/>
            </a:lvl2pPr>
            <a:lvl3pPr indent="-355600" lvl="2" marL="1371600" algn="l">
              <a:lnSpc>
                <a:spcPct val="100000"/>
              </a:lnSpc>
              <a:spcBef>
                <a:spcPts val="400"/>
              </a:spcBef>
              <a:spcAft>
                <a:spcPts val="0"/>
              </a:spcAft>
              <a:buSzPts val="20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50" name="Google Shape;50;p7"/>
          <p:cNvSpPr txBox="1"/>
          <p:nvPr/>
        </p:nvSpPr>
        <p:spPr>
          <a:xfrm>
            <a:off x="719999" y="253087"/>
            <a:ext cx="10752002" cy="406401"/>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FFFFFF"/>
              </a:buClr>
              <a:buSzPts val="2800"/>
              <a:buFont typeface="Trebuchet MS"/>
              <a:buNone/>
            </a:pPr>
            <a:r>
              <a:rPr b="1" i="0" lang="cs-CZ" sz="2800" u="none" cap="none" strike="noStrike">
                <a:solidFill>
                  <a:srgbClr val="FFFFFF"/>
                </a:solidFill>
                <a:latin typeface="Trebuchet MS"/>
                <a:ea typeface="Trebuchet MS"/>
                <a:cs typeface="Trebuchet MS"/>
                <a:sym typeface="Trebuchet MS"/>
              </a:rPr>
              <a:t>KLIK OM STIJL TE BEWERKEN</a:t>
            </a:r>
            <a:endParaRPr/>
          </a:p>
        </p:txBody>
      </p:sp>
      <p:pic>
        <p:nvPicPr>
          <p:cNvPr descr="Google Shape;64;p10" id="51" name="Google Shape;51;p7"/>
          <p:cNvPicPr preferRelativeResize="0"/>
          <p:nvPr/>
        </p:nvPicPr>
        <p:blipFill rotWithShape="1">
          <a:blip r:embed="rId3">
            <a:alphaModFix/>
          </a:blip>
          <a:srcRect b="0" l="0" r="0" t="0"/>
          <a:stretch/>
        </p:blipFill>
        <p:spPr>
          <a:xfrm>
            <a:off x="216424" y="6400800"/>
            <a:ext cx="713620" cy="251551"/>
          </a:xfrm>
          <a:prstGeom prst="rect">
            <a:avLst/>
          </a:prstGeom>
          <a:noFill/>
          <a:ln>
            <a:noFill/>
          </a:ln>
        </p:spPr>
      </p:pic>
      <p:sp>
        <p:nvSpPr>
          <p:cNvPr id="52" name="Google Shape;52;p7"/>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1pPr>
            <a:lvl2pPr indent="0" lvl="1"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2pPr>
            <a:lvl3pPr indent="0" lvl="2"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3pPr>
            <a:lvl4pPr indent="0" lvl="3"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4pPr>
            <a:lvl5pPr indent="0" lvl="4"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5pPr>
            <a:lvl6pPr indent="0" lvl="5"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6pPr>
            <a:lvl7pPr indent="0" lvl="6"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7pPr>
            <a:lvl8pPr indent="0" lvl="7"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8pPr>
            <a:lvl9pPr indent="0" lvl="8"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p:cSld name="Image">
    <p:spTree>
      <p:nvGrpSpPr>
        <p:cNvPr id="53" name="Shape 53"/>
        <p:cNvGrpSpPr/>
        <p:nvPr/>
      </p:nvGrpSpPr>
      <p:grpSpPr>
        <a:xfrm>
          <a:off x="0" y="0"/>
          <a:ext cx="0" cy="0"/>
          <a:chOff x="0" y="0"/>
          <a:chExt cx="0" cy="0"/>
        </a:xfrm>
      </p:grpSpPr>
      <p:sp>
        <p:nvSpPr>
          <p:cNvPr id="54" name="Google Shape;54;p8"/>
          <p:cNvSpPr txBox="1"/>
          <p:nvPr>
            <p:ph type="title"/>
          </p:nvPr>
        </p:nvSpPr>
        <p:spPr>
          <a:xfrm>
            <a:off x="2389715" y="5280862"/>
            <a:ext cx="7315202" cy="33814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accent5"/>
              </a:buClr>
              <a:buSzPts val="1800"/>
              <a:buFont typeface="Trebuchet MS"/>
              <a:buNone/>
              <a:defRPr sz="1800">
                <a:solidFill>
                  <a:schemeClr val="accent5"/>
                </a:solidFill>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p:txBody>
      </p:sp>
      <p:sp>
        <p:nvSpPr>
          <p:cNvPr id="55" name="Google Shape;55;p8"/>
          <p:cNvSpPr/>
          <p:nvPr>
            <p:ph idx="2" type="pic"/>
          </p:nvPr>
        </p:nvSpPr>
        <p:spPr>
          <a:xfrm>
            <a:off x="2389715" y="1079999"/>
            <a:ext cx="7315202" cy="4114802"/>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1pPr>
            <a:lvl2pPr lvl="1"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2pPr>
            <a:lvl3pPr lvl="2"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3pPr>
            <a:lvl4pPr lvl="3"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4pPr>
            <a:lvl5pPr lvl="4"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5pPr>
            <a:lvl6pPr lvl="5"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6pPr>
            <a:lvl7pPr lvl="6"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7pPr>
            <a:lvl8pPr lvl="7"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8pPr>
            <a:lvl9pPr lvl="8"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9pPr>
          </a:lstStyle>
          <a:p/>
        </p:txBody>
      </p:sp>
      <p:sp>
        <p:nvSpPr>
          <p:cNvPr id="56" name="Google Shape;56;p8"/>
          <p:cNvSpPr txBox="1"/>
          <p:nvPr>
            <p:ph idx="1" type="body"/>
          </p:nvPr>
        </p:nvSpPr>
        <p:spPr>
          <a:xfrm>
            <a:off x="2389715" y="5728537"/>
            <a:ext cx="7315202" cy="271464"/>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300"/>
              </a:spcBef>
              <a:spcAft>
                <a:spcPts val="0"/>
              </a:spcAft>
              <a:buClr>
                <a:schemeClr val="accent5"/>
              </a:buClr>
              <a:buSzPts val="1300"/>
              <a:buFont typeface="Trebuchet MS"/>
              <a:buNone/>
              <a:defRPr sz="1300"/>
            </a:lvl1pPr>
            <a:lvl2pPr indent="-228600" lvl="1" marL="914400" algn="l">
              <a:lnSpc>
                <a:spcPct val="100000"/>
              </a:lnSpc>
              <a:spcBef>
                <a:spcPts val="300"/>
              </a:spcBef>
              <a:spcAft>
                <a:spcPts val="0"/>
              </a:spcAft>
              <a:buClr>
                <a:schemeClr val="accent5"/>
              </a:buClr>
              <a:buSzPts val="1300"/>
              <a:buFont typeface="Trebuchet MS"/>
              <a:buNone/>
              <a:defRPr sz="1300"/>
            </a:lvl2pPr>
            <a:lvl3pPr indent="-228600" lvl="2" marL="1371600" algn="l">
              <a:lnSpc>
                <a:spcPct val="100000"/>
              </a:lnSpc>
              <a:spcBef>
                <a:spcPts val="300"/>
              </a:spcBef>
              <a:spcAft>
                <a:spcPts val="0"/>
              </a:spcAft>
              <a:buClr>
                <a:schemeClr val="accent5"/>
              </a:buClr>
              <a:buSzPts val="1300"/>
              <a:buFont typeface="Trebuchet MS"/>
              <a:buNone/>
              <a:defRPr sz="1300"/>
            </a:lvl3pPr>
            <a:lvl4pPr indent="-228600" lvl="3" marL="1828800" algn="l">
              <a:lnSpc>
                <a:spcPct val="100000"/>
              </a:lnSpc>
              <a:spcBef>
                <a:spcPts val="300"/>
              </a:spcBef>
              <a:spcAft>
                <a:spcPts val="0"/>
              </a:spcAft>
              <a:buClr>
                <a:schemeClr val="accent5"/>
              </a:buClr>
              <a:buSzPts val="1300"/>
              <a:buFont typeface="Trebuchet MS"/>
              <a:buNone/>
              <a:defRPr sz="1300"/>
            </a:lvl4pPr>
            <a:lvl5pPr indent="-228600" lvl="4" marL="2286000" algn="l">
              <a:lnSpc>
                <a:spcPct val="100000"/>
              </a:lnSpc>
              <a:spcBef>
                <a:spcPts val="300"/>
              </a:spcBef>
              <a:spcAft>
                <a:spcPts val="0"/>
              </a:spcAft>
              <a:buClr>
                <a:schemeClr val="accent5"/>
              </a:buClr>
              <a:buSzPts val="1300"/>
              <a:buFont typeface="Trebuchet MS"/>
              <a:buNone/>
              <a:defRPr sz="1300"/>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57" name="Google Shape;57;p8"/>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1pPr>
            <a:lvl2pPr indent="0" lvl="1"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2pPr>
            <a:lvl3pPr indent="0" lvl="2"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3pPr>
            <a:lvl4pPr indent="0" lvl="3"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4pPr>
            <a:lvl5pPr indent="0" lvl="4"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5pPr>
            <a:lvl6pPr indent="0" lvl="5"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6pPr>
            <a:lvl7pPr indent="0" lvl="6"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7pPr>
            <a:lvl8pPr indent="0" lvl="7"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8pPr>
            <a:lvl9pPr indent="0" lvl="8" marL="0" algn="r">
              <a:lnSpc>
                <a:spcPct val="100000"/>
              </a:lnSpc>
              <a:spcBef>
                <a:spcPts val="0"/>
              </a:spcBef>
              <a:spcAft>
                <a:spcPts val="0"/>
              </a:spcAft>
              <a:buClr>
                <a:srgbClr val="4B4B4B"/>
              </a:buClr>
              <a:buSzPts val="1200"/>
              <a:buFont typeface="Times"/>
              <a:buNone/>
              <a:defRPr sz="1200">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8" name="Shape 58"/>
        <p:cNvGrpSpPr/>
        <p:nvPr/>
      </p:nvGrpSpPr>
      <p:grpSpPr>
        <a:xfrm>
          <a:off x="0" y="0"/>
          <a:ext cx="0" cy="0"/>
          <a:chOff x="0" y="0"/>
          <a:chExt cx="0" cy="0"/>
        </a:xfrm>
      </p:grpSpPr>
      <p:sp>
        <p:nvSpPr>
          <p:cNvPr id="59" name="Google Shape;59;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0" name="Google Shape;60;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 name="Google Shape;61;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1">
    <p:spTree>
      <p:nvGrpSpPr>
        <p:cNvPr id="64" name="Shape 64"/>
        <p:cNvGrpSpPr/>
        <p:nvPr/>
      </p:nvGrpSpPr>
      <p:grpSpPr>
        <a:xfrm>
          <a:off x="0" y="0"/>
          <a:ext cx="0" cy="0"/>
          <a:chOff x="0" y="0"/>
          <a:chExt cx="0" cy="0"/>
        </a:xfrm>
      </p:grpSpPr>
      <p:sp>
        <p:nvSpPr>
          <p:cNvPr id="65" name="Google Shape;65;p1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6" name="Google Shape;66;p1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67" name="Google Shape;67;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cs-CZ"/>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11" Type="http://schemas.openxmlformats.org/officeDocument/2006/relationships/slideLayout" Target="../slideLayouts/slideLayout9.xml"/><Relationship Id="rId10" Type="http://schemas.openxmlformats.org/officeDocument/2006/relationships/slideLayout" Target="../slideLayouts/slideLayout8.xml"/><Relationship Id="rId12" Type="http://schemas.openxmlformats.org/officeDocument/2006/relationships/theme" Target="../theme/theme3.xml"/><Relationship Id="rId9" Type="http://schemas.openxmlformats.org/officeDocument/2006/relationships/slideLayout" Target="../slideLayouts/slideLayout7.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5.png"/><Relationship Id="rId2" Type="http://schemas.openxmlformats.org/officeDocument/2006/relationships/image" Target="../media/image6.png"/><Relationship Id="rId3" Type="http://schemas.openxmlformats.org/officeDocument/2006/relationships/slideLayout" Target="../slideLayouts/slideLayout10.xml"/><Relationship Id="rId4" Type="http://schemas.openxmlformats.org/officeDocument/2006/relationships/slideLayout" Target="../slideLayouts/slideLayout11.xml"/><Relationship Id="rId11" Type="http://schemas.openxmlformats.org/officeDocument/2006/relationships/theme" Target="../theme/theme4.xml"/><Relationship Id="rId10" Type="http://schemas.openxmlformats.org/officeDocument/2006/relationships/slideLayout" Target="../slideLayouts/slideLayout17.xml"/><Relationship Id="rId9" Type="http://schemas.openxmlformats.org/officeDocument/2006/relationships/slideLayout" Target="../slideLayouts/slideLayout16.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1.png"/><Relationship Id="rId3" Type="http://schemas.openxmlformats.org/officeDocument/2006/relationships/slideLayout" Target="../slideLayouts/slideLayout18.xml"/><Relationship Id="rId4" Type="http://schemas.openxmlformats.org/officeDocument/2006/relationships/slideLayout" Target="../slideLayouts/slideLayout19.xml"/><Relationship Id="rId11" Type="http://schemas.openxmlformats.org/officeDocument/2006/relationships/theme" Target="../theme/theme5.xml"/><Relationship Id="rId10" Type="http://schemas.openxmlformats.org/officeDocument/2006/relationships/slideLayout" Target="../slideLayouts/slideLayout25.xml"/><Relationship Id="rId9" Type="http://schemas.openxmlformats.org/officeDocument/2006/relationships/slideLayout" Target="../slideLayouts/slideLayout24.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10.png"/><Relationship Id="rId2" Type="http://schemas.openxmlformats.org/officeDocument/2006/relationships/image" Target="../media/image12.png"/><Relationship Id="rId3" Type="http://schemas.openxmlformats.org/officeDocument/2006/relationships/slideLayout" Target="../slideLayouts/slideLayout26.xml"/><Relationship Id="rId4" Type="http://schemas.openxmlformats.org/officeDocument/2006/relationships/slideLayout" Target="../slideLayouts/slideLayout27.xml"/><Relationship Id="rId11" Type="http://schemas.openxmlformats.org/officeDocument/2006/relationships/theme" Target="../theme/theme2.xml"/><Relationship Id="rId10" Type="http://schemas.openxmlformats.org/officeDocument/2006/relationships/slideLayout" Target="../slideLayouts/slideLayout33.xml"/><Relationship Id="rId9" Type="http://schemas.openxmlformats.org/officeDocument/2006/relationships/slideLayout" Target="../slideLayouts/slideLayout32.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pic>
        <p:nvPicPr>
          <p:cNvPr descr="Google Shape;6;p1" id="6" name="Google Shape;6;p1"/>
          <p:cNvPicPr preferRelativeResize="0"/>
          <p:nvPr/>
        </p:nvPicPr>
        <p:blipFill rotWithShape="1">
          <a:blip r:embed="rId1">
            <a:alphaModFix/>
          </a:blip>
          <a:srcRect b="0" l="0" r="0" t="0"/>
          <a:stretch/>
        </p:blipFill>
        <p:spPr>
          <a:xfrm>
            <a:off x="10744200" y="6324600"/>
            <a:ext cx="1190408" cy="335400"/>
          </a:xfrm>
          <a:prstGeom prst="rect">
            <a:avLst/>
          </a:prstGeom>
          <a:noFill/>
          <a:ln>
            <a:noFill/>
          </a:ln>
        </p:spPr>
      </p:pic>
      <p:sp>
        <p:nvSpPr>
          <p:cNvPr id="7" name="Google Shape;7;p1"/>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8" name="Google Shape;8;p1"/>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pic>
        <p:nvPicPr>
          <p:cNvPr descr="Google Shape;11;p1" id="9" name="Google Shape;9;p1"/>
          <p:cNvPicPr preferRelativeResize="0"/>
          <p:nvPr/>
        </p:nvPicPr>
        <p:blipFill rotWithShape="1">
          <a:blip r:embed="rId2">
            <a:alphaModFix/>
          </a:blip>
          <a:srcRect b="0" l="0" r="0" t="0"/>
          <a:stretch/>
        </p:blipFill>
        <p:spPr>
          <a:xfrm>
            <a:off x="216424" y="6400800"/>
            <a:ext cx="713620" cy="251551"/>
          </a:xfrm>
          <a:prstGeom prst="rect">
            <a:avLst/>
          </a:prstGeom>
          <a:noFill/>
          <a:ln>
            <a:noFill/>
          </a:ln>
        </p:spPr>
      </p:pic>
      <p:sp>
        <p:nvSpPr>
          <p:cNvPr id="10" name="Google Shape;10;p1"/>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1pPr>
            <a:lvl2pPr lvl="1"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2pPr>
            <a:lvl3pPr lvl="2"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3pPr>
            <a:lvl4pPr lvl="3"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4pPr>
            <a:lvl5pPr lvl="4"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5pPr>
            <a:lvl6pPr lvl="5"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6pPr>
            <a:lvl7pPr lvl="6"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7pPr>
            <a:lvl8pPr lvl="7"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8pPr>
            <a:lvl9pPr lvl="8"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9pPr>
          </a:lstStyle>
          <a:p/>
        </p:txBody>
      </p:sp>
      <p:sp>
        <p:nvSpPr>
          <p:cNvPr id="11" name="Google Shape;11;p1"/>
          <p:cNvSpPr txBox="1"/>
          <p:nvPr>
            <p:ph idx="1" type="body"/>
          </p:nvPr>
        </p:nvSpPr>
        <p:spPr>
          <a:xfrm>
            <a:off x="719998" y="1066800"/>
            <a:ext cx="10752003" cy="5095875"/>
          </a:xfrm>
          <a:prstGeom prst="rect">
            <a:avLst/>
          </a:prstGeom>
          <a:noFill/>
          <a:ln>
            <a:noFill/>
          </a:ln>
        </p:spPr>
        <p:txBody>
          <a:bodyPr anchorCtr="0" anchor="t" bIns="0" lIns="0" spcFirstLastPara="1" rIns="0" wrap="square" tIns="0">
            <a:noAutofit/>
          </a:bodyPr>
          <a:lstStyle>
            <a:lvl1pPr indent="-355600" lvl="0" marL="4572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1pPr>
            <a:lvl2pPr indent="-355600" lvl="1" marL="9144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2pPr>
            <a:lvl3pPr indent="-355600" lvl="2" marL="13716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3pPr>
            <a:lvl4pPr indent="-355600" lvl="3" marL="18288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4pPr>
            <a:lvl5pPr indent="-355600" lvl="4" marL="22860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5pPr>
            <a:lvl6pPr indent="-355600" lvl="5" marL="27432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6pPr>
            <a:lvl7pPr indent="-355600" lvl="6" marL="32004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7pPr>
            <a:lvl8pPr indent="-355600" lvl="7" marL="36576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8pPr>
            <a:lvl9pPr indent="-355600" lvl="8" marL="41148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9pPr>
          </a:lstStyle>
          <a:p/>
        </p:txBody>
      </p:sp>
      <p:sp>
        <p:nvSpPr>
          <p:cNvPr id="12" name="Google Shape;12;p1"/>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0" name="Shape 70"/>
        <p:cNvGrpSpPr/>
        <p:nvPr/>
      </p:nvGrpSpPr>
      <p:grpSpPr>
        <a:xfrm>
          <a:off x="0" y="0"/>
          <a:ext cx="0" cy="0"/>
          <a:chOff x="0" y="0"/>
          <a:chExt cx="0" cy="0"/>
        </a:xfrm>
      </p:grpSpPr>
      <p:pic>
        <p:nvPicPr>
          <p:cNvPr descr="Google Shape;6;p1" id="71" name="Google Shape;71;p11"/>
          <p:cNvPicPr preferRelativeResize="0"/>
          <p:nvPr/>
        </p:nvPicPr>
        <p:blipFill rotWithShape="1">
          <a:blip r:embed="rId1">
            <a:alphaModFix/>
          </a:blip>
          <a:srcRect b="0" l="0" r="0" t="0"/>
          <a:stretch/>
        </p:blipFill>
        <p:spPr>
          <a:xfrm>
            <a:off x="10744200" y="6324600"/>
            <a:ext cx="1190408" cy="335400"/>
          </a:xfrm>
          <a:prstGeom prst="rect">
            <a:avLst/>
          </a:prstGeom>
          <a:noFill/>
          <a:ln>
            <a:noFill/>
          </a:ln>
        </p:spPr>
      </p:pic>
      <p:sp>
        <p:nvSpPr>
          <p:cNvPr id="72" name="Google Shape;72;p11"/>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73" name="Google Shape;73;p11"/>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pic>
        <p:nvPicPr>
          <p:cNvPr descr="Google Shape;11;p1" id="74" name="Google Shape;74;p11"/>
          <p:cNvPicPr preferRelativeResize="0"/>
          <p:nvPr/>
        </p:nvPicPr>
        <p:blipFill rotWithShape="1">
          <a:blip r:embed="rId2">
            <a:alphaModFix/>
          </a:blip>
          <a:srcRect b="0" l="0" r="0" t="0"/>
          <a:stretch/>
        </p:blipFill>
        <p:spPr>
          <a:xfrm>
            <a:off x="216424" y="6400800"/>
            <a:ext cx="713620" cy="251551"/>
          </a:xfrm>
          <a:prstGeom prst="rect">
            <a:avLst/>
          </a:prstGeom>
          <a:noFill/>
          <a:ln>
            <a:noFill/>
          </a:ln>
        </p:spPr>
      </p:pic>
      <p:sp>
        <p:nvSpPr>
          <p:cNvPr id="75" name="Google Shape;75;p11"/>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1pPr>
            <a:lvl2pPr lvl="1"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2pPr>
            <a:lvl3pPr lvl="2"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3pPr>
            <a:lvl4pPr lvl="3"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4pPr>
            <a:lvl5pPr lvl="4"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5pPr>
            <a:lvl6pPr lvl="5"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6pPr>
            <a:lvl7pPr lvl="6"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7pPr>
            <a:lvl8pPr lvl="7"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8pPr>
            <a:lvl9pPr lvl="8"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9pPr>
          </a:lstStyle>
          <a:p/>
        </p:txBody>
      </p:sp>
      <p:sp>
        <p:nvSpPr>
          <p:cNvPr id="76" name="Google Shape;76;p11"/>
          <p:cNvSpPr txBox="1"/>
          <p:nvPr>
            <p:ph idx="1" type="body"/>
          </p:nvPr>
        </p:nvSpPr>
        <p:spPr>
          <a:xfrm>
            <a:off x="719998" y="1066800"/>
            <a:ext cx="10752003" cy="5095875"/>
          </a:xfrm>
          <a:prstGeom prst="rect">
            <a:avLst/>
          </a:prstGeom>
          <a:noFill/>
          <a:ln>
            <a:noFill/>
          </a:ln>
        </p:spPr>
        <p:txBody>
          <a:bodyPr anchorCtr="0" anchor="t" bIns="0" lIns="0" spcFirstLastPara="1" rIns="0" wrap="square" tIns="0">
            <a:noAutofit/>
          </a:bodyPr>
          <a:lstStyle>
            <a:lvl1pPr indent="-355600" lvl="0" marL="4572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1pPr>
            <a:lvl2pPr indent="-355600" lvl="1" marL="9144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2pPr>
            <a:lvl3pPr indent="-355600" lvl="2" marL="13716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3pPr>
            <a:lvl4pPr indent="-355600" lvl="3" marL="18288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4pPr>
            <a:lvl5pPr indent="-355600" lvl="4" marL="22860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5pPr>
            <a:lvl6pPr indent="-355600" lvl="5" marL="27432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6pPr>
            <a:lvl7pPr indent="-355600" lvl="6" marL="32004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7pPr>
            <a:lvl8pPr indent="-355600" lvl="7" marL="36576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8pPr>
            <a:lvl9pPr indent="-355600" lvl="8" marL="41148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9pPr>
          </a:lstStyle>
          <a:p/>
        </p:txBody>
      </p:sp>
      <p:sp>
        <p:nvSpPr>
          <p:cNvPr id="77" name="Google Shape;77;p11"/>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 accent1="accent1" accent2="accent2" accent3="accent3" accent4="accent4" accent5="accent5" accent6="accent6" bg1="lt1" bg2="dk2" tx1="dk1" tx2="lt2" folHlink="folHlink" hlink="hlink"/>
  <p:sldLayoutIdLst>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9" name="Shape 129"/>
        <p:cNvGrpSpPr/>
        <p:nvPr/>
      </p:nvGrpSpPr>
      <p:grpSpPr>
        <a:xfrm>
          <a:off x="0" y="0"/>
          <a:ext cx="0" cy="0"/>
          <a:chOff x="0" y="0"/>
          <a:chExt cx="0" cy="0"/>
        </a:xfrm>
      </p:grpSpPr>
      <p:pic>
        <p:nvPicPr>
          <p:cNvPr descr="Google Shape;6;p1" id="130" name="Google Shape;130;p20"/>
          <p:cNvPicPr preferRelativeResize="0"/>
          <p:nvPr/>
        </p:nvPicPr>
        <p:blipFill rotWithShape="1">
          <a:blip r:embed="rId1">
            <a:alphaModFix/>
          </a:blip>
          <a:srcRect b="0" l="0" r="0" t="0"/>
          <a:stretch/>
        </p:blipFill>
        <p:spPr>
          <a:xfrm>
            <a:off x="10744200" y="6324600"/>
            <a:ext cx="1190408" cy="335400"/>
          </a:xfrm>
          <a:prstGeom prst="rect">
            <a:avLst/>
          </a:prstGeom>
          <a:noFill/>
          <a:ln>
            <a:noFill/>
          </a:ln>
        </p:spPr>
      </p:pic>
      <p:sp>
        <p:nvSpPr>
          <p:cNvPr id="131" name="Google Shape;131;p20"/>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32" name="Google Shape;132;p20"/>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pic>
        <p:nvPicPr>
          <p:cNvPr descr="Google Shape;11;p1" id="133" name="Google Shape;133;p20"/>
          <p:cNvPicPr preferRelativeResize="0"/>
          <p:nvPr/>
        </p:nvPicPr>
        <p:blipFill rotWithShape="1">
          <a:blip r:embed="rId2">
            <a:alphaModFix/>
          </a:blip>
          <a:srcRect b="0" l="0" r="0" t="0"/>
          <a:stretch/>
        </p:blipFill>
        <p:spPr>
          <a:xfrm>
            <a:off x="216424" y="6400800"/>
            <a:ext cx="713620" cy="251551"/>
          </a:xfrm>
          <a:prstGeom prst="rect">
            <a:avLst/>
          </a:prstGeom>
          <a:noFill/>
          <a:ln>
            <a:noFill/>
          </a:ln>
        </p:spPr>
      </p:pic>
      <p:sp>
        <p:nvSpPr>
          <p:cNvPr id="134" name="Google Shape;134;p20"/>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1pPr>
            <a:lvl2pPr lvl="1"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2pPr>
            <a:lvl3pPr lvl="2"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3pPr>
            <a:lvl4pPr lvl="3"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4pPr>
            <a:lvl5pPr lvl="4"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5pPr>
            <a:lvl6pPr lvl="5"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6pPr>
            <a:lvl7pPr lvl="6"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7pPr>
            <a:lvl8pPr lvl="7"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8pPr>
            <a:lvl9pPr lvl="8"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9pPr>
          </a:lstStyle>
          <a:p/>
        </p:txBody>
      </p:sp>
      <p:sp>
        <p:nvSpPr>
          <p:cNvPr id="135" name="Google Shape;135;p20"/>
          <p:cNvSpPr txBox="1"/>
          <p:nvPr>
            <p:ph idx="1" type="body"/>
          </p:nvPr>
        </p:nvSpPr>
        <p:spPr>
          <a:xfrm>
            <a:off x="719998" y="1066800"/>
            <a:ext cx="10752003" cy="5095875"/>
          </a:xfrm>
          <a:prstGeom prst="rect">
            <a:avLst/>
          </a:prstGeom>
          <a:noFill/>
          <a:ln>
            <a:noFill/>
          </a:ln>
        </p:spPr>
        <p:txBody>
          <a:bodyPr anchorCtr="0" anchor="t" bIns="0" lIns="0" spcFirstLastPara="1" rIns="0" wrap="square" tIns="0">
            <a:noAutofit/>
          </a:bodyPr>
          <a:lstStyle>
            <a:lvl1pPr indent="-355600" lvl="0" marL="4572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1pPr>
            <a:lvl2pPr indent="-355600" lvl="1" marL="9144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2pPr>
            <a:lvl3pPr indent="-355600" lvl="2" marL="13716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3pPr>
            <a:lvl4pPr indent="-355600" lvl="3" marL="18288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4pPr>
            <a:lvl5pPr indent="-355600" lvl="4" marL="22860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5pPr>
            <a:lvl6pPr indent="-355600" lvl="5" marL="27432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6pPr>
            <a:lvl7pPr indent="-355600" lvl="6" marL="32004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7pPr>
            <a:lvl8pPr indent="-355600" lvl="7" marL="36576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8pPr>
            <a:lvl9pPr indent="-355600" lvl="8" marL="41148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9pPr>
          </a:lstStyle>
          <a:p/>
        </p:txBody>
      </p:sp>
      <p:sp>
        <p:nvSpPr>
          <p:cNvPr id="136" name="Google Shape;136;p20"/>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 accent1="accent1" accent2="accent2" accent3="accent3" accent4="accent4" accent5="accent5" accent6="accent6" bg1="lt1" bg2="dk2" tx1="dk1" tx2="lt2" folHlink="folHlink" hlink="hlink"/>
  <p:sldLayoutIdLst>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8" name="Shape 188"/>
        <p:cNvGrpSpPr/>
        <p:nvPr/>
      </p:nvGrpSpPr>
      <p:grpSpPr>
        <a:xfrm>
          <a:off x="0" y="0"/>
          <a:ext cx="0" cy="0"/>
          <a:chOff x="0" y="0"/>
          <a:chExt cx="0" cy="0"/>
        </a:xfrm>
      </p:grpSpPr>
      <p:pic>
        <p:nvPicPr>
          <p:cNvPr descr="Google Shape;6;p1" id="189" name="Google Shape;189;p29"/>
          <p:cNvPicPr preferRelativeResize="0"/>
          <p:nvPr/>
        </p:nvPicPr>
        <p:blipFill rotWithShape="1">
          <a:blip r:embed="rId1">
            <a:alphaModFix/>
          </a:blip>
          <a:srcRect b="0" l="0" r="0" t="0"/>
          <a:stretch/>
        </p:blipFill>
        <p:spPr>
          <a:xfrm>
            <a:off x="10744200" y="6324600"/>
            <a:ext cx="1190408" cy="335400"/>
          </a:xfrm>
          <a:prstGeom prst="rect">
            <a:avLst/>
          </a:prstGeom>
          <a:noFill/>
          <a:ln>
            <a:noFill/>
          </a:ln>
        </p:spPr>
      </p:pic>
      <p:sp>
        <p:nvSpPr>
          <p:cNvPr id="190" name="Google Shape;190;p29"/>
          <p:cNvSpPr/>
          <p:nvPr/>
        </p:nvSpPr>
        <p:spPr>
          <a:xfrm>
            <a:off x="0" y="0"/>
            <a:ext cx="12192000" cy="720000"/>
          </a:xfrm>
          <a:prstGeom prst="rect">
            <a:avLst/>
          </a:prstGeom>
          <a:solidFill>
            <a:schemeClr val="accent1"/>
          </a:solidFill>
          <a:ln cap="flat" cmpd="sng" w="9525">
            <a:solidFill>
              <a:srgbClr val="4B4B4B"/>
            </a:solidFill>
            <a:prstDash val="solid"/>
            <a:round/>
            <a:headEnd len="sm" w="sm" type="none"/>
            <a:tailEnd len="sm" w="sm" type="none"/>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sp>
        <p:nvSpPr>
          <p:cNvPr id="191" name="Google Shape;191;p29"/>
          <p:cNvSpPr/>
          <p:nvPr/>
        </p:nvSpPr>
        <p:spPr>
          <a:xfrm rot="-5400000">
            <a:off x="11454000" y="-1"/>
            <a:ext cx="738002" cy="738002"/>
          </a:xfrm>
          <a:custGeom>
            <a:rect b="b" l="l" r="r" t="t"/>
            <a:pathLst>
              <a:path extrusionOk="0" h="21600" w="21600">
                <a:moveTo>
                  <a:pt x="0" y="21600"/>
                </a:moveTo>
                <a:lnTo>
                  <a:pt x="21600" y="21600"/>
                </a:lnTo>
                <a:lnTo>
                  <a:pt x="0" y="0"/>
                </a:lnTo>
                <a:close/>
              </a:path>
            </a:pathLst>
          </a:custGeom>
          <a:solidFill>
            <a:srgbClr val="FFFFFF"/>
          </a:solid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4B4B4B"/>
              </a:buClr>
              <a:buSzPts val="1400"/>
              <a:buFont typeface="Trebuchet MS"/>
              <a:buNone/>
            </a:pPr>
            <a:r>
              <a:t/>
            </a:r>
            <a:endParaRPr b="0" i="0" sz="1400" u="none" cap="none" strike="noStrike">
              <a:solidFill>
                <a:srgbClr val="4B4B4B"/>
              </a:solidFill>
              <a:latin typeface="Arial"/>
              <a:ea typeface="Arial"/>
              <a:cs typeface="Arial"/>
              <a:sym typeface="Arial"/>
            </a:endParaRPr>
          </a:p>
        </p:txBody>
      </p:sp>
      <p:pic>
        <p:nvPicPr>
          <p:cNvPr descr="Google Shape;11;p1" id="192" name="Google Shape;192;p29"/>
          <p:cNvPicPr preferRelativeResize="0"/>
          <p:nvPr/>
        </p:nvPicPr>
        <p:blipFill rotWithShape="1">
          <a:blip r:embed="rId2">
            <a:alphaModFix/>
          </a:blip>
          <a:srcRect b="0" l="0" r="0" t="0"/>
          <a:stretch/>
        </p:blipFill>
        <p:spPr>
          <a:xfrm>
            <a:off x="216424" y="6400800"/>
            <a:ext cx="713620" cy="251551"/>
          </a:xfrm>
          <a:prstGeom prst="rect">
            <a:avLst/>
          </a:prstGeom>
          <a:noFill/>
          <a:ln>
            <a:noFill/>
          </a:ln>
        </p:spPr>
      </p:pic>
      <p:sp>
        <p:nvSpPr>
          <p:cNvPr id="193" name="Google Shape;193;p29"/>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lvl1pPr lvl="0"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1pPr>
            <a:lvl2pPr lvl="1"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2pPr>
            <a:lvl3pPr lvl="2"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3pPr>
            <a:lvl4pPr lvl="3"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4pPr>
            <a:lvl5pPr lvl="4"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5pPr>
            <a:lvl6pPr lvl="5"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6pPr>
            <a:lvl7pPr lvl="6"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7pPr>
            <a:lvl8pPr lvl="7"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8pPr>
            <a:lvl9pPr lvl="8" marR="0" rtl="0" algn="l">
              <a:lnSpc>
                <a:spcPct val="100000"/>
              </a:lnSpc>
              <a:spcBef>
                <a:spcPts val="0"/>
              </a:spcBef>
              <a:spcAft>
                <a:spcPts val="0"/>
              </a:spcAft>
              <a:buClr>
                <a:srgbClr val="FFFFFF"/>
              </a:buClr>
              <a:buSzPts val="2800"/>
              <a:buFont typeface="Trebuchet MS"/>
              <a:buNone/>
              <a:defRPr b="1" i="0" sz="2800" u="none" cap="none" strike="noStrike">
                <a:solidFill>
                  <a:srgbClr val="FFFFFF"/>
                </a:solidFill>
                <a:latin typeface="Trebuchet MS"/>
                <a:ea typeface="Trebuchet MS"/>
                <a:cs typeface="Trebuchet MS"/>
                <a:sym typeface="Trebuchet MS"/>
              </a:defRPr>
            </a:lvl9pPr>
          </a:lstStyle>
          <a:p/>
        </p:txBody>
      </p:sp>
      <p:sp>
        <p:nvSpPr>
          <p:cNvPr id="194" name="Google Shape;194;p29"/>
          <p:cNvSpPr txBox="1"/>
          <p:nvPr>
            <p:ph idx="1" type="body"/>
          </p:nvPr>
        </p:nvSpPr>
        <p:spPr>
          <a:xfrm>
            <a:off x="719998" y="1066800"/>
            <a:ext cx="10752003" cy="5095875"/>
          </a:xfrm>
          <a:prstGeom prst="rect">
            <a:avLst/>
          </a:prstGeom>
          <a:noFill/>
          <a:ln>
            <a:noFill/>
          </a:ln>
        </p:spPr>
        <p:txBody>
          <a:bodyPr anchorCtr="0" anchor="t" bIns="0" lIns="0" spcFirstLastPara="1" rIns="0" wrap="square" tIns="0">
            <a:noAutofit/>
          </a:bodyPr>
          <a:lstStyle>
            <a:lvl1pPr indent="-355600" lvl="0" marL="4572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1pPr>
            <a:lvl2pPr indent="-355600" lvl="1" marL="9144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2pPr>
            <a:lvl3pPr indent="-355600" lvl="2" marL="13716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3pPr>
            <a:lvl4pPr indent="-355600" lvl="3" marL="18288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4pPr>
            <a:lvl5pPr indent="-355600" lvl="4" marL="22860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5pPr>
            <a:lvl6pPr indent="-355600" lvl="5" marL="27432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6pPr>
            <a:lvl7pPr indent="-355600" lvl="6" marL="32004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7pPr>
            <a:lvl8pPr indent="-355600" lvl="7" marL="36576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8pPr>
            <a:lvl9pPr indent="-355600" lvl="8" marL="4114800" marR="0" rtl="0" algn="l">
              <a:lnSpc>
                <a:spcPct val="100000"/>
              </a:lnSpc>
              <a:spcBef>
                <a:spcPts val="400"/>
              </a:spcBef>
              <a:spcAft>
                <a:spcPts val="0"/>
              </a:spcAft>
              <a:buClr>
                <a:schemeClr val="accent5"/>
              </a:buClr>
              <a:buSzPts val="2000"/>
              <a:buFont typeface="Arial"/>
              <a:buChar char="•"/>
              <a:defRPr b="1" i="0" sz="2000" u="none" cap="none" strike="noStrike">
                <a:solidFill>
                  <a:schemeClr val="accent5"/>
                </a:solidFill>
                <a:latin typeface="Trebuchet MS"/>
                <a:ea typeface="Trebuchet MS"/>
                <a:cs typeface="Trebuchet MS"/>
                <a:sym typeface="Trebuchet MS"/>
              </a:defRPr>
            </a:lvl9pPr>
          </a:lstStyle>
          <a:p/>
        </p:txBody>
      </p:sp>
      <p:sp>
        <p:nvSpPr>
          <p:cNvPr id="195" name="Google Shape;195;p29"/>
          <p:cNvSpPr txBox="1"/>
          <p:nvPr>
            <p:ph idx="12" type="sldNum"/>
          </p:nvPr>
        </p:nvSpPr>
        <p:spPr>
          <a:xfrm>
            <a:off x="8481099" y="6221750"/>
            <a:ext cx="256501" cy="269201"/>
          </a:xfrm>
          <a:prstGeom prst="rect">
            <a:avLst/>
          </a:prstGeom>
          <a:noFill/>
          <a:ln>
            <a:noFill/>
          </a:ln>
        </p:spPr>
        <p:txBody>
          <a:bodyPr anchorCtr="0" anchor="ctr" bIns="45675" lIns="45675" spcFirstLastPara="1" rIns="45675" wrap="square" tIns="45675">
            <a:noAutofit/>
          </a:bodyPr>
          <a:lstStyle>
            <a:lvl1pPr indent="0" lvl="0"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1pPr>
            <a:lvl2pPr indent="0" lvl="1"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2pPr>
            <a:lvl3pPr indent="0" lvl="2"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3pPr>
            <a:lvl4pPr indent="0" lvl="3"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4pPr>
            <a:lvl5pPr indent="0" lvl="4"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5pPr>
            <a:lvl6pPr indent="0" lvl="5"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6pPr>
            <a:lvl7pPr indent="0" lvl="6"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7pPr>
            <a:lvl8pPr indent="0" lvl="7"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8pPr>
            <a:lvl9pPr indent="0" lvl="8" marL="0" marR="0" rtl="0" algn="r">
              <a:lnSpc>
                <a:spcPct val="100000"/>
              </a:lnSpc>
              <a:spcBef>
                <a:spcPts val="0"/>
              </a:spcBef>
              <a:spcAft>
                <a:spcPts val="0"/>
              </a:spcAft>
              <a:buClr>
                <a:srgbClr val="4B4B4B"/>
              </a:buClr>
              <a:buSzPts val="1200"/>
              <a:buFont typeface="Times"/>
              <a:buNone/>
              <a:defRPr b="0" i="0" sz="1200" u="none" cap="none" strike="noStrike">
                <a:solidFill>
                  <a:srgbClr val="4B4B4B"/>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cs-CZ"/>
              <a:t>‹#›</a:t>
            </a:fld>
            <a:endParaRPr/>
          </a:p>
        </p:txBody>
      </p:sp>
    </p:spTree>
  </p:cSld>
  <p:clrMap accent1="accent1" accent2="accent2" accent3="accent3" accent4="accent4" accent5="accent5" accent6="accent6" bg1="lt1" bg2="dk2" tx1="dk1" tx2="lt2" folHlink="folHlink" hlink="hlink"/>
  <p:sldLayoutIdLst>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 Id="rId3" Type="http://schemas.openxmlformats.org/officeDocument/2006/relationships/image" Target="../media/image25.jpg"/><Relationship Id="rId4" Type="http://schemas.openxmlformats.org/officeDocument/2006/relationships/image" Target="../media/image35.png"/><Relationship Id="rId5" Type="http://schemas.openxmlformats.org/officeDocument/2006/relationships/image" Target="../media/image33.jpg"/><Relationship Id="rId6" Type="http://schemas.openxmlformats.org/officeDocument/2006/relationships/image" Target="../media/image3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3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3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0.xml"/><Relationship Id="rId3" Type="http://schemas.openxmlformats.org/officeDocument/2006/relationships/image" Target="../media/image40.png"/><Relationship Id="rId4" Type="http://schemas.openxmlformats.org/officeDocument/2006/relationships/image" Target="../media/image38.png"/><Relationship Id="rId5"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 Id="rId3" Type="http://schemas.openxmlformats.org/officeDocument/2006/relationships/image" Target="../media/image17.png"/><Relationship Id="rId4" Type="http://schemas.openxmlformats.org/officeDocument/2006/relationships/image" Target="../media/image14.png"/><Relationship Id="rId5"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17.png"/><Relationship Id="rId4" Type="http://schemas.openxmlformats.org/officeDocument/2006/relationships/hyperlink" Target="https://fair-office.at/" TargetMode="External"/><Relationship Id="rId10" Type="http://schemas.openxmlformats.org/officeDocument/2006/relationships/image" Target="../media/image26.png"/><Relationship Id="rId9" Type="http://schemas.openxmlformats.org/officeDocument/2006/relationships/image" Target="../media/image20.png"/><Relationship Id="rId5" Type="http://schemas.openxmlformats.org/officeDocument/2006/relationships/hyperlink" Target="mailto:contact@fair-office.at" TargetMode="External"/><Relationship Id="rId6" Type="http://schemas.openxmlformats.org/officeDocument/2006/relationships/image" Target="../media/image18.png"/><Relationship Id="rId7" Type="http://schemas.openxmlformats.org/officeDocument/2006/relationships/image" Target="../media/image15.png"/><Relationship Id="rId8"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4.png"/><Relationship Id="rId7" Type="http://schemas.openxmlformats.org/officeDocument/2006/relationships/image" Target="../media/image28.png"/><Relationship Id="rId8"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7.png"/><Relationship Id="rId4" Type="http://schemas.openxmlformats.org/officeDocument/2006/relationships/image" Target="../media/image31.png"/><Relationship Id="rId5" Type="http://schemas.openxmlformats.org/officeDocument/2006/relationships/image" Target="../media/image29.png"/><Relationship Id="rId6" Type="http://schemas.openxmlformats.org/officeDocument/2006/relationships/image" Target="../media/image32.png"/><Relationship Id="rId7" Type="http://schemas.openxmlformats.org/officeDocument/2006/relationships/image" Target="../media/image30.png"/><Relationship Id="rId8" Type="http://schemas.openxmlformats.org/officeDocument/2006/relationships/image" Target="../media/image3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7.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8"/>
          <p:cNvSpPr txBox="1"/>
          <p:nvPr>
            <p:ph idx="4294967295" type="ctrTitle"/>
          </p:nvPr>
        </p:nvSpPr>
        <p:spPr>
          <a:xfrm>
            <a:off x="959998" y="2805166"/>
            <a:ext cx="10272000" cy="615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FFFFFF"/>
              </a:buClr>
              <a:buSzPts val="3600"/>
              <a:buFont typeface="Trebuchet MS"/>
              <a:buNone/>
            </a:pPr>
            <a:r>
              <a:rPr lang="cs-CZ" sz="3600"/>
              <a:t>Joint Statement about future ambitions</a:t>
            </a:r>
            <a:endParaRPr sz="3600"/>
          </a:p>
        </p:txBody>
      </p:sp>
      <p:sp>
        <p:nvSpPr>
          <p:cNvPr id="252" name="Google Shape;252;p38"/>
          <p:cNvSpPr txBox="1"/>
          <p:nvPr>
            <p:ph idx="4294967295" type="subTitle"/>
          </p:nvPr>
        </p:nvSpPr>
        <p:spPr>
          <a:xfrm>
            <a:off x="959998" y="3458752"/>
            <a:ext cx="10272000" cy="1561200"/>
          </a:xfrm>
          <a:prstGeom prst="rect">
            <a:avLst/>
          </a:prstGeom>
          <a:noFill/>
          <a:ln>
            <a:noFill/>
          </a:ln>
        </p:spPr>
        <p:txBody>
          <a:bodyPr anchorCtr="0" anchor="t" bIns="0" lIns="0" spcFirstLastPara="1" rIns="0" wrap="square" tIns="0">
            <a:noAutofit/>
          </a:bodyPr>
          <a:lstStyle/>
          <a:p>
            <a:pPr indent="-342882" lvl="0" marL="342882" marR="0" rtl="0" algn="l">
              <a:lnSpc>
                <a:spcPct val="100000"/>
              </a:lnSpc>
              <a:spcBef>
                <a:spcPts val="0"/>
              </a:spcBef>
              <a:spcAft>
                <a:spcPts val="0"/>
              </a:spcAft>
              <a:buClr>
                <a:srgbClr val="FFFFFF"/>
              </a:buClr>
              <a:buSzPts val="2000"/>
              <a:buFont typeface="Arial"/>
              <a:buNone/>
            </a:pPr>
            <a:r>
              <a:rPr lang="cs-CZ">
                <a:solidFill>
                  <a:srgbClr val="FFFFFF"/>
                </a:solidFill>
              </a:rPr>
              <a:t>Transition Ceremony</a:t>
            </a:r>
            <a:r>
              <a:rPr b="1" i="0" lang="cs-CZ" sz="2000" u="none" cap="none" strike="noStrike">
                <a:solidFill>
                  <a:srgbClr val="FFFFFF"/>
                </a:solidFill>
                <a:latin typeface="Trebuchet MS"/>
                <a:ea typeface="Trebuchet MS"/>
                <a:cs typeface="Trebuchet MS"/>
                <a:sym typeface="Trebuchet MS"/>
              </a:rPr>
              <a:t>, </a:t>
            </a:r>
            <a:r>
              <a:rPr lang="cs-CZ">
                <a:solidFill>
                  <a:srgbClr val="FFFFFF"/>
                </a:solidFill>
              </a:rPr>
              <a:t>23 June 2021</a:t>
            </a:r>
            <a:r>
              <a:rPr b="1" i="0" lang="cs-CZ" sz="2800" u="none" cap="none" strike="noStrike">
                <a:solidFill>
                  <a:srgbClr val="FF0000"/>
                </a:solidFill>
                <a:latin typeface="Trebuchet MS"/>
                <a:ea typeface="Trebuchet MS"/>
                <a:cs typeface="Trebuchet MS"/>
                <a:sym typeface="Trebuchet MS"/>
              </a:rPr>
              <a:t> </a:t>
            </a:r>
            <a:endParaRPr b="1" i="0" sz="2800" u="none" cap="none" strike="noStrike">
              <a:solidFill>
                <a:srgbClr val="FF0000"/>
              </a:solidFill>
              <a:latin typeface="Trebuchet MS"/>
              <a:ea typeface="Trebuchet MS"/>
              <a:cs typeface="Trebuchet MS"/>
              <a:sym typeface="Trebuchet MS"/>
            </a:endParaRPr>
          </a:p>
        </p:txBody>
      </p:sp>
      <p:pic>
        <p:nvPicPr>
          <p:cNvPr id="253" name="Google Shape;253;p38"/>
          <p:cNvPicPr preferRelativeResize="0"/>
          <p:nvPr/>
        </p:nvPicPr>
        <p:blipFill rotWithShape="1">
          <a:blip r:embed="rId3">
            <a:alphaModFix/>
          </a:blip>
          <a:srcRect b="17487" l="0" r="0" t="27068"/>
          <a:stretch/>
        </p:blipFill>
        <p:spPr>
          <a:xfrm>
            <a:off x="8075075" y="658300"/>
            <a:ext cx="4135977" cy="1288726"/>
          </a:xfrm>
          <a:prstGeom prst="rect">
            <a:avLst/>
          </a:prstGeom>
          <a:noFill/>
          <a:ln>
            <a:noFill/>
          </a:ln>
        </p:spPr>
      </p:pic>
      <p:sp>
        <p:nvSpPr>
          <p:cNvPr id="254" name="Google Shape;254;p38"/>
          <p:cNvSpPr/>
          <p:nvPr/>
        </p:nvSpPr>
        <p:spPr>
          <a:xfrm rot="2248969">
            <a:off x="7693258" y="-366919"/>
            <a:ext cx="1026419" cy="2257993"/>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FFFFFF"/>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47"/>
          <p:cNvSpPr txBox="1"/>
          <p:nvPr>
            <p:ph type="title"/>
          </p:nvPr>
        </p:nvSpPr>
        <p:spPr>
          <a:xfrm>
            <a:off x="720000"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solidFill>
                  <a:schemeClr val="lt1"/>
                </a:solidFill>
              </a:rPr>
              <a:t>God dag! </a:t>
            </a:r>
            <a:r>
              <a:rPr lang="cs-CZ"/>
              <a:t>DENMARK </a:t>
            </a:r>
            <a:r>
              <a:rPr lang="cs-CZ">
                <a:solidFill>
                  <a:schemeClr val="lt1"/>
                </a:solidFill>
              </a:rPr>
              <a:t> (1/6)</a:t>
            </a:r>
            <a:r>
              <a:rPr lang="cs-CZ"/>
              <a:t>                                           </a:t>
            </a:r>
            <a:endParaRPr/>
          </a:p>
        </p:txBody>
      </p:sp>
      <p:sp>
        <p:nvSpPr>
          <p:cNvPr id="339" name="Google Shape;339;p47"/>
          <p:cNvSpPr txBox="1"/>
          <p:nvPr>
            <p:ph idx="1" type="body"/>
          </p:nvPr>
        </p:nvSpPr>
        <p:spPr>
          <a:xfrm>
            <a:off x="719999" y="1066800"/>
            <a:ext cx="10752000" cy="5095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400"/>
              </a:spcBef>
              <a:spcAft>
                <a:spcPts val="0"/>
              </a:spcAft>
              <a:buNone/>
            </a:pPr>
            <a:r>
              <a:rPr b="0" lang="cs-CZ"/>
              <a:t>DeiC coordinates the Danish e-Infrastructure as an umbrella organisation for the eight Danish universities.</a:t>
            </a:r>
            <a:endParaRPr b="0"/>
          </a:p>
          <a:p>
            <a:pPr indent="0" lvl="0" marL="0" rtl="0" algn="l">
              <a:lnSpc>
                <a:spcPct val="115000"/>
              </a:lnSpc>
              <a:spcBef>
                <a:spcPts val="400"/>
              </a:spcBef>
              <a:spcAft>
                <a:spcPts val="0"/>
              </a:spcAft>
              <a:buNone/>
            </a:pPr>
            <a:r>
              <a:rPr b="0" lang="cs-CZ"/>
              <a:t>In our Data Management (DM) team we currently have special focus on:</a:t>
            </a:r>
            <a:endParaRPr b="0"/>
          </a:p>
          <a:p>
            <a:pPr indent="-342899" lvl="0" marL="432898" rtl="0" algn="l">
              <a:lnSpc>
                <a:spcPct val="115000"/>
              </a:lnSpc>
              <a:spcBef>
                <a:spcPts val="400"/>
              </a:spcBef>
              <a:spcAft>
                <a:spcPts val="0"/>
              </a:spcAft>
              <a:buSzPts val="2000"/>
              <a:buChar char="•"/>
            </a:pPr>
            <a:r>
              <a:rPr b="0" lang="cs-CZ"/>
              <a:t>Facilitating and coordinating national work on FAIR </a:t>
            </a:r>
            <a:r>
              <a:rPr b="0" lang="cs-CZ">
                <a:solidFill>
                  <a:schemeClr val="accent1"/>
                </a:solidFill>
              </a:rPr>
              <a:t>strategy </a:t>
            </a:r>
            <a:r>
              <a:rPr b="0" lang="cs-CZ"/>
              <a:t>and implementation</a:t>
            </a:r>
            <a:endParaRPr b="0"/>
          </a:p>
          <a:p>
            <a:pPr indent="-342899" lvl="0" marL="432898" rtl="0" algn="l">
              <a:lnSpc>
                <a:spcPct val="115000"/>
              </a:lnSpc>
              <a:spcBef>
                <a:spcPts val="400"/>
              </a:spcBef>
              <a:spcAft>
                <a:spcPts val="0"/>
              </a:spcAft>
              <a:buSzPts val="2000"/>
              <a:buChar char="•"/>
            </a:pPr>
            <a:r>
              <a:rPr b="0" lang="cs-CZ"/>
              <a:t>DM </a:t>
            </a:r>
            <a:r>
              <a:rPr b="0" lang="cs-CZ">
                <a:solidFill>
                  <a:schemeClr val="accent1"/>
                </a:solidFill>
              </a:rPr>
              <a:t>competence building</a:t>
            </a:r>
            <a:r>
              <a:rPr b="0" lang="cs-CZ"/>
              <a:t>; Data Stewardship (DS); M4M; Research Software</a:t>
            </a:r>
            <a:endParaRPr b="0"/>
          </a:p>
          <a:p>
            <a:pPr indent="-342899" lvl="0" marL="432898" rtl="0" algn="l">
              <a:lnSpc>
                <a:spcPct val="115000"/>
              </a:lnSpc>
              <a:spcBef>
                <a:spcPts val="400"/>
              </a:spcBef>
              <a:spcAft>
                <a:spcPts val="0"/>
              </a:spcAft>
              <a:buSzPts val="2000"/>
              <a:buChar char="•"/>
            </a:pPr>
            <a:r>
              <a:rPr b="0" lang="cs-CZ"/>
              <a:t>DM </a:t>
            </a:r>
            <a:r>
              <a:rPr b="0" lang="cs-CZ">
                <a:solidFill>
                  <a:schemeClr val="accent1"/>
                </a:solidFill>
              </a:rPr>
              <a:t>e-Infrastructures</a:t>
            </a:r>
            <a:r>
              <a:rPr b="0" lang="cs-CZ"/>
              <a:t>, covering the whole data life cycle</a:t>
            </a:r>
            <a:endParaRPr b="0"/>
          </a:p>
          <a:p>
            <a:pPr indent="-342899" lvl="0" marL="432898" rtl="0" algn="l">
              <a:lnSpc>
                <a:spcPct val="115000"/>
              </a:lnSpc>
              <a:spcBef>
                <a:spcPts val="400"/>
              </a:spcBef>
              <a:spcAft>
                <a:spcPts val="0"/>
              </a:spcAft>
              <a:buSzPts val="2000"/>
              <a:buChar char="•"/>
            </a:pPr>
            <a:r>
              <a:rPr b="0" lang="cs-CZ">
                <a:solidFill>
                  <a:schemeClr val="accent1"/>
                </a:solidFill>
              </a:rPr>
              <a:t>International cooperation</a:t>
            </a:r>
            <a:r>
              <a:rPr b="0" lang="cs-CZ"/>
              <a:t>, including GO FAIR, RDA, EOSC, EUDAT CDI, Knowledge Exchange</a:t>
            </a:r>
            <a:endParaRPr b="0"/>
          </a:p>
          <a:p>
            <a:pPr indent="0" lvl="0" marL="0" rtl="0" algn="l">
              <a:lnSpc>
                <a:spcPct val="115000"/>
              </a:lnSpc>
              <a:spcBef>
                <a:spcPts val="400"/>
              </a:spcBef>
              <a:spcAft>
                <a:spcPts val="0"/>
              </a:spcAft>
              <a:buNone/>
            </a:pPr>
            <a:r>
              <a:rPr b="0" lang="cs-CZ"/>
              <a:t>Soon launching our </a:t>
            </a:r>
            <a:r>
              <a:rPr i="1" lang="cs-CZ">
                <a:solidFill>
                  <a:schemeClr val="accent1"/>
                </a:solidFill>
              </a:rPr>
              <a:t>National FAIR Data Strategy</a:t>
            </a:r>
            <a:r>
              <a:rPr lang="cs-CZ"/>
              <a:t> </a:t>
            </a:r>
            <a:endParaRPr/>
          </a:p>
          <a:p>
            <a:pPr indent="0" lvl="0" marL="0" rtl="0" algn="l">
              <a:lnSpc>
                <a:spcPct val="115000"/>
              </a:lnSpc>
              <a:spcBef>
                <a:spcPts val="400"/>
              </a:spcBef>
              <a:spcAft>
                <a:spcPts val="0"/>
              </a:spcAft>
              <a:buNone/>
            </a:pPr>
            <a:r>
              <a:rPr b="0" lang="cs-CZ"/>
              <a:t>In pursuit of better DM based on the FAIR principles we believe in international cooperation, on the concrete knowledge, tools and e-Infrastructure level.</a:t>
            </a:r>
            <a:endParaRPr b="0"/>
          </a:p>
        </p:txBody>
      </p:sp>
      <p:pic>
        <p:nvPicPr>
          <p:cNvPr id="340" name="Google Shape;340;p47"/>
          <p:cNvPicPr preferRelativeResize="0"/>
          <p:nvPr/>
        </p:nvPicPr>
        <p:blipFill>
          <a:blip r:embed="rId3">
            <a:alphaModFix/>
          </a:blip>
          <a:stretch>
            <a:fillRect/>
          </a:stretch>
        </p:blipFill>
        <p:spPr>
          <a:xfrm>
            <a:off x="0" y="5815532"/>
            <a:ext cx="2437212" cy="4308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48"/>
          <p:cNvSpPr txBox="1"/>
          <p:nvPr>
            <p:ph type="title"/>
          </p:nvPr>
        </p:nvSpPr>
        <p:spPr>
          <a:xfrm>
            <a:off x="720000"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solidFill>
                  <a:schemeClr val="lt1"/>
                </a:solidFill>
              </a:rPr>
              <a:t>God dag! </a:t>
            </a:r>
            <a:r>
              <a:rPr lang="cs-CZ"/>
              <a:t>DENMARK </a:t>
            </a:r>
            <a:r>
              <a:rPr lang="cs-CZ">
                <a:solidFill>
                  <a:schemeClr val="lt1"/>
                </a:solidFill>
              </a:rPr>
              <a:t>(2/6)</a:t>
            </a:r>
            <a:r>
              <a:rPr lang="cs-CZ"/>
              <a:t>                                         </a:t>
            </a:r>
            <a:endParaRPr/>
          </a:p>
        </p:txBody>
      </p:sp>
      <p:sp>
        <p:nvSpPr>
          <p:cNvPr id="346" name="Google Shape;346;p48"/>
          <p:cNvSpPr txBox="1"/>
          <p:nvPr>
            <p:ph idx="1" type="body"/>
          </p:nvPr>
        </p:nvSpPr>
        <p:spPr>
          <a:xfrm>
            <a:off x="719999" y="1066800"/>
            <a:ext cx="10752000" cy="5095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400"/>
              </a:spcBef>
              <a:spcAft>
                <a:spcPts val="0"/>
              </a:spcAft>
              <a:buNone/>
            </a:pPr>
            <a:r>
              <a:rPr b="0" lang="cs-CZ"/>
              <a:t>DeIC supports the strengthening of FAIR data related cooperation within the framework of GO FAIR and the proposed I</a:t>
            </a:r>
            <a:r>
              <a:rPr b="0" lang="cs-CZ">
                <a:solidFill>
                  <a:schemeClr val="accent1"/>
                </a:solidFill>
              </a:rPr>
              <a:t>nternational Support and Coordination Office (ISCO)</a:t>
            </a:r>
            <a:endParaRPr b="0">
              <a:solidFill>
                <a:schemeClr val="accent1"/>
              </a:solidFill>
            </a:endParaRPr>
          </a:p>
          <a:p>
            <a:pPr indent="0" lvl="0" marL="0" rtl="0" algn="l">
              <a:lnSpc>
                <a:spcPct val="115000"/>
              </a:lnSpc>
              <a:spcBef>
                <a:spcPts val="1200"/>
              </a:spcBef>
              <a:spcAft>
                <a:spcPts val="0"/>
              </a:spcAft>
              <a:buNone/>
            </a:pPr>
            <a:r>
              <a:rPr b="0" lang="cs-CZ"/>
              <a:t>DeIC is be happy to contribute in-kind PM’s as well as </a:t>
            </a:r>
            <a:r>
              <a:rPr lang="cs-CZ">
                <a:solidFill>
                  <a:schemeClr val="accent1"/>
                </a:solidFill>
              </a:rPr>
              <a:t>cash </a:t>
            </a:r>
            <a:r>
              <a:rPr b="0" lang="cs-CZ"/>
              <a:t>to ISCO, pending submission of proposal to the DeIC board. </a:t>
            </a:r>
            <a:endParaRPr b="0"/>
          </a:p>
          <a:p>
            <a:pPr indent="0" lvl="0" marL="0" rtl="0" algn="l">
              <a:lnSpc>
                <a:spcPct val="115000"/>
              </a:lnSpc>
              <a:spcBef>
                <a:spcPts val="1200"/>
              </a:spcBef>
              <a:spcAft>
                <a:spcPts val="0"/>
              </a:spcAft>
              <a:buNone/>
            </a:pPr>
            <a:r>
              <a:rPr b="0" lang="cs-CZ"/>
              <a:t>DeIC is interested in ISCO initiatives within:</a:t>
            </a:r>
            <a:endParaRPr b="0"/>
          </a:p>
          <a:p>
            <a:pPr indent="-355600" lvl="0" marL="457200" rtl="0" algn="l">
              <a:lnSpc>
                <a:spcPct val="115000"/>
              </a:lnSpc>
              <a:spcBef>
                <a:spcPts val="400"/>
              </a:spcBef>
              <a:spcAft>
                <a:spcPts val="0"/>
              </a:spcAft>
              <a:buSzPts val="2000"/>
              <a:buChar char="•"/>
            </a:pPr>
            <a:r>
              <a:rPr b="0" lang="cs-CZ"/>
              <a:t>Further </a:t>
            </a:r>
            <a:r>
              <a:rPr b="0" lang="cs-CZ">
                <a:solidFill>
                  <a:schemeClr val="accent1"/>
                </a:solidFill>
              </a:rPr>
              <a:t>change </a:t>
            </a:r>
            <a:r>
              <a:rPr b="0" lang="cs-CZ"/>
              <a:t>via development of core GO FAIR concepts (e.g. Three-point FAIRification; M4M; FIP; FDP etc.) </a:t>
            </a:r>
            <a:endParaRPr b="0"/>
          </a:p>
          <a:p>
            <a:pPr indent="-355600" lvl="0" marL="457200" rtl="0" algn="l">
              <a:lnSpc>
                <a:spcPct val="115000"/>
              </a:lnSpc>
              <a:spcBef>
                <a:spcPts val="0"/>
              </a:spcBef>
              <a:spcAft>
                <a:spcPts val="0"/>
              </a:spcAft>
              <a:buSzPts val="2000"/>
              <a:buChar char="•"/>
            </a:pPr>
            <a:r>
              <a:rPr b="0" lang="cs-CZ"/>
              <a:t>International scaling of Data Stewardship (DS) </a:t>
            </a:r>
            <a:r>
              <a:rPr b="0" lang="cs-CZ">
                <a:solidFill>
                  <a:schemeClr val="accent1"/>
                </a:solidFill>
              </a:rPr>
              <a:t>training</a:t>
            </a:r>
            <a:r>
              <a:rPr b="0" lang="cs-CZ"/>
              <a:t>, as well as application</a:t>
            </a:r>
            <a:endParaRPr b="0"/>
          </a:p>
          <a:p>
            <a:pPr indent="-355600" lvl="0" marL="457200" rtl="0" algn="l">
              <a:lnSpc>
                <a:spcPct val="115000"/>
              </a:lnSpc>
              <a:spcBef>
                <a:spcPts val="0"/>
              </a:spcBef>
              <a:spcAft>
                <a:spcPts val="0"/>
              </a:spcAft>
              <a:buSzPts val="2000"/>
              <a:buChar char="•"/>
            </a:pPr>
            <a:r>
              <a:rPr b="0" lang="cs-CZ">
                <a:solidFill>
                  <a:schemeClr val="accent1"/>
                </a:solidFill>
              </a:rPr>
              <a:t>Building </a:t>
            </a:r>
            <a:r>
              <a:rPr b="0" lang="cs-CZ"/>
              <a:t>e-Infrastructure/services, if credible, competitive and financed</a:t>
            </a:r>
            <a:endParaRPr b="0"/>
          </a:p>
          <a:p>
            <a:pPr indent="0" lvl="0" marL="457200" rtl="0" algn="l">
              <a:lnSpc>
                <a:spcPct val="115000"/>
              </a:lnSpc>
              <a:spcBef>
                <a:spcPts val="400"/>
              </a:spcBef>
              <a:spcAft>
                <a:spcPts val="0"/>
              </a:spcAft>
              <a:buNone/>
            </a:pPr>
            <a:r>
              <a:t/>
            </a:r>
            <a:endParaRPr b="0"/>
          </a:p>
        </p:txBody>
      </p:sp>
      <p:pic>
        <p:nvPicPr>
          <p:cNvPr id="347" name="Google Shape;347;p48"/>
          <p:cNvPicPr preferRelativeResize="0"/>
          <p:nvPr/>
        </p:nvPicPr>
        <p:blipFill>
          <a:blip r:embed="rId3">
            <a:alphaModFix/>
          </a:blip>
          <a:stretch>
            <a:fillRect/>
          </a:stretch>
        </p:blipFill>
        <p:spPr>
          <a:xfrm>
            <a:off x="0" y="5815532"/>
            <a:ext cx="2437212" cy="430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51" name="Shape 351"/>
        <p:cNvGrpSpPr/>
        <p:nvPr/>
      </p:nvGrpSpPr>
      <p:grpSpPr>
        <a:xfrm>
          <a:off x="0" y="0"/>
          <a:ext cx="0" cy="0"/>
          <a:chOff x="0" y="0"/>
          <a:chExt cx="0" cy="0"/>
        </a:xfrm>
      </p:grpSpPr>
      <p:sp>
        <p:nvSpPr>
          <p:cNvPr id="352" name="Google Shape;352;p49"/>
          <p:cNvSpPr txBox="1"/>
          <p:nvPr/>
        </p:nvSpPr>
        <p:spPr>
          <a:xfrm>
            <a:off x="536650" y="413406"/>
            <a:ext cx="10515600" cy="10302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7030A0"/>
              </a:buClr>
              <a:buSzPts val="5200"/>
              <a:buFont typeface="Calibri"/>
              <a:buNone/>
            </a:pPr>
            <a:r>
              <a:rPr b="1" lang="cs-CZ" sz="2800">
                <a:solidFill>
                  <a:schemeClr val="lt1"/>
                </a:solidFill>
                <a:latin typeface="Trebuchet MS"/>
                <a:ea typeface="Trebuchet MS"/>
                <a:cs typeface="Trebuchet MS"/>
                <a:sym typeface="Trebuchet MS"/>
              </a:rPr>
              <a:t>God dag! DENMARK  (3/6)</a:t>
            </a:r>
            <a:endParaRPr b="1" sz="2800">
              <a:solidFill>
                <a:schemeClr val="lt1"/>
              </a:solidFill>
              <a:latin typeface="Trebuchet MS"/>
              <a:ea typeface="Trebuchet MS"/>
              <a:cs typeface="Trebuchet MS"/>
              <a:sym typeface="Trebuchet MS"/>
            </a:endParaRPr>
          </a:p>
          <a:p>
            <a:pPr indent="0" lvl="0" marL="0" marR="0" rtl="0" algn="ctr">
              <a:lnSpc>
                <a:spcPct val="90000"/>
              </a:lnSpc>
              <a:spcBef>
                <a:spcPts val="600"/>
              </a:spcBef>
              <a:spcAft>
                <a:spcPts val="600"/>
              </a:spcAft>
              <a:buClr>
                <a:srgbClr val="7030A0"/>
              </a:buClr>
              <a:buSzPts val="5200"/>
              <a:buFont typeface="Calibri"/>
              <a:buNone/>
            </a:pPr>
            <a:r>
              <a:rPr lang="cs-CZ" sz="3200">
                <a:solidFill>
                  <a:schemeClr val="accent1"/>
                </a:solidFill>
                <a:latin typeface="Calibri"/>
                <a:ea typeface="Calibri"/>
                <a:cs typeface="Calibri"/>
                <a:sym typeface="Calibri"/>
              </a:rPr>
              <a:t>3 FAIR Implantation Areas</a:t>
            </a:r>
            <a:br>
              <a:rPr b="1" lang="cs-CZ" sz="2800">
                <a:solidFill>
                  <a:schemeClr val="lt1"/>
                </a:solidFill>
                <a:latin typeface="Trebuchet MS"/>
                <a:ea typeface="Trebuchet MS"/>
                <a:cs typeface="Trebuchet MS"/>
                <a:sym typeface="Trebuchet MS"/>
              </a:rPr>
            </a:br>
            <a:r>
              <a:rPr b="0" i="0" lang="cs-CZ" sz="3200" u="none" cap="none" strike="noStrike">
                <a:solidFill>
                  <a:schemeClr val="accent1"/>
                </a:solidFill>
                <a:latin typeface="Calibri"/>
                <a:ea typeface="Calibri"/>
                <a:cs typeface="Calibri"/>
                <a:sym typeface="Calibri"/>
              </a:rPr>
              <a:t>3 Key Challenges</a:t>
            </a:r>
            <a:endParaRPr b="0" i="0" sz="3200" u="none" cap="none" strike="noStrike">
              <a:solidFill>
                <a:schemeClr val="accent1"/>
              </a:solidFill>
              <a:latin typeface="Calibri"/>
              <a:ea typeface="Calibri"/>
              <a:cs typeface="Calibri"/>
              <a:sym typeface="Calibri"/>
            </a:endParaRPr>
          </a:p>
        </p:txBody>
      </p:sp>
      <p:pic>
        <p:nvPicPr>
          <p:cNvPr descr="Timeline&#10;&#10;Description automatically generated" id="353" name="Google Shape;353;p49"/>
          <p:cNvPicPr preferRelativeResize="0"/>
          <p:nvPr/>
        </p:nvPicPr>
        <p:blipFill rotWithShape="1">
          <a:blip r:embed="rId3">
            <a:alphaModFix/>
          </a:blip>
          <a:srcRect b="0" l="0" r="0" t="0"/>
          <a:stretch/>
        </p:blipFill>
        <p:spPr>
          <a:xfrm>
            <a:off x="4100847" y="1702877"/>
            <a:ext cx="3832600" cy="2002550"/>
          </a:xfrm>
          <a:prstGeom prst="rect">
            <a:avLst/>
          </a:prstGeom>
          <a:noFill/>
          <a:ln>
            <a:noFill/>
          </a:ln>
        </p:spPr>
      </p:pic>
      <p:pic>
        <p:nvPicPr>
          <p:cNvPr descr="Rectangle&#10;&#10;Description automatically generated" id="354" name="Google Shape;354;p49"/>
          <p:cNvPicPr preferRelativeResize="0"/>
          <p:nvPr/>
        </p:nvPicPr>
        <p:blipFill rotWithShape="1">
          <a:blip r:embed="rId4">
            <a:alphaModFix/>
          </a:blip>
          <a:srcRect b="0" l="0" r="0" t="0"/>
          <a:stretch/>
        </p:blipFill>
        <p:spPr>
          <a:xfrm>
            <a:off x="5130832" y="3823098"/>
            <a:ext cx="2168195" cy="2126326"/>
          </a:xfrm>
          <a:prstGeom prst="rect">
            <a:avLst/>
          </a:prstGeom>
          <a:noFill/>
          <a:ln>
            <a:noFill/>
          </a:ln>
        </p:spPr>
      </p:pic>
      <p:pic>
        <p:nvPicPr>
          <p:cNvPr descr="Chart, bubble chart&#10;&#10;Description automatically generated" id="355" name="Google Shape;355;p49"/>
          <p:cNvPicPr preferRelativeResize="0"/>
          <p:nvPr/>
        </p:nvPicPr>
        <p:blipFill rotWithShape="1">
          <a:blip r:embed="rId5">
            <a:alphaModFix/>
          </a:blip>
          <a:srcRect b="0" l="0" r="0" t="0"/>
          <a:stretch/>
        </p:blipFill>
        <p:spPr>
          <a:xfrm>
            <a:off x="7852561" y="3761340"/>
            <a:ext cx="2254530" cy="2249843"/>
          </a:xfrm>
          <a:prstGeom prst="rect">
            <a:avLst/>
          </a:prstGeom>
          <a:noFill/>
          <a:ln>
            <a:noFill/>
          </a:ln>
        </p:spPr>
      </p:pic>
      <p:pic>
        <p:nvPicPr>
          <p:cNvPr descr="Icon&#10;&#10;Description automatically generated" id="356" name="Google Shape;356;p49"/>
          <p:cNvPicPr preferRelativeResize="0"/>
          <p:nvPr/>
        </p:nvPicPr>
        <p:blipFill rotWithShape="1">
          <a:blip r:embed="rId6">
            <a:alphaModFix/>
          </a:blip>
          <a:srcRect b="0" l="0" r="0" t="0"/>
          <a:stretch/>
        </p:blipFill>
        <p:spPr>
          <a:xfrm>
            <a:off x="2173957" y="3761340"/>
            <a:ext cx="2135743" cy="2207896"/>
          </a:xfrm>
          <a:prstGeom prst="rect">
            <a:avLst/>
          </a:prstGeom>
          <a:noFill/>
          <a:ln>
            <a:noFill/>
          </a:ln>
        </p:spPr>
      </p:pic>
      <p:sp>
        <p:nvSpPr>
          <p:cNvPr id="357" name="Google Shape;357;p49"/>
          <p:cNvSpPr txBox="1"/>
          <p:nvPr/>
        </p:nvSpPr>
        <p:spPr>
          <a:xfrm>
            <a:off x="2004022" y="5985524"/>
            <a:ext cx="225453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cs-CZ" sz="1800" u="none" cap="none" strike="noStrike">
                <a:solidFill>
                  <a:schemeClr val="accent1"/>
                </a:solidFill>
                <a:latin typeface="Calibri"/>
                <a:ea typeface="Calibri"/>
                <a:cs typeface="Calibri"/>
                <a:sym typeface="Calibri"/>
              </a:rPr>
              <a:t>Raison d'être Dualism </a:t>
            </a:r>
            <a:endParaRPr sz="1800">
              <a:solidFill>
                <a:schemeClr val="accent1"/>
              </a:solidFill>
              <a:latin typeface="Calibri"/>
              <a:ea typeface="Calibri"/>
              <a:cs typeface="Calibri"/>
              <a:sym typeface="Calibri"/>
            </a:endParaRPr>
          </a:p>
        </p:txBody>
      </p:sp>
      <p:sp>
        <p:nvSpPr>
          <p:cNvPr id="358" name="Google Shape;358;p49"/>
          <p:cNvSpPr txBox="1"/>
          <p:nvPr/>
        </p:nvSpPr>
        <p:spPr>
          <a:xfrm>
            <a:off x="4682910" y="6067096"/>
            <a:ext cx="3064041" cy="28776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7030A0"/>
              </a:buClr>
              <a:buSzPts val="1800"/>
              <a:buFont typeface="Calibri"/>
              <a:buNone/>
            </a:pPr>
            <a:r>
              <a:rPr b="0" lang="cs-CZ" sz="1800" u="none">
                <a:solidFill>
                  <a:schemeClr val="accent1"/>
                </a:solidFill>
                <a:latin typeface="Calibri"/>
                <a:ea typeface="Calibri"/>
                <a:cs typeface="Calibri"/>
                <a:sym typeface="Calibri"/>
              </a:rPr>
              <a:t>Data Steward Ambiguity</a:t>
            </a:r>
            <a:endParaRPr>
              <a:solidFill>
                <a:schemeClr val="accent1"/>
              </a:solidFill>
            </a:endParaRPr>
          </a:p>
        </p:txBody>
      </p:sp>
      <p:sp>
        <p:nvSpPr>
          <p:cNvPr id="359" name="Google Shape;359;p49"/>
          <p:cNvSpPr txBox="1"/>
          <p:nvPr/>
        </p:nvSpPr>
        <p:spPr>
          <a:xfrm>
            <a:off x="7933448" y="6067096"/>
            <a:ext cx="2254530" cy="28776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7030A0"/>
              </a:buClr>
              <a:buSzPts val="1800"/>
              <a:buFont typeface="Calibri"/>
              <a:buNone/>
            </a:pPr>
            <a:r>
              <a:rPr b="0" lang="cs-CZ" sz="1800" u="none">
                <a:solidFill>
                  <a:schemeClr val="accent1"/>
                </a:solidFill>
                <a:latin typeface="Calibri"/>
                <a:ea typeface="Calibri"/>
                <a:cs typeface="Calibri"/>
                <a:sym typeface="Calibri"/>
              </a:rPr>
              <a:t>Disconnect in Funding</a:t>
            </a:r>
            <a:endParaRPr>
              <a:solidFill>
                <a:schemeClr val="accen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50"/>
          <p:cNvSpPr txBox="1"/>
          <p:nvPr/>
        </p:nvSpPr>
        <p:spPr>
          <a:xfrm>
            <a:off x="572745" y="121151"/>
            <a:ext cx="11662500" cy="5592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600"/>
              </a:spcAft>
              <a:buClr>
                <a:srgbClr val="7030A0"/>
              </a:buClr>
              <a:buSzPts val="5200"/>
              <a:buFont typeface="Calibri"/>
              <a:buNone/>
            </a:pPr>
            <a:r>
              <a:rPr b="1" lang="cs-CZ" sz="2800">
                <a:solidFill>
                  <a:schemeClr val="lt1"/>
                </a:solidFill>
                <a:latin typeface="Trebuchet MS"/>
                <a:ea typeface="Trebuchet MS"/>
                <a:cs typeface="Trebuchet MS"/>
                <a:sym typeface="Trebuchet MS"/>
              </a:rPr>
              <a:t>God dag! DENMARK (4/6)</a:t>
            </a:r>
            <a:endParaRPr b="1" sz="2800">
              <a:solidFill>
                <a:schemeClr val="lt1"/>
              </a:solidFill>
              <a:latin typeface="Trebuchet MS"/>
              <a:ea typeface="Trebuchet MS"/>
              <a:cs typeface="Trebuchet MS"/>
              <a:sym typeface="Trebuchet MS"/>
            </a:endParaRPr>
          </a:p>
        </p:txBody>
      </p:sp>
      <p:pic>
        <p:nvPicPr>
          <p:cNvPr descr="Icon&#10;&#10;Description automatically generated" id="365" name="Google Shape;365;p50"/>
          <p:cNvPicPr preferRelativeResize="0"/>
          <p:nvPr/>
        </p:nvPicPr>
        <p:blipFill rotWithShape="1">
          <a:blip r:embed="rId3">
            <a:alphaModFix/>
          </a:blip>
          <a:srcRect b="0" l="0" r="0" t="0"/>
          <a:stretch/>
        </p:blipFill>
        <p:spPr>
          <a:xfrm>
            <a:off x="4077089" y="1300160"/>
            <a:ext cx="4253112" cy="4396798"/>
          </a:xfrm>
          <a:prstGeom prst="rect">
            <a:avLst/>
          </a:prstGeom>
          <a:noFill/>
          <a:ln>
            <a:noFill/>
          </a:ln>
        </p:spPr>
      </p:pic>
      <p:sp>
        <p:nvSpPr>
          <p:cNvPr id="366" name="Google Shape;366;p50"/>
          <p:cNvSpPr txBox="1"/>
          <p:nvPr/>
        </p:nvSpPr>
        <p:spPr>
          <a:xfrm>
            <a:off x="572740" y="2910468"/>
            <a:ext cx="3417900" cy="2555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cs-CZ" sz="5200">
                <a:solidFill>
                  <a:schemeClr val="accent1"/>
                </a:solidFill>
                <a:latin typeface="Calibri"/>
                <a:ea typeface="Calibri"/>
                <a:cs typeface="Calibri"/>
                <a:sym typeface="Calibri"/>
              </a:rPr>
              <a:t>Pull</a:t>
            </a:r>
            <a:endParaRPr>
              <a:solidFill>
                <a:schemeClr val="accent1"/>
              </a:solidFill>
            </a:endParaRPr>
          </a:p>
          <a:p>
            <a:pPr indent="0" lvl="0" marL="0" marR="0" rtl="0" algn="l">
              <a:spcBef>
                <a:spcPts val="0"/>
              </a:spcBef>
              <a:spcAft>
                <a:spcPts val="0"/>
              </a:spcAft>
              <a:buNone/>
            </a:pPr>
            <a:r>
              <a:rPr lang="cs-CZ" sz="1800">
                <a:solidFill>
                  <a:schemeClr val="dk1"/>
                </a:solidFill>
                <a:latin typeface="Calibri"/>
                <a:ea typeface="Calibri"/>
                <a:cs typeface="Calibri"/>
                <a:sym typeface="Calibri"/>
              </a:rPr>
              <a:t>FAIR is fiercely pursued, </a:t>
            </a:r>
            <a:br>
              <a:rPr lang="cs-CZ" sz="1800">
                <a:solidFill>
                  <a:schemeClr val="dk1"/>
                </a:solidFill>
                <a:latin typeface="Calibri"/>
                <a:ea typeface="Calibri"/>
                <a:cs typeface="Calibri"/>
                <a:sym typeface="Calibri"/>
              </a:rPr>
            </a:br>
            <a:r>
              <a:rPr lang="cs-CZ" sz="1800">
                <a:solidFill>
                  <a:schemeClr val="dk1"/>
                </a:solidFill>
                <a:latin typeface="Calibri"/>
                <a:ea typeface="Calibri"/>
                <a:cs typeface="Calibri"/>
                <a:sym typeface="Calibri"/>
              </a:rPr>
              <a:t>often with researcher enthusiasm, as a research agenda necessity</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cs-CZ" sz="1800">
                <a:solidFill>
                  <a:schemeClr val="accent2"/>
                </a:solidFill>
                <a:latin typeface="Calibri"/>
                <a:ea typeface="Calibri"/>
                <a:cs typeface="Calibri"/>
                <a:sym typeface="Calibri"/>
              </a:rPr>
              <a:t>Think: </a:t>
            </a:r>
            <a:r>
              <a:rPr lang="cs-CZ" sz="1800">
                <a:solidFill>
                  <a:schemeClr val="dk1"/>
                </a:solidFill>
                <a:latin typeface="Calibri"/>
                <a:ea typeface="Calibri"/>
                <a:cs typeface="Calibri"/>
                <a:sym typeface="Calibri"/>
              </a:rPr>
              <a:t>Provide useful tools and infrastructure</a:t>
            </a:r>
            <a:endParaRPr/>
          </a:p>
        </p:txBody>
      </p:sp>
      <p:sp>
        <p:nvSpPr>
          <p:cNvPr id="367" name="Google Shape;367;p50"/>
          <p:cNvSpPr txBox="1"/>
          <p:nvPr/>
        </p:nvSpPr>
        <p:spPr>
          <a:xfrm>
            <a:off x="8675371" y="2879691"/>
            <a:ext cx="3400200" cy="2832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cs-CZ" sz="5200">
                <a:solidFill>
                  <a:schemeClr val="accent1"/>
                </a:solidFill>
                <a:latin typeface="Calibri"/>
                <a:ea typeface="Calibri"/>
                <a:cs typeface="Calibri"/>
                <a:sym typeface="Calibri"/>
              </a:rPr>
              <a:t>Push</a:t>
            </a:r>
            <a:endParaRPr>
              <a:solidFill>
                <a:schemeClr val="accent1"/>
              </a:solidFill>
            </a:endParaRPr>
          </a:p>
          <a:p>
            <a:pPr indent="0" lvl="0" marL="0" marR="0" rtl="0" algn="l">
              <a:spcBef>
                <a:spcPts val="0"/>
              </a:spcBef>
              <a:spcAft>
                <a:spcPts val="0"/>
              </a:spcAft>
              <a:buNone/>
            </a:pPr>
            <a:r>
              <a:rPr lang="cs-CZ" sz="1800">
                <a:solidFill>
                  <a:schemeClr val="dk1"/>
                </a:solidFill>
                <a:latin typeface="Calibri"/>
                <a:ea typeface="Calibri"/>
                <a:cs typeface="Calibri"/>
                <a:sym typeface="Calibri"/>
              </a:rPr>
              <a:t>FAIR is gradually absorbed, </a:t>
            </a:r>
            <a:br>
              <a:rPr lang="cs-CZ" sz="1800">
                <a:solidFill>
                  <a:schemeClr val="dk1"/>
                </a:solidFill>
                <a:latin typeface="Calibri"/>
                <a:ea typeface="Calibri"/>
                <a:cs typeface="Calibri"/>
                <a:sym typeface="Calibri"/>
              </a:rPr>
            </a:br>
            <a:r>
              <a:rPr lang="cs-CZ" sz="1800">
                <a:solidFill>
                  <a:schemeClr val="dk1"/>
                </a:solidFill>
                <a:latin typeface="Calibri"/>
                <a:ea typeface="Calibri"/>
                <a:cs typeface="Calibri"/>
                <a:sym typeface="Calibri"/>
              </a:rPr>
              <a:t>often with researcher reluctance, </a:t>
            </a:r>
            <a:br>
              <a:rPr lang="cs-CZ" sz="1800">
                <a:solidFill>
                  <a:schemeClr val="dk1"/>
                </a:solidFill>
                <a:latin typeface="Calibri"/>
                <a:ea typeface="Calibri"/>
                <a:cs typeface="Calibri"/>
                <a:sym typeface="Calibri"/>
              </a:rPr>
            </a:br>
            <a:r>
              <a:rPr lang="cs-CZ" sz="1800">
                <a:solidFill>
                  <a:schemeClr val="dk1"/>
                </a:solidFill>
                <a:latin typeface="Calibri"/>
                <a:ea typeface="Calibri"/>
                <a:cs typeface="Calibri"/>
                <a:sym typeface="Calibri"/>
              </a:rPr>
              <a:t>as a global civilisation aspiration</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cs-CZ" sz="1800">
                <a:solidFill>
                  <a:schemeClr val="accent2"/>
                </a:solidFill>
                <a:latin typeface="Calibri"/>
                <a:ea typeface="Calibri"/>
                <a:cs typeface="Calibri"/>
                <a:sym typeface="Calibri"/>
              </a:rPr>
              <a:t>Think:</a:t>
            </a:r>
            <a:r>
              <a:rPr lang="cs-CZ" sz="1800">
                <a:solidFill>
                  <a:schemeClr val="dk1"/>
                </a:solidFill>
                <a:latin typeface="Calibri"/>
                <a:ea typeface="Calibri"/>
                <a:cs typeface="Calibri"/>
                <a:sym typeface="Calibri"/>
              </a:rPr>
              <a:t> Provide clear incentives (</a:t>
            </a:r>
            <a:r>
              <a:rPr i="1" lang="cs-CZ" sz="1800">
                <a:solidFill>
                  <a:schemeClr val="dk1"/>
                </a:solidFill>
                <a:latin typeface="Calibri"/>
                <a:ea typeface="Calibri"/>
                <a:cs typeface="Calibri"/>
                <a:sym typeface="Calibri"/>
              </a:rPr>
              <a:t>stick </a:t>
            </a:r>
            <a:r>
              <a:rPr lang="cs-CZ" sz="1800">
                <a:solidFill>
                  <a:schemeClr val="dk1"/>
                </a:solidFill>
                <a:latin typeface="Calibri"/>
                <a:ea typeface="Calibri"/>
                <a:cs typeface="Calibri"/>
                <a:sym typeface="Calibri"/>
              </a:rPr>
              <a:t>and </a:t>
            </a:r>
            <a:r>
              <a:rPr i="1" lang="cs-CZ" sz="1800">
                <a:solidFill>
                  <a:schemeClr val="dk1"/>
                </a:solidFill>
                <a:latin typeface="Calibri"/>
                <a:ea typeface="Calibri"/>
                <a:cs typeface="Calibri"/>
                <a:sym typeface="Calibri"/>
              </a:rPr>
              <a:t>carrot</a:t>
            </a:r>
            <a:r>
              <a:rPr lang="cs-CZ"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8" name="Google Shape;368;p50"/>
          <p:cNvSpPr txBox="1"/>
          <p:nvPr/>
        </p:nvSpPr>
        <p:spPr>
          <a:xfrm>
            <a:off x="240631" y="5971592"/>
            <a:ext cx="11662609" cy="669839"/>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Clr>
                <a:srgbClr val="7030A0"/>
              </a:buClr>
              <a:buSzPts val="3300"/>
              <a:buFont typeface="Calibri"/>
              <a:buNone/>
            </a:pPr>
            <a:r>
              <a:rPr b="1" lang="cs-CZ" sz="3300">
                <a:solidFill>
                  <a:schemeClr val="accent1"/>
                </a:solidFill>
                <a:latin typeface="Calibri"/>
                <a:ea typeface="Calibri"/>
                <a:cs typeface="Calibri"/>
                <a:sym typeface="Calibri"/>
              </a:rPr>
              <a:t>Change</a:t>
            </a:r>
            <a:r>
              <a:rPr b="1" lang="cs-CZ" sz="3300">
                <a:solidFill>
                  <a:srgbClr val="7D7D7D"/>
                </a:solidFill>
                <a:latin typeface="Calibri"/>
                <a:ea typeface="Calibri"/>
                <a:cs typeface="Calibri"/>
                <a:sym typeface="Calibri"/>
              </a:rPr>
              <a:t> with a primary focus on the </a:t>
            </a:r>
            <a:r>
              <a:rPr b="1" i="1" lang="cs-CZ" sz="3300" u="sng">
                <a:solidFill>
                  <a:srgbClr val="7D7D7D"/>
                </a:solidFill>
                <a:latin typeface="Calibri"/>
                <a:ea typeface="Calibri"/>
                <a:cs typeface="Calibri"/>
                <a:sym typeface="Calibri"/>
              </a:rPr>
              <a:t>pull</a:t>
            </a:r>
            <a:endParaRPr b="1" sz="3300">
              <a:solidFill>
                <a:srgbClr val="7D7D7D"/>
              </a:solidFill>
              <a:latin typeface="Calibri"/>
              <a:ea typeface="Calibri"/>
              <a:cs typeface="Calibri"/>
              <a:sym typeface="Calibri"/>
            </a:endParaRPr>
          </a:p>
        </p:txBody>
      </p:sp>
      <p:sp>
        <p:nvSpPr>
          <p:cNvPr id="369" name="Google Shape;369;p50"/>
          <p:cNvSpPr txBox="1"/>
          <p:nvPr/>
        </p:nvSpPr>
        <p:spPr>
          <a:xfrm>
            <a:off x="5253985" y="2771969"/>
            <a:ext cx="1899319"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cs-CZ" sz="6600">
                <a:solidFill>
                  <a:srgbClr val="FF0000"/>
                </a:solidFill>
                <a:latin typeface="Calibri"/>
                <a:ea typeface="Calibri"/>
                <a:cs typeface="Calibri"/>
                <a:sym typeface="Calibri"/>
              </a:rPr>
              <a:t>FAIR</a:t>
            </a:r>
            <a:endParaRPr/>
          </a:p>
        </p:txBody>
      </p:sp>
      <p:sp>
        <p:nvSpPr>
          <p:cNvPr id="370" name="Google Shape;370;p50"/>
          <p:cNvSpPr txBox="1"/>
          <p:nvPr/>
        </p:nvSpPr>
        <p:spPr>
          <a:xfrm>
            <a:off x="725145" y="876676"/>
            <a:ext cx="11662500" cy="5592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600"/>
              </a:spcAft>
              <a:buClr>
                <a:srgbClr val="7030A0"/>
              </a:buClr>
              <a:buSzPts val="5200"/>
              <a:buFont typeface="Calibri"/>
              <a:buNone/>
            </a:pPr>
            <a:r>
              <a:rPr b="1" lang="cs-CZ" sz="2800">
                <a:solidFill>
                  <a:schemeClr val="accent1"/>
                </a:solidFill>
                <a:latin typeface="Trebuchet MS"/>
                <a:ea typeface="Trebuchet MS"/>
                <a:cs typeface="Trebuchet MS"/>
                <a:sym typeface="Trebuchet MS"/>
              </a:rPr>
              <a:t>Change: Raison d'être Dualism </a:t>
            </a:r>
            <a:endParaRPr b="1" sz="2800">
              <a:solidFill>
                <a:schemeClr val="accent1"/>
              </a:solidFill>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pic>
        <p:nvPicPr>
          <p:cNvPr id="375" name="Google Shape;375;p51"/>
          <p:cNvPicPr preferRelativeResize="0"/>
          <p:nvPr/>
        </p:nvPicPr>
        <p:blipFill rotWithShape="1">
          <a:blip r:embed="rId3">
            <a:alphaModFix/>
          </a:blip>
          <a:srcRect b="0" l="0" r="0" t="0"/>
          <a:stretch/>
        </p:blipFill>
        <p:spPr>
          <a:xfrm>
            <a:off x="4371534" y="1382735"/>
            <a:ext cx="3338737" cy="3466085"/>
          </a:xfrm>
          <a:prstGeom prst="rect">
            <a:avLst/>
          </a:prstGeom>
          <a:noFill/>
          <a:ln>
            <a:noFill/>
          </a:ln>
        </p:spPr>
      </p:pic>
      <p:sp>
        <p:nvSpPr>
          <p:cNvPr id="376" name="Google Shape;376;p51"/>
          <p:cNvSpPr txBox="1"/>
          <p:nvPr/>
        </p:nvSpPr>
        <p:spPr>
          <a:xfrm rot="-5033898">
            <a:off x="6886313" y="2085423"/>
            <a:ext cx="2567050" cy="110799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cs-CZ" sz="2400">
                <a:solidFill>
                  <a:schemeClr val="dk1"/>
                </a:solidFill>
                <a:latin typeface="Calibri"/>
                <a:ea typeface="Calibri"/>
                <a:cs typeface="Calibri"/>
                <a:sym typeface="Calibri"/>
              </a:rPr>
              <a:t>Z = </a:t>
            </a:r>
            <a:r>
              <a:rPr b="1" lang="cs-CZ" sz="2400">
                <a:solidFill>
                  <a:srgbClr val="7030A0"/>
                </a:solidFill>
                <a:latin typeface="Calibri"/>
                <a:ea typeface="Calibri"/>
                <a:cs typeface="Calibri"/>
                <a:sym typeface="Calibri"/>
              </a:rPr>
              <a:t>Level</a:t>
            </a:r>
            <a:br>
              <a:rPr b="1" lang="cs-CZ" sz="1800">
                <a:solidFill>
                  <a:schemeClr val="dk1"/>
                </a:solidFill>
                <a:latin typeface="Calibri"/>
                <a:ea typeface="Calibri"/>
                <a:cs typeface="Calibri"/>
                <a:sym typeface="Calibri"/>
              </a:rPr>
            </a:br>
            <a:r>
              <a:rPr b="1" lang="cs-CZ" sz="1400">
                <a:solidFill>
                  <a:schemeClr val="dk1"/>
                </a:solidFill>
                <a:latin typeface="Arial"/>
                <a:ea typeface="Arial"/>
                <a:cs typeface="Arial"/>
                <a:sym typeface="Arial"/>
              </a:rPr>
              <a:t>From upgraded librarian to postdoc integrated DS </a:t>
            </a:r>
            <a:br>
              <a:rPr b="1" lang="cs-CZ" sz="1400">
                <a:solidFill>
                  <a:schemeClr val="dk1"/>
                </a:solidFill>
                <a:latin typeface="Arial"/>
                <a:ea typeface="Arial"/>
                <a:cs typeface="Arial"/>
                <a:sym typeface="Arial"/>
              </a:rPr>
            </a:br>
            <a:r>
              <a:rPr b="1" lang="cs-CZ" sz="1400">
                <a:solidFill>
                  <a:schemeClr val="dk1"/>
                </a:solidFill>
                <a:latin typeface="Arial"/>
                <a:ea typeface="Arial"/>
                <a:cs typeface="Arial"/>
                <a:sym typeface="Arial"/>
              </a:rPr>
              <a:t>know-how</a:t>
            </a:r>
            <a:endParaRPr sz="1400">
              <a:solidFill>
                <a:schemeClr val="dk1"/>
              </a:solidFill>
              <a:latin typeface="Arial"/>
              <a:ea typeface="Arial"/>
              <a:cs typeface="Arial"/>
              <a:sym typeface="Arial"/>
            </a:endParaRPr>
          </a:p>
        </p:txBody>
      </p:sp>
      <p:sp>
        <p:nvSpPr>
          <p:cNvPr id="377" name="Google Shape;377;p51"/>
          <p:cNvSpPr txBox="1"/>
          <p:nvPr/>
        </p:nvSpPr>
        <p:spPr>
          <a:xfrm rot="-2661011">
            <a:off x="5930741" y="4181825"/>
            <a:ext cx="2670289" cy="11695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cs-CZ" sz="2800">
                <a:solidFill>
                  <a:schemeClr val="dk1"/>
                </a:solidFill>
                <a:latin typeface="Calibri"/>
                <a:ea typeface="Calibri"/>
                <a:cs typeface="Calibri"/>
                <a:sym typeface="Calibri"/>
              </a:rPr>
              <a:t>Y = </a:t>
            </a:r>
            <a:r>
              <a:rPr b="1" lang="cs-CZ" sz="2800">
                <a:solidFill>
                  <a:srgbClr val="7030A0"/>
                </a:solidFill>
                <a:latin typeface="Calibri"/>
                <a:ea typeface="Calibri"/>
                <a:cs typeface="Calibri"/>
                <a:sym typeface="Calibri"/>
              </a:rPr>
              <a:t>Content</a:t>
            </a:r>
            <a:br>
              <a:rPr b="1" lang="cs-CZ" sz="1400">
                <a:solidFill>
                  <a:schemeClr val="dk1"/>
                </a:solidFill>
                <a:latin typeface="Calibri"/>
                <a:ea typeface="Calibri"/>
                <a:cs typeface="Calibri"/>
                <a:sym typeface="Calibri"/>
              </a:rPr>
            </a:br>
            <a:r>
              <a:rPr b="1" lang="cs-CZ" sz="1400">
                <a:solidFill>
                  <a:schemeClr val="dk1"/>
                </a:solidFill>
                <a:latin typeface="Arial"/>
                <a:ea typeface="Arial"/>
                <a:cs typeface="Arial"/>
                <a:sym typeface="Arial"/>
              </a:rPr>
              <a:t>From subject specific to generic data lifecycle DS infrastructure</a:t>
            </a:r>
            <a:endParaRPr sz="1400">
              <a:solidFill>
                <a:schemeClr val="dk1"/>
              </a:solidFill>
              <a:latin typeface="Arial"/>
              <a:ea typeface="Arial"/>
              <a:cs typeface="Arial"/>
              <a:sym typeface="Arial"/>
            </a:endParaRPr>
          </a:p>
        </p:txBody>
      </p:sp>
      <p:sp>
        <p:nvSpPr>
          <p:cNvPr id="378" name="Google Shape;378;p51"/>
          <p:cNvSpPr txBox="1"/>
          <p:nvPr/>
        </p:nvSpPr>
        <p:spPr>
          <a:xfrm rot="1830375">
            <a:off x="3559218" y="4296316"/>
            <a:ext cx="2670289" cy="116955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cs-CZ" sz="2800">
                <a:solidFill>
                  <a:schemeClr val="dk1"/>
                </a:solidFill>
                <a:latin typeface="Calibri"/>
                <a:ea typeface="Calibri"/>
                <a:cs typeface="Calibri"/>
                <a:sym typeface="Calibri"/>
              </a:rPr>
              <a:t>X = </a:t>
            </a:r>
            <a:r>
              <a:rPr b="1" lang="cs-CZ" sz="2800">
                <a:solidFill>
                  <a:srgbClr val="7030A0"/>
                </a:solidFill>
                <a:latin typeface="Calibri"/>
                <a:ea typeface="Calibri"/>
                <a:cs typeface="Calibri"/>
                <a:sym typeface="Calibri"/>
              </a:rPr>
              <a:t>Field</a:t>
            </a:r>
            <a:br>
              <a:rPr b="1" lang="cs-CZ" sz="2800">
                <a:solidFill>
                  <a:schemeClr val="dk1"/>
                </a:solidFill>
                <a:latin typeface="Calibri"/>
                <a:ea typeface="Calibri"/>
                <a:cs typeface="Calibri"/>
                <a:sym typeface="Calibri"/>
              </a:rPr>
            </a:br>
            <a:r>
              <a:rPr b="1" lang="cs-CZ" sz="1400">
                <a:solidFill>
                  <a:schemeClr val="dk1"/>
                </a:solidFill>
                <a:latin typeface="Arial"/>
                <a:ea typeface="Arial"/>
                <a:cs typeface="Arial"/>
                <a:sym typeface="Arial"/>
              </a:rPr>
              <a:t>From Humanities to Tech/Nat community culture and DS competence</a:t>
            </a:r>
            <a:endParaRPr sz="1400">
              <a:solidFill>
                <a:schemeClr val="dk1"/>
              </a:solidFill>
              <a:latin typeface="Arial"/>
              <a:ea typeface="Arial"/>
              <a:cs typeface="Arial"/>
              <a:sym typeface="Arial"/>
            </a:endParaRPr>
          </a:p>
        </p:txBody>
      </p:sp>
      <p:sp>
        <p:nvSpPr>
          <p:cNvPr id="379" name="Google Shape;379;p51"/>
          <p:cNvSpPr txBox="1"/>
          <p:nvPr/>
        </p:nvSpPr>
        <p:spPr>
          <a:xfrm>
            <a:off x="240632" y="86951"/>
            <a:ext cx="11662500" cy="5592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7030A0"/>
              </a:buClr>
              <a:buSzPts val="5200"/>
              <a:buFont typeface="Calibri"/>
              <a:buNone/>
            </a:pPr>
            <a:r>
              <a:rPr b="1" lang="cs-CZ" sz="2800">
                <a:solidFill>
                  <a:schemeClr val="lt1"/>
                </a:solidFill>
                <a:latin typeface="Trebuchet MS"/>
                <a:ea typeface="Trebuchet MS"/>
                <a:cs typeface="Trebuchet MS"/>
                <a:sym typeface="Trebuchet MS"/>
              </a:rPr>
              <a:t>God dag! DENMARK (5/6)</a:t>
            </a:r>
            <a:endParaRPr b="1" sz="2800">
              <a:solidFill>
                <a:schemeClr val="accent1"/>
              </a:solidFill>
              <a:latin typeface="Trebuchet MS"/>
              <a:ea typeface="Trebuchet MS"/>
              <a:cs typeface="Trebuchet MS"/>
              <a:sym typeface="Trebuchet MS"/>
            </a:endParaRPr>
          </a:p>
          <a:p>
            <a:pPr indent="0" lvl="0" marL="0" marR="0" rtl="0" algn="l">
              <a:lnSpc>
                <a:spcPct val="90000"/>
              </a:lnSpc>
              <a:spcBef>
                <a:spcPts val="0"/>
              </a:spcBef>
              <a:spcAft>
                <a:spcPts val="0"/>
              </a:spcAft>
              <a:buClr>
                <a:srgbClr val="7030A0"/>
              </a:buClr>
              <a:buSzPts val="5200"/>
              <a:buFont typeface="Calibri"/>
              <a:buNone/>
            </a:pPr>
            <a:r>
              <a:t/>
            </a:r>
            <a:endParaRPr b="1" sz="2800">
              <a:solidFill>
                <a:schemeClr val="accent1"/>
              </a:solidFill>
              <a:latin typeface="Trebuchet MS"/>
              <a:ea typeface="Trebuchet MS"/>
              <a:cs typeface="Trebuchet MS"/>
              <a:sym typeface="Trebuchet MS"/>
            </a:endParaRPr>
          </a:p>
          <a:p>
            <a:pPr indent="0" lvl="0" marL="0" marR="0" rtl="0" algn="ctr">
              <a:lnSpc>
                <a:spcPct val="90000"/>
              </a:lnSpc>
              <a:spcBef>
                <a:spcPts val="0"/>
              </a:spcBef>
              <a:spcAft>
                <a:spcPts val="0"/>
              </a:spcAft>
              <a:buClr>
                <a:srgbClr val="7030A0"/>
              </a:buClr>
              <a:buSzPts val="5200"/>
              <a:buFont typeface="Calibri"/>
              <a:buNone/>
            </a:pPr>
            <a:r>
              <a:rPr b="1" lang="cs-CZ" sz="2800">
                <a:solidFill>
                  <a:schemeClr val="accent1"/>
                </a:solidFill>
                <a:latin typeface="Trebuchet MS"/>
                <a:ea typeface="Trebuchet MS"/>
                <a:cs typeface="Trebuchet MS"/>
                <a:sym typeface="Trebuchet MS"/>
              </a:rPr>
              <a:t>Train: Data Steward Ambiguity</a:t>
            </a:r>
            <a:endParaRPr b="1" sz="2800">
              <a:solidFill>
                <a:schemeClr val="accent1"/>
              </a:solidFill>
              <a:latin typeface="Trebuchet MS"/>
              <a:ea typeface="Trebuchet MS"/>
              <a:cs typeface="Trebuchet MS"/>
              <a:sym typeface="Trebuchet MS"/>
            </a:endParaRPr>
          </a:p>
        </p:txBody>
      </p:sp>
      <p:sp>
        <p:nvSpPr>
          <p:cNvPr id="380" name="Google Shape;380;p51"/>
          <p:cNvSpPr txBox="1"/>
          <p:nvPr>
            <p:ph type="ctrTitle"/>
          </p:nvPr>
        </p:nvSpPr>
        <p:spPr>
          <a:xfrm>
            <a:off x="240631" y="5590592"/>
            <a:ext cx="11662500" cy="6699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rgbClr val="7030A0"/>
              </a:buClr>
              <a:buSzPts val="3300"/>
              <a:buFont typeface="Calibri"/>
              <a:buNone/>
            </a:pPr>
            <a:r>
              <a:rPr lang="cs-CZ" sz="2800">
                <a:solidFill>
                  <a:schemeClr val="accent1"/>
                </a:solidFill>
              </a:rPr>
              <a:t>Train </a:t>
            </a:r>
            <a:r>
              <a:rPr lang="cs-CZ" sz="2800">
                <a:solidFill>
                  <a:srgbClr val="7D7D7D"/>
                </a:solidFill>
              </a:rPr>
              <a:t>with joint international </a:t>
            </a:r>
            <a:r>
              <a:rPr i="1" lang="cs-CZ" sz="2800" u="sng">
                <a:solidFill>
                  <a:srgbClr val="7D7D7D"/>
                </a:solidFill>
              </a:rPr>
              <a:t>focus</a:t>
            </a:r>
            <a:r>
              <a:rPr lang="cs-CZ" sz="2800">
                <a:solidFill>
                  <a:srgbClr val="7D7D7D"/>
                </a:solidFill>
              </a:rPr>
              <a:t>, where universities alone cannot</a:t>
            </a:r>
            <a:endParaRPr sz="5500">
              <a:solidFill>
                <a:srgbClr val="7D7D7D"/>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52"/>
          <p:cNvSpPr txBox="1"/>
          <p:nvPr>
            <p:ph type="ctrTitle"/>
          </p:nvPr>
        </p:nvSpPr>
        <p:spPr>
          <a:xfrm>
            <a:off x="240569" y="5565642"/>
            <a:ext cx="11662500" cy="669900"/>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rgbClr val="7030A0"/>
              </a:buClr>
              <a:buSzPct val="107220"/>
              <a:buFont typeface="Calibri"/>
              <a:buNone/>
            </a:pPr>
            <a:r>
              <a:rPr lang="cs-CZ" sz="3077">
                <a:solidFill>
                  <a:schemeClr val="accent1"/>
                </a:solidFill>
              </a:rPr>
              <a:t>Build </a:t>
            </a:r>
            <a:r>
              <a:rPr lang="cs-CZ" sz="3077">
                <a:solidFill>
                  <a:srgbClr val="7D7D7D"/>
                </a:solidFill>
              </a:rPr>
              <a:t>with joint </a:t>
            </a:r>
            <a:r>
              <a:rPr i="1" lang="cs-CZ" sz="3077" u="sng">
                <a:solidFill>
                  <a:srgbClr val="7D7D7D"/>
                </a:solidFill>
              </a:rPr>
              <a:t>national funding </a:t>
            </a:r>
            <a:r>
              <a:rPr lang="cs-CZ" sz="3077">
                <a:solidFill>
                  <a:srgbClr val="7D7D7D"/>
                </a:solidFill>
              </a:rPr>
              <a:t>(Not just Horizon Europe)</a:t>
            </a:r>
            <a:r>
              <a:rPr lang="cs-CZ" sz="3300"/>
              <a:t>)</a:t>
            </a:r>
            <a:endParaRPr/>
          </a:p>
        </p:txBody>
      </p:sp>
      <p:sp>
        <p:nvSpPr>
          <p:cNvPr id="386" name="Google Shape;386;p52"/>
          <p:cNvSpPr txBox="1"/>
          <p:nvPr/>
        </p:nvSpPr>
        <p:spPr>
          <a:xfrm>
            <a:off x="240632" y="106401"/>
            <a:ext cx="11662500" cy="5592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7030A0"/>
              </a:buClr>
              <a:buSzPts val="5200"/>
              <a:buFont typeface="Calibri"/>
              <a:buNone/>
            </a:pPr>
            <a:r>
              <a:rPr b="1" lang="cs-CZ" sz="2800">
                <a:solidFill>
                  <a:schemeClr val="lt1"/>
                </a:solidFill>
                <a:latin typeface="Trebuchet MS"/>
                <a:ea typeface="Trebuchet MS"/>
                <a:cs typeface="Trebuchet MS"/>
                <a:sym typeface="Trebuchet MS"/>
              </a:rPr>
              <a:t>God dag! DENMARK (6/6)</a:t>
            </a:r>
            <a:endParaRPr b="1" sz="2800">
              <a:solidFill>
                <a:schemeClr val="accent1"/>
              </a:solidFill>
              <a:latin typeface="Trebuchet MS"/>
              <a:ea typeface="Trebuchet MS"/>
              <a:cs typeface="Trebuchet MS"/>
              <a:sym typeface="Trebuchet MS"/>
            </a:endParaRPr>
          </a:p>
          <a:p>
            <a:pPr indent="0" lvl="0" marL="0" marR="0" rtl="0" algn="ctr">
              <a:lnSpc>
                <a:spcPct val="90000"/>
              </a:lnSpc>
              <a:spcBef>
                <a:spcPts val="0"/>
              </a:spcBef>
              <a:spcAft>
                <a:spcPts val="0"/>
              </a:spcAft>
              <a:buClr>
                <a:srgbClr val="7030A0"/>
              </a:buClr>
              <a:buSzPts val="5200"/>
              <a:buFont typeface="Calibri"/>
              <a:buNone/>
            </a:pPr>
            <a:r>
              <a:t/>
            </a:r>
            <a:endParaRPr b="1" sz="2800">
              <a:solidFill>
                <a:schemeClr val="accent1"/>
              </a:solidFill>
              <a:latin typeface="Trebuchet MS"/>
              <a:ea typeface="Trebuchet MS"/>
              <a:cs typeface="Trebuchet MS"/>
              <a:sym typeface="Trebuchet MS"/>
            </a:endParaRPr>
          </a:p>
          <a:p>
            <a:pPr indent="0" lvl="0" marL="0" marR="0" rtl="0" algn="ctr">
              <a:lnSpc>
                <a:spcPct val="90000"/>
              </a:lnSpc>
              <a:spcBef>
                <a:spcPts val="0"/>
              </a:spcBef>
              <a:spcAft>
                <a:spcPts val="0"/>
              </a:spcAft>
              <a:buClr>
                <a:srgbClr val="7030A0"/>
              </a:buClr>
              <a:buSzPts val="5200"/>
              <a:buFont typeface="Calibri"/>
              <a:buNone/>
            </a:pPr>
            <a:r>
              <a:rPr b="1" lang="cs-CZ" sz="2800">
                <a:solidFill>
                  <a:schemeClr val="accent1"/>
                </a:solidFill>
                <a:latin typeface="Trebuchet MS"/>
                <a:ea typeface="Trebuchet MS"/>
                <a:cs typeface="Trebuchet MS"/>
                <a:sym typeface="Trebuchet MS"/>
              </a:rPr>
              <a:t>Build: Disconnect in Funding</a:t>
            </a:r>
            <a:endParaRPr b="1" sz="2800">
              <a:solidFill>
                <a:schemeClr val="accent1"/>
              </a:solidFill>
              <a:latin typeface="Trebuchet MS"/>
              <a:ea typeface="Trebuchet MS"/>
              <a:cs typeface="Trebuchet MS"/>
              <a:sym typeface="Trebuchet MS"/>
            </a:endParaRPr>
          </a:p>
        </p:txBody>
      </p:sp>
      <p:pic>
        <p:nvPicPr>
          <p:cNvPr descr="Chart, bubble chart&#10;&#10;Description automatically generated" id="387" name="Google Shape;387;p52"/>
          <p:cNvPicPr preferRelativeResize="0"/>
          <p:nvPr/>
        </p:nvPicPr>
        <p:blipFill rotWithShape="1">
          <a:blip r:embed="rId3">
            <a:alphaModFix/>
          </a:blip>
          <a:srcRect b="0" l="0" r="0" t="0"/>
          <a:stretch/>
        </p:blipFill>
        <p:spPr>
          <a:xfrm>
            <a:off x="3878533" y="1368543"/>
            <a:ext cx="4434934" cy="442571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53"/>
          <p:cNvSpPr txBox="1"/>
          <p:nvPr>
            <p:ph type="title"/>
          </p:nvPr>
        </p:nvSpPr>
        <p:spPr>
          <a:xfrm>
            <a:off x="719999"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solidFill>
                  <a:schemeClr val="lt1"/>
                </a:solidFill>
              </a:rPr>
              <a:t>Bonjour! FRANCE </a:t>
            </a:r>
            <a:r>
              <a:rPr lang="cs-CZ"/>
              <a:t>                                                    </a:t>
            </a:r>
            <a:endParaRPr/>
          </a:p>
        </p:txBody>
      </p:sp>
      <p:sp>
        <p:nvSpPr>
          <p:cNvPr id="393" name="Google Shape;393;p53"/>
          <p:cNvSpPr txBox="1"/>
          <p:nvPr>
            <p:ph idx="1" type="body"/>
          </p:nvPr>
        </p:nvSpPr>
        <p:spPr>
          <a:xfrm>
            <a:off x="418300" y="1066800"/>
            <a:ext cx="5379300" cy="1131600"/>
          </a:xfrm>
          <a:prstGeom prst="rect">
            <a:avLst/>
          </a:prstGeom>
          <a:solidFill>
            <a:srgbClr val="EFEFEF"/>
          </a:solidFill>
          <a:ln>
            <a:noFill/>
          </a:ln>
        </p:spPr>
        <p:txBody>
          <a:bodyPr anchorCtr="0" anchor="t" bIns="0" lIns="0" spcFirstLastPara="1" rIns="0" wrap="square" tIns="0">
            <a:noAutofit/>
          </a:bodyPr>
          <a:lstStyle/>
          <a:p>
            <a:pPr indent="0" lvl="0" marL="0" rtl="0" algn="l">
              <a:lnSpc>
                <a:spcPct val="115000"/>
              </a:lnSpc>
              <a:spcBef>
                <a:spcPts val="400"/>
              </a:spcBef>
              <a:spcAft>
                <a:spcPts val="0"/>
              </a:spcAft>
              <a:buNone/>
            </a:pPr>
            <a:r>
              <a:rPr lang="cs-CZ">
                <a:solidFill>
                  <a:schemeClr val="accent2"/>
                </a:solidFill>
              </a:rPr>
              <a:t>  French office for GOFAIR 1.0</a:t>
            </a:r>
            <a:r>
              <a:rPr i="1" lang="cs-CZ" u="sng">
                <a:solidFill>
                  <a:srgbClr val="7D7D7D"/>
                </a:solidFill>
              </a:rPr>
              <a:t> </a:t>
            </a:r>
            <a:endParaRPr i="1" u="sng">
              <a:solidFill>
                <a:srgbClr val="7D7D7D"/>
              </a:solidFill>
            </a:endParaRPr>
          </a:p>
          <a:p>
            <a:pPr indent="-342900" lvl="0" marL="457200" rtl="0" algn="l">
              <a:lnSpc>
                <a:spcPct val="115000"/>
              </a:lnSpc>
              <a:spcBef>
                <a:spcPts val="400"/>
              </a:spcBef>
              <a:spcAft>
                <a:spcPts val="0"/>
              </a:spcAft>
              <a:buSzPts val="1800"/>
              <a:buChar char="•"/>
            </a:pPr>
            <a:r>
              <a:rPr b="0" lang="cs-CZ">
                <a:solidFill>
                  <a:srgbClr val="7D7D7D"/>
                </a:solidFill>
              </a:rPr>
              <a:t>Laurent Crouzet (director)</a:t>
            </a:r>
            <a:endParaRPr b="0">
              <a:solidFill>
                <a:srgbClr val="7D7D7D"/>
              </a:solidFill>
            </a:endParaRPr>
          </a:p>
          <a:p>
            <a:pPr indent="-342900" lvl="0" marL="457200" rtl="0" algn="l">
              <a:lnSpc>
                <a:spcPct val="115000"/>
              </a:lnSpc>
              <a:spcBef>
                <a:spcPts val="0"/>
              </a:spcBef>
              <a:spcAft>
                <a:spcPts val="0"/>
              </a:spcAft>
              <a:buSzPts val="1800"/>
              <a:buChar char="•"/>
            </a:pPr>
            <a:r>
              <a:rPr b="0" lang="cs-CZ">
                <a:solidFill>
                  <a:srgbClr val="7D7D7D"/>
                </a:solidFill>
              </a:rPr>
              <a:t>Xavier Engels</a:t>
            </a:r>
            <a:endParaRPr b="0">
              <a:solidFill>
                <a:srgbClr val="7D7D7D"/>
              </a:solidFill>
            </a:endParaRPr>
          </a:p>
          <a:p>
            <a:pPr indent="0" lvl="0" marL="0" rtl="0" algn="l">
              <a:lnSpc>
                <a:spcPct val="115000"/>
              </a:lnSpc>
              <a:spcBef>
                <a:spcPts val="400"/>
              </a:spcBef>
              <a:spcAft>
                <a:spcPts val="0"/>
              </a:spcAft>
              <a:buNone/>
            </a:pPr>
            <a:r>
              <a:t/>
            </a:r>
            <a:endParaRPr b="0" sz="1800"/>
          </a:p>
          <a:p>
            <a:pPr indent="0" lvl="0" marL="457200" rtl="0" algn="l">
              <a:lnSpc>
                <a:spcPct val="115000"/>
              </a:lnSpc>
              <a:spcBef>
                <a:spcPts val="400"/>
              </a:spcBef>
              <a:spcAft>
                <a:spcPts val="0"/>
              </a:spcAft>
              <a:buNone/>
            </a:pPr>
            <a:r>
              <a:t/>
            </a:r>
            <a:endParaRPr b="0" sz="1800"/>
          </a:p>
        </p:txBody>
      </p:sp>
      <p:sp>
        <p:nvSpPr>
          <p:cNvPr id="394" name="Google Shape;394;p53"/>
          <p:cNvSpPr txBox="1"/>
          <p:nvPr>
            <p:ph idx="1" type="body"/>
          </p:nvPr>
        </p:nvSpPr>
        <p:spPr>
          <a:xfrm>
            <a:off x="5972775" y="1066800"/>
            <a:ext cx="6079800" cy="1131600"/>
          </a:xfrm>
          <a:prstGeom prst="rect">
            <a:avLst/>
          </a:prstGeom>
          <a:solidFill>
            <a:srgbClr val="EFEFEF"/>
          </a:solidFill>
          <a:ln>
            <a:noFill/>
          </a:ln>
        </p:spPr>
        <p:txBody>
          <a:bodyPr anchorCtr="0" anchor="t" bIns="0" lIns="0" spcFirstLastPara="1" rIns="0" wrap="square" tIns="0">
            <a:noAutofit/>
          </a:bodyPr>
          <a:lstStyle/>
          <a:p>
            <a:pPr indent="0" lvl="0" marL="0" marR="0" rtl="0" algn="l">
              <a:lnSpc>
                <a:spcPct val="115000"/>
              </a:lnSpc>
              <a:spcBef>
                <a:spcPts val="400"/>
              </a:spcBef>
              <a:spcAft>
                <a:spcPts val="0"/>
              </a:spcAft>
              <a:buNone/>
            </a:pPr>
            <a:r>
              <a:rPr lang="cs-CZ" sz="1800">
                <a:solidFill>
                  <a:schemeClr val="accent1"/>
                </a:solidFill>
              </a:rPr>
              <a:t>  French office for GOFAIR 2.0 </a:t>
            </a:r>
            <a:endParaRPr sz="1800">
              <a:solidFill>
                <a:schemeClr val="accent1"/>
              </a:solidFill>
            </a:endParaRPr>
          </a:p>
          <a:p>
            <a:pPr indent="0" lvl="0" marL="457200" marR="0" rtl="0" algn="l">
              <a:lnSpc>
                <a:spcPct val="115000"/>
              </a:lnSpc>
              <a:spcBef>
                <a:spcPts val="400"/>
              </a:spcBef>
              <a:spcAft>
                <a:spcPts val="0"/>
              </a:spcAft>
              <a:buNone/>
            </a:pPr>
            <a:r>
              <a:rPr b="0" i="1" lang="cs-CZ" sz="1800">
                <a:solidFill>
                  <a:schemeClr val="accent1"/>
                </a:solidFill>
              </a:rPr>
              <a:t>???</a:t>
            </a:r>
            <a:endParaRPr b="0" i="1" sz="1800">
              <a:solidFill>
                <a:schemeClr val="accent1"/>
              </a:solidFill>
            </a:endParaRPr>
          </a:p>
          <a:p>
            <a:pPr indent="0" lvl="0" marL="0" marR="0" rtl="0" algn="l">
              <a:lnSpc>
                <a:spcPct val="115000"/>
              </a:lnSpc>
              <a:spcBef>
                <a:spcPts val="400"/>
              </a:spcBef>
              <a:spcAft>
                <a:spcPts val="0"/>
              </a:spcAft>
              <a:buNone/>
            </a:pPr>
            <a:r>
              <a:t/>
            </a:r>
            <a:endParaRPr b="0" i="1" sz="1800">
              <a:solidFill>
                <a:schemeClr val="accent1"/>
              </a:solidFill>
            </a:endParaRPr>
          </a:p>
        </p:txBody>
      </p:sp>
      <p:sp>
        <p:nvSpPr>
          <p:cNvPr id="395" name="Google Shape;395;p53"/>
          <p:cNvSpPr txBox="1"/>
          <p:nvPr>
            <p:ph idx="1" type="body"/>
          </p:nvPr>
        </p:nvSpPr>
        <p:spPr>
          <a:xfrm>
            <a:off x="6157301" y="2422175"/>
            <a:ext cx="5272800" cy="3642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0" lang="cs-CZ" sz="1800">
                <a:solidFill>
                  <a:srgbClr val="7D7D7D"/>
                </a:solidFill>
              </a:rPr>
              <a:t>Office mandated by the </a:t>
            </a:r>
            <a:r>
              <a:rPr b="0" i="1" lang="cs-CZ" sz="1800">
                <a:solidFill>
                  <a:srgbClr val="7D7D7D"/>
                </a:solidFill>
              </a:rPr>
              <a:t>MESRI</a:t>
            </a:r>
            <a:r>
              <a:rPr b="0" lang="cs-CZ" sz="1800">
                <a:solidFill>
                  <a:srgbClr val="7D7D7D"/>
                </a:solidFill>
              </a:rPr>
              <a:t>, to support the INs, while national coordination (national FAIR hub) covering FAIR initiatives (including RDA, OpenAIRE, etc.) and EOSC would still remain under the support of the Ministry.</a:t>
            </a:r>
            <a:endParaRPr b="0" sz="1800">
              <a:solidFill>
                <a:srgbClr val="7D7D7D"/>
              </a:solidFill>
            </a:endParaRPr>
          </a:p>
          <a:p>
            <a:pPr indent="0" lvl="0" marL="0" rtl="0" algn="l">
              <a:lnSpc>
                <a:spcPct val="115000"/>
              </a:lnSpc>
              <a:spcBef>
                <a:spcPts val="0"/>
              </a:spcBef>
              <a:spcAft>
                <a:spcPts val="0"/>
              </a:spcAft>
              <a:buNone/>
            </a:pPr>
            <a:r>
              <a:t/>
            </a:r>
            <a:endParaRPr b="0" sz="1800">
              <a:solidFill>
                <a:srgbClr val="7D7D7D"/>
              </a:solidFill>
            </a:endParaRPr>
          </a:p>
          <a:p>
            <a:pPr indent="0" lvl="0" marL="0" rtl="0" algn="l">
              <a:lnSpc>
                <a:spcPct val="115000"/>
              </a:lnSpc>
              <a:spcBef>
                <a:spcPts val="0"/>
              </a:spcBef>
              <a:spcAft>
                <a:spcPts val="0"/>
              </a:spcAft>
              <a:buNone/>
            </a:pPr>
            <a:r>
              <a:rPr b="0" lang="cs-CZ" sz="1800">
                <a:solidFill>
                  <a:srgbClr val="7D7D7D"/>
                </a:solidFill>
              </a:rPr>
              <a:t>Actions taken by the new office are still to be discussed with the mandated institution ; “nesting” activities could be coordinated from the hub, so potentially GO FAIR could take advantage of it.</a:t>
            </a:r>
            <a:endParaRPr b="0" sz="1800">
              <a:solidFill>
                <a:srgbClr val="7D7D7D"/>
              </a:solidFill>
            </a:endParaRPr>
          </a:p>
          <a:p>
            <a:pPr indent="0" lvl="0" marL="457200" rtl="0" algn="l">
              <a:lnSpc>
                <a:spcPct val="115000"/>
              </a:lnSpc>
              <a:spcBef>
                <a:spcPts val="400"/>
              </a:spcBef>
              <a:spcAft>
                <a:spcPts val="0"/>
              </a:spcAft>
              <a:buNone/>
            </a:pPr>
            <a:r>
              <a:t/>
            </a:r>
            <a:endParaRPr sz="1800">
              <a:solidFill>
                <a:schemeClr val="accent1"/>
              </a:solidFill>
            </a:endParaRPr>
          </a:p>
        </p:txBody>
      </p:sp>
      <p:sp>
        <p:nvSpPr>
          <p:cNvPr id="396" name="Google Shape;396;p53"/>
          <p:cNvSpPr txBox="1"/>
          <p:nvPr>
            <p:ph idx="1" type="body"/>
          </p:nvPr>
        </p:nvSpPr>
        <p:spPr>
          <a:xfrm>
            <a:off x="633058" y="2422175"/>
            <a:ext cx="5164500" cy="3928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0" lang="cs-CZ" sz="1700">
                <a:solidFill>
                  <a:srgbClr val="7D7D7D"/>
                </a:solidFill>
              </a:rPr>
              <a:t>Office held </a:t>
            </a:r>
            <a:r>
              <a:rPr b="0" lang="cs-CZ" sz="1700" u="sng">
                <a:solidFill>
                  <a:srgbClr val="7D7D7D"/>
                </a:solidFill>
              </a:rPr>
              <a:t>within</a:t>
            </a:r>
            <a:r>
              <a:rPr b="0" lang="cs-CZ" sz="1700">
                <a:solidFill>
                  <a:srgbClr val="7D7D7D"/>
                </a:solidFill>
              </a:rPr>
              <a:t> the </a:t>
            </a:r>
            <a:r>
              <a:rPr b="0" i="1" lang="cs-CZ" sz="1700">
                <a:solidFill>
                  <a:srgbClr val="7D7D7D"/>
                </a:solidFill>
              </a:rPr>
              <a:t>Ministry for Higher Education, Research and Innovation </a:t>
            </a:r>
            <a:r>
              <a:rPr b="0" i="1" lang="cs-CZ" sz="1700">
                <a:solidFill>
                  <a:srgbClr val="7D7D7D"/>
                </a:solidFill>
              </a:rPr>
              <a:t>(MESRI)</a:t>
            </a:r>
            <a:r>
              <a:rPr b="0" lang="cs-CZ" sz="1700">
                <a:solidFill>
                  <a:srgbClr val="7D7D7D"/>
                </a:solidFill>
              </a:rPr>
              <a:t>, at the same department (</a:t>
            </a:r>
            <a:r>
              <a:rPr b="0" i="1" lang="cs-CZ" sz="1700">
                <a:solidFill>
                  <a:srgbClr val="7D7D7D"/>
                </a:solidFill>
              </a:rPr>
              <a:t>Digital Services and Infrastructures</a:t>
            </a:r>
            <a:r>
              <a:rPr b="0" lang="cs-CZ" sz="1700">
                <a:solidFill>
                  <a:srgbClr val="7D7D7D"/>
                </a:solidFill>
              </a:rPr>
              <a:t>) that is also hosting the French RDA node and the EOSC steering board representation.</a:t>
            </a:r>
            <a:endParaRPr b="0" sz="1700">
              <a:solidFill>
                <a:srgbClr val="7D7D7D"/>
              </a:solidFill>
            </a:endParaRPr>
          </a:p>
          <a:p>
            <a:pPr indent="0" lvl="0" marL="0" rtl="0" algn="l">
              <a:lnSpc>
                <a:spcPct val="115000"/>
              </a:lnSpc>
              <a:spcBef>
                <a:spcPts val="0"/>
              </a:spcBef>
              <a:spcAft>
                <a:spcPts val="0"/>
              </a:spcAft>
              <a:buNone/>
            </a:pPr>
            <a:r>
              <a:t/>
            </a:r>
            <a:endParaRPr b="0" sz="1700">
              <a:solidFill>
                <a:srgbClr val="7D7D7D"/>
              </a:solidFill>
            </a:endParaRPr>
          </a:p>
          <a:p>
            <a:pPr indent="0" lvl="0" marL="0" rtl="0" algn="l">
              <a:lnSpc>
                <a:spcPct val="115000"/>
              </a:lnSpc>
              <a:spcBef>
                <a:spcPts val="0"/>
              </a:spcBef>
              <a:spcAft>
                <a:spcPts val="0"/>
              </a:spcAft>
              <a:buNone/>
            </a:pPr>
            <a:r>
              <a:rPr b="0" lang="cs-CZ" sz="1700">
                <a:solidFill>
                  <a:srgbClr val="7D7D7D"/>
                </a:solidFill>
              </a:rPr>
              <a:t>Widespread range of actions: support the French participants to GO FAIR and promote the initiative in France; represent national agenda within GO FAIR; support GFISCO whenever needed, organize and fund the Convergence symposium with the German office.</a:t>
            </a:r>
            <a:endParaRPr b="0" sz="1700"/>
          </a:p>
        </p:txBody>
      </p:sp>
      <p:pic>
        <p:nvPicPr>
          <p:cNvPr id="397" name="Google Shape;397;p53"/>
          <p:cNvPicPr preferRelativeResize="0"/>
          <p:nvPr/>
        </p:nvPicPr>
        <p:blipFill>
          <a:blip r:embed="rId3">
            <a:alphaModFix/>
          </a:blip>
          <a:stretch>
            <a:fillRect/>
          </a:stretch>
        </p:blipFill>
        <p:spPr>
          <a:xfrm>
            <a:off x="0" y="5815532"/>
            <a:ext cx="2437212" cy="430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54"/>
          <p:cNvSpPr txBox="1"/>
          <p:nvPr>
            <p:ph type="title"/>
          </p:nvPr>
        </p:nvSpPr>
        <p:spPr>
          <a:xfrm>
            <a:off x="719999"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t>Guten Tag! GERMANY                                                     </a:t>
            </a:r>
            <a:endParaRPr/>
          </a:p>
        </p:txBody>
      </p:sp>
      <p:sp>
        <p:nvSpPr>
          <p:cNvPr id="403" name="Google Shape;403;p54"/>
          <p:cNvSpPr txBox="1"/>
          <p:nvPr>
            <p:ph idx="1" type="body"/>
          </p:nvPr>
        </p:nvSpPr>
        <p:spPr>
          <a:xfrm>
            <a:off x="418300" y="1066800"/>
            <a:ext cx="5116800" cy="1131600"/>
          </a:xfrm>
          <a:prstGeom prst="rect">
            <a:avLst/>
          </a:prstGeom>
          <a:solidFill>
            <a:srgbClr val="EFEFEF"/>
          </a:solidFill>
          <a:ln>
            <a:noFill/>
          </a:ln>
        </p:spPr>
        <p:txBody>
          <a:bodyPr anchorCtr="0" anchor="t" bIns="0" lIns="0" spcFirstLastPara="1" rIns="0" wrap="square" tIns="0">
            <a:noAutofit/>
          </a:bodyPr>
          <a:lstStyle/>
          <a:p>
            <a:pPr indent="-355600" lvl="0" marL="457200" marR="0" rtl="0" algn="l">
              <a:lnSpc>
                <a:spcPct val="115000"/>
              </a:lnSpc>
              <a:spcBef>
                <a:spcPts val="400"/>
              </a:spcBef>
              <a:spcAft>
                <a:spcPts val="0"/>
              </a:spcAft>
              <a:buSzPts val="2000"/>
              <a:buChar char="•"/>
            </a:pPr>
            <a:r>
              <a:rPr b="0" lang="cs-CZ" sz="1800"/>
              <a:t>Katharina Kriegel  </a:t>
            </a:r>
            <a:endParaRPr b="0" sz="1800"/>
          </a:p>
          <a:p>
            <a:pPr indent="-355600" lvl="0" marL="457200" marR="0" rtl="0" algn="l">
              <a:lnSpc>
                <a:spcPct val="115000"/>
              </a:lnSpc>
              <a:spcBef>
                <a:spcPts val="0"/>
              </a:spcBef>
              <a:spcAft>
                <a:spcPts val="0"/>
              </a:spcAft>
              <a:buSzPts val="2000"/>
              <a:buChar char="•"/>
            </a:pPr>
            <a:r>
              <a:rPr b="0" lang="cs-CZ" sz="1800"/>
              <a:t>Klaus Tochtermann</a:t>
            </a:r>
            <a:endParaRPr b="0" sz="1800"/>
          </a:p>
          <a:p>
            <a:pPr indent="-342900" lvl="0" marL="457200" rtl="0" algn="l">
              <a:lnSpc>
                <a:spcPct val="115000"/>
              </a:lnSpc>
              <a:spcBef>
                <a:spcPts val="0"/>
              </a:spcBef>
              <a:spcAft>
                <a:spcPts val="0"/>
              </a:spcAft>
              <a:buSzPts val="1800"/>
              <a:buChar char="•"/>
            </a:pPr>
            <a:r>
              <a:rPr b="0" lang="cs-CZ" sz="1800"/>
              <a:t>Anja Busch</a:t>
            </a:r>
            <a:endParaRPr b="0" sz="1800"/>
          </a:p>
        </p:txBody>
      </p:sp>
      <p:sp>
        <p:nvSpPr>
          <p:cNvPr id="404" name="Google Shape;404;p54"/>
          <p:cNvSpPr txBox="1"/>
          <p:nvPr>
            <p:ph idx="1" type="body"/>
          </p:nvPr>
        </p:nvSpPr>
        <p:spPr>
          <a:xfrm>
            <a:off x="5642050" y="1066800"/>
            <a:ext cx="6410400" cy="1131600"/>
          </a:xfrm>
          <a:prstGeom prst="rect">
            <a:avLst/>
          </a:prstGeom>
          <a:solidFill>
            <a:srgbClr val="EFEFEF"/>
          </a:solidFill>
          <a:ln>
            <a:noFill/>
          </a:ln>
        </p:spPr>
        <p:txBody>
          <a:bodyPr anchorCtr="0" anchor="t" bIns="0" lIns="0" spcFirstLastPara="1" rIns="0" wrap="square" tIns="0">
            <a:noAutofit/>
          </a:bodyPr>
          <a:lstStyle/>
          <a:p>
            <a:pPr indent="-342900" lvl="0" marL="457200" marR="0" rtl="0" algn="l">
              <a:lnSpc>
                <a:spcPct val="115000"/>
              </a:lnSpc>
              <a:spcBef>
                <a:spcPts val="400"/>
              </a:spcBef>
              <a:spcAft>
                <a:spcPts val="0"/>
              </a:spcAft>
              <a:buSzPts val="1800"/>
              <a:buChar char="•"/>
            </a:pPr>
            <a:r>
              <a:rPr b="0" lang="cs-CZ" sz="1800"/>
              <a:t>based at ZBW Leibniz Information Centre for Economics</a:t>
            </a:r>
            <a:endParaRPr b="0" sz="1800"/>
          </a:p>
          <a:p>
            <a:pPr indent="-355600" lvl="0" marL="457200" marR="0" rtl="0" algn="l">
              <a:lnSpc>
                <a:spcPct val="115000"/>
              </a:lnSpc>
              <a:spcBef>
                <a:spcPts val="0"/>
              </a:spcBef>
              <a:spcAft>
                <a:spcPts val="0"/>
              </a:spcAft>
              <a:buSzPts val="2000"/>
              <a:buChar char="•"/>
            </a:pPr>
            <a:r>
              <a:rPr b="0" lang="cs-CZ" sz="1800"/>
              <a:t>Kiel &amp; Hamburg, Germany</a:t>
            </a:r>
            <a:r>
              <a:rPr b="0" lang="cs-CZ" sz="1600">
                <a:solidFill>
                  <a:schemeClr val="accent1"/>
                </a:solidFill>
              </a:rPr>
              <a:t> </a:t>
            </a:r>
            <a:endParaRPr b="0" sz="1800">
              <a:solidFill>
                <a:schemeClr val="accent1"/>
              </a:solidFill>
            </a:endParaRPr>
          </a:p>
        </p:txBody>
      </p:sp>
      <p:sp>
        <p:nvSpPr>
          <p:cNvPr id="405" name="Google Shape;405;p54"/>
          <p:cNvSpPr txBox="1"/>
          <p:nvPr>
            <p:ph idx="1" type="body"/>
          </p:nvPr>
        </p:nvSpPr>
        <p:spPr>
          <a:xfrm>
            <a:off x="5716625" y="3563450"/>
            <a:ext cx="5116800" cy="2584500"/>
          </a:xfrm>
          <a:prstGeom prst="rect">
            <a:avLst/>
          </a:prstGeom>
          <a:noFill/>
          <a:ln>
            <a:noFill/>
          </a:ln>
        </p:spPr>
        <p:txBody>
          <a:bodyPr anchorCtr="0" anchor="t" bIns="0" lIns="0" spcFirstLastPara="1" rIns="0" wrap="square" tIns="0">
            <a:noAutofit/>
          </a:bodyPr>
          <a:lstStyle/>
          <a:p>
            <a:pPr indent="0" lvl="0" marL="89999" rtl="0" algn="l">
              <a:lnSpc>
                <a:spcPct val="115000"/>
              </a:lnSpc>
              <a:spcBef>
                <a:spcPts val="400"/>
              </a:spcBef>
              <a:spcAft>
                <a:spcPts val="0"/>
              </a:spcAft>
              <a:buNone/>
            </a:pPr>
            <a:r>
              <a:rPr lang="cs-CZ">
                <a:solidFill>
                  <a:schemeClr val="accent1"/>
                </a:solidFill>
              </a:rPr>
              <a:t>Competences and Responsibilities </a:t>
            </a:r>
            <a:endParaRPr/>
          </a:p>
          <a:p>
            <a:pPr indent="-355600" lvl="0" marL="457200" rtl="0" algn="l">
              <a:lnSpc>
                <a:spcPct val="115000"/>
              </a:lnSpc>
              <a:spcBef>
                <a:spcPts val="400"/>
              </a:spcBef>
              <a:spcAft>
                <a:spcPts val="0"/>
              </a:spcAft>
              <a:buSzPts val="2000"/>
              <a:buChar char="•"/>
            </a:pPr>
            <a:r>
              <a:rPr b="0" lang="cs-CZ"/>
              <a:t>Support event organization </a:t>
            </a:r>
            <a:endParaRPr b="0"/>
          </a:p>
          <a:p>
            <a:pPr indent="-355600" lvl="0" marL="457200" rtl="0" algn="l">
              <a:lnSpc>
                <a:spcPct val="115000"/>
              </a:lnSpc>
              <a:spcBef>
                <a:spcPts val="0"/>
              </a:spcBef>
              <a:spcAft>
                <a:spcPts val="0"/>
              </a:spcAft>
              <a:buSzPts val="2000"/>
              <a:buChar char="•"/>
            </a:pPr>
            <a:r>
              <a:rPr b="0" lang="cs-CZ"/>
              <a:t>GO FAIR website</a:t>
            </a:r>
            <a:endParaRPr b="0"/>
          </a:p>
          <a:p>
            <a:pPr indent="-355600" lvl="0" marL="457200" rtl="0" algn="l">
              <a:lnSpc>
                <a:spcPct val="115000"/>
              </a:lnSpc>
              <a:spcBef>
                <a:spcPts val="0"/>
              </a:spcBef>
              <a:spcAft>
                <a:spcPts val="0"/>
              </a:spcAft>
              <a:buSzPts val="2000"/>
              <a:buChar char="•"/>
            </a:pPr>
            <a:r>
              <a:rPr b="0" lang="cs-CZ"/>
              <a:t>Regular newsletter</a:t>
            </a:r>
            <a:endParaRPr b="0"/>
          </a:p>
          <a:p>
            <a:pPr indent="-355600" lvl="0" marL="457200" rtl="0" algn="l">
              <a:lnSpc>
                <a:spcPct val="115000"/>
              </a:lnSpc>
              <a:spcBef>
                <a:spcPts val="0"/>
              </a:spcBef>
              <a:spcAft>
                <a:spcPts val="0"/>
              </a:spcAft>
              <a:buSzPts val="2000"/>
              <a:buChar char="•"/>
            </a:pPr>
            <a:r>
              <a:rPr b="0" lang="cs-CZ"/>
              <a:t>Social media activities (Twitter)</a:t>
            </a:r>
            <a:endParaRPr b="0"/>
          </a:p>
          <a:p>
            <a:pPr indent="-355600" lvl="0" marL="457200" rtl="0" algn="l">
              <a:lnSpc>
                <a:spcPct val="115000"/>
              </a:lnSpc>
              <a:spcBef>
                <a:spcPts val="0"/>
              </a:spcBef>
              <a:spcAft>
                <a:spcPts val="0"/>
              </a:spcAft>
              <a:buSzPts val="2000"/>
              <a:buChar char="•"/>
            </a:pPr>
            <a:r>
              <a:rPr b="0" lang="cs-CZ"/>
              <a:t>Press activities</a:t>
            </a:r>
            <a:endParaRPr b="0"/>
          </a:p>
        </p:txBody>
      </p:sp>
      <p:sp>
        <p:nvSpPr>
          <p:cNvPr id="406" name="Google Shape;406;p54"/>
          <p:cNvSpPr txBox="1"/>
          <p:nvPr>
            <p:ph idx="1" type="body"/>
          </p:nvPr>
        </p:nvSpPr>
        <p:spPr>
          <a:xfrm>
            <a:off x="418300" y="3563450"/>
            <a:ext cx="5116800" cy="2787600"/>
          </a:xfrm>
          <a:prstGeom prst="rect">
            <a:avLst/>
          </a:prstGeom>
          <a:noFill/>
          <a:ln>
            <a:noFill/>
          </a:ln>
        </p:spPr>
        <p:txBody>
          <a:bodyPr anchorCtr="0" anchor="t" bIns="0" lIns="0" spcFirstLastPara="1" rIns="0" wrap="square" tIns="0">
            <a:noAutofit/>
          </a:bodyPr>
          <a:lstStyle/>
          <a:p>
            <a:pPr indent="0" lvl="0" marL="89999" rtl="0" algn="l">
              <a:lnSpc>
                <a:spcPct val="115000"/>
              </a:lnSpc>
              <a:spcBef>
                <a:spcPts val="400"/>
              </a:spcBef>
              <a:spcAft>
                <a:spcPts val="0"/>
              </a:spcAft>
              <a:buNone/>
            </a:pPr>
            <a:r>
              <a:rPr lang="cs-CZ">
                <a:solidFill>
                  <a:schemeClr val="accent2"/>
                </a:solidFill>
              </a:rPr>
              <a:t>Possible Future Contribution</a:t>
            </a:r>
            <a:endParaRPr>
              <a:solidFill>
                <a:schemeClr val="accent2"/>
              </a:solidFill>
            </a:endParaRPr>
          </a:p>
          <a:p>
            <a:pPr indent="-355600" lvl="0" marL="457200" rtl="0" algn="l">
              <a:lnSpc>
                <a:spcPct val="115000"/>
              </a:lnSpc>
              <a:spcBef>
                <a:spcPts val="400"/>
              </a:spcBef>
              <a:spcAft>
                <a:spcPts val="0"/>
              </a:spcAft>
              <a:buSzPts val="2000"/>
              <a:buChar char="•"/>
            </a:pPr>
            <a:r>
              <a:rPr b="0" lang="cs-CZ"/>
              <a:t>Practical support for certain INs</a:t>
            </a:r>
            <a:endParaRPr b="0"/>
          </a:p>
          <a:p>
            <a:pPr indent="-355600" lvl="0" marL="457200" rtl="0" algn="l">
              <a:lnSpc>
                <a:spcPct val="115000"/>
              </a:lnSpc>
              <a:spcBef>
                <a:spcPts val="0"/>
              </a:spcBef>
              <a:spcAft>
                <a:spcPts val="0"/>
              </a:spcAft>
              <a:buSzPts val="2000"/>
              <a:buChar char="•"/>
            </a:pPr>
            <a:r>
              <a:rPr b="0" lang="cs-CZ"/>
              <a:t>Coordination of the GO FAIR community</a:t>
            </a:r>
            <a:endParaRPr b="0"/>
          </a:p>
          <a:p>
            <a:pPr indent="-355600" lvl="0" marL="457200" rtl="0" algn="l">
              <a:lnSpc>
                <a:spcPct val="115000"/>
              </a:lnSpc>
              <a:spcBef>
                <a:spcPts val="0"/>
              </a:spcBef>
              <a:spcAft>
                <a:spcPts val="0"/>
              </a:spcAft>
              <a:buSzPts val="2000"/>
              <a:buChar char="•"/>
            </a:pPr>
            <a:r>
              <a:rPr b="0" lang="cs-CZ"/>
              <a:t>Communication and dissemination</a:t>
            </a:r>
            <a:endParaRPr b="0"/>
          </a:p>
          <a:p>
            <a:pPr indent="-355600" lvl="0" marL="457200" rtl="0" algn="l">
              <a:lnSpc>
                <a:spcPct val="115000"/>
              </a:lnSpc>
              <a:spcBef>
                <a:spcPts val="0"/>
              </a:spcBef>
              <a:spcAft>
                <a:spcPts val="0"/>
              </a:spcAft>
              <a:buSzPts val="2000"/>
              <a:buChar char="•"/>
            </a:pPr>
            <a:r>
              <a:rPr b="0" lang="cs-CZ"/>
              <a:t>Visibility of GO FAIR in RDM landscape (e.g. Data Together)</a:t>
            </a:r>
            <a:endParaRPr b="0"/>
          </a:p>
          <a:p>
            <a:pPr indent="0" lvl="0" marL="89999" rtl="0" algn="l">
              <a:lnSpc>
                <a:spcPct val="115000"/>
              </a:lnSpc>
              <a:spcBef>
                <a:spcPts val="400"/>
              </a:spcBef>
              <a:spcAft>
                <a:spcPts val="0"/>
              </a:spcAft>
              <a:buNone/>
            </a:pPr>
            <a:r>
              <a:rPr b="0" lang="cs-CZ"/>
              <a:t> </a:t>
            </a:r>
            <a:endParaRPr b="0"/>
          </a:p>
          <a:p>
            <a:pPr indent="0" lvl="0" marL="89999" rtl="0" algn="l">
              <a:lnSpc>
                <a:spcPct val="115000"/>
              </a:lnSpc>
              <a:spcBef>
                <a:spcPts val="400"/>
              </a:spcBef>
              <a:spcAft>
                <a:spcPts val="0"/>
              </a:spcAft>
              <a:buNone/>
            </a:pPr>
            <a:r>
              <a:t/>
            </a:r>
            <a:endParaRPr b="0"/>
          </a:p>
          <a:p>
            <a:pPr indent="0" lvl="0" marL="0" rtl="0" algn="l">
              <a:lnSpc>
                <a:spcPct val="115000"/>
              </a:lnSpc>
              <a:spcBef>
                <a:spcPts val="400"/>
              </a:spcBef>
              <a:spcAft>
                <a:spcPts val="0"/>
              </a:spcAft>
              <a:buNone/>
            </a:pPr>
            <a:r>
              <a:t/>
            </a:r>
            <a:endParaRPr b="0"/>
          </a:p>
        </p:txBody>
      </p:sp>
      <p:sp>
        <p:nvSpPr>
          <p:cNvPr id="407" name="Google Shape;407;p54"/>
          <p:cNvSpPr txBox="1"/>
          <p:nvPr>
            <p:ph idx="1" type="body"/>
          </p:nvPr>
        </p:nvSpPr>
        <p:spPr>
          <a:xfrm>
            <a:off x="418300" y="2315125"/>
            <a:ext cx="11634300" cy="797700"/>
          </a:xfrm>
          <a:prstGeom prst="rect">
            <a:avLst/>
          </a:prstGeom>
          <a:solidFill>
            <a:srgbClr val="EFEFEF"/>
          </a:solidFill>
          <a:ln>
            <a:noFill/>
          </a:ln>
        </p:spPr>
        <p:txBody>
          <a:bodyPr anchorCtr="0" anchor="t" bIns="0" lIns="0" spcFirstLastPara="1" rIns="0" wrap="square" tIns="0">
            <a:noAutofit/>
          </a:bodyPr>
          <a:lstStyle/>
          <a:p>
            <a:pPr indent="-342900" lvl="0" marL="457200" rtl="0" algn="l">
              <a:lnSpc>
                <a:spcPct val="115000"/>
              </a:lnSpc>
              <a:spcBef>
                <a:spcPts val="400"/>
              </a:spcBef>
              <a:spcAft>
                <a:spcPts val="0"/>
              </a:spcAft>
              <a:buSzPts val="1800"/>
              <a:buChar char="•"/>
            </a:pPr>
            <a:r>
              <a:rPr b="0" lang="cs-CZ" sz="1800"/>
              <a:t>Since 2017 part of the International Support and Coordination Office (GFISCO); Funding until June 2021</a:t>
            </a:r>
            <a:endParaRPr b="0" sz="1800"/>
          </a:p>
          <a:p>
            <a:pPr indent="-342900" lvl="0" marL="457200" rtl="0" algn="l">
              <a:lnSpc>
                <a:spcPct val="115000"/>
              </a:lnSpc>
              <a:spcBef>
                <a:spcPts val="0"/>
              </a:spcBef>
              <a:spcAft>
                <a:spcPts val="0"/>
              </a:spcAft>
              <a:buSzPts val="1800"/>
              <a:buChar char="•"/>
            </a:pPr>
            <a:r>
              <a:rPr b="0" lang="cs-CZ" sz="1800"/>
              <a:t>Aim: in-kind contribution to a joint coordination of GO FAIR on a national and international level </a:t>
            </a:r>
            <a:endParaRPr b="0" sz="1800"/>
          </a:p>
        </p:txBody>
      </p:sp>
      <p:pic>
        <p:nvPicPr>
          <p:cNvPr id="408" name="Google Shape;408;p54"/>
          <p:cNvPicPr preferRelativeResize="0"/>
          <p:nvPr/>
        </p:nvPicPr>
        <p:blipFill>
          <a:blip r:embed="rId3">
            <a:alphaModFix/>
          </a:blip>
          <a:stretch>
            <a:fillRect/>
          </a:stretch>
        </p:blipFill>
        <p:spPr>
          <a:xfrm>
            <a:off x="0" y="5815532"/>
            <a:ext cx="2437212" cy="4308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55"/>
          <p:cNvSpPr txBox="1"/>
          <p:nvPr>
            <p:ph type="title"/>
          </p:nvPr>
        </p:nvSpPr>
        <p:spPr>
          <a:xfrm>
            <a:off x="719999"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t>G</a:t>
            </a:r>
            <a:r>
              <a:rPr lang="cs-CZ"/>
              <a:t>oede dag! </a:t>
            </a:r>
            <a:r>
              <a:rPr lang="cs-CZ"/>
              <a:t>THE NETHERLANDS  									</a:t>
            </a:r>
            <a:endParaRPr/>
          </a:p>
        </p:txBody>
      </p:sp>
      <p:sp>
        <p:nvSpPr>
          <p:cNvPr id="414" name="Google Shape;414;p55"/>
          <p:cNvSpPr txBox="1"/>
          <p:nvPr>
            <p:ph idx="1" type="body"/>
          </p:nvPr>
        </p:nvSpPr>
        <p:spPr>
          <a:xfrm>
            <a:off x="719999" y="1066800"/>
            <a:ext cx="10752000" cy="5095800"/>
          </a:xfrm>
          <a:prstGeom prst="rect">
            <a:avLst/>
          </a:prstGeom>
          <a:noFill/>
          <a:ln>
            <a:noFill/>
          </a:ln>
        </p:spPr>
        <p:txBody>
          <a:bodyPr anchorCtr="0" anchor="t" bIns="0" lIns="0" spcFirstLastPara="1" rIns="0" wrap="square" tIns="0">
            <a:noAutofit/>
          </a:bodyPr>
          <a:lstStyle/>
          <a:p>
            <a:pPr indent="-355600" lvl="0" marL="719999" rtl="0" algn="l">
              <a:lnSpc>
                <a:spcPct val="115000"/>
              </a:lnSpc>
              <a:spcBef>
                <a:spcPts val="400"/>
              </a:spcBef>
              <a:spcAft>
                <a:spcPts val="0"/>
              </a:spcAft>
              <a:buSzPts val="2000"/>
              <a:buChar char="★"/>
            </a:pPr>
            <a:r>
              <a:rPr b="0" lang="cs-CZ"/>
              <a:t>The Netherlands is in a transition process to a National Programme Open Science (NPOS, coordinator Karel Luyben as NCOS)</a:t>
            </a:r>
            <a:endParaRPr b="0"/>
          </a:p>
          <a:p>
            <a:pPr indent="-355600" lvl="0" marL="719999" rtl="0" algn="l">
              <a:lnSpc>
                <a:spcPct val="115000"/>
              </a:lnSpc>
              <a:spcBef>
                <a:spcPts val="0"/>
              </a:spcBef>
              <a:spcAft>
                <a:spcPts val="0"/>
              </a:spcAft>
              <a:buSzPts val="2000"/>
              <a:buChar char="★"/>
            </a:pPr>
            <a:r>
              <a:rPr b="0" lang="cs-CZ"/>
              <a:t>The formal ISCO funding ended in 2020</a:t>
            </a:r>
            <a:endParaRPr b="0"/>
          </a:p>
          <a:p>
            <a:pPr indent="-355600" lvl="0" marL="719999" rtl="0" algn="l">
              <a:lnSpc>
                <a:spcPct val="115000"/>
              </a:lnSpc>
              <a:spcBef>
                <a:spcPts val="0"/>
              </a:spcBef>
              <a:spcAft>
                <a:spcPts val="0"/>
              </a:spcAft>
              <a:buSzPts val="2000"/>
              <a:buChar char="★"/>
            </a:pPr>
            <a:r>
              <a:rPr b="0" lang="cs-CZ"/>
              <a:t>We continue some of the ISCO functionality on small grants</a:t>
            </a:r>
            <a:endParaRPr b="0"/>
          </a:p>
          <a:p>
            <a:pPr indent="-355600" lvl="0" marL="719999" rtl="0" algn="l">
              <a:lnSpc>
                <a:spcPct val="115000"/>
              </a:lnSpc>
              <a:spcBef>
                <a:spcPts val="0"/>
              </a:spcBef>
              <a:spcAft>
                <a:spcPts val="0"/>
              </a:spcAft>
              <a:buSzPts val="2000"/>
              <a:buChar char="★"/>
            </a:pPr>
            <a:r>
              <a:rPr b="0" lang="cs-CZ"/>
              <a:t>The proposal for NPOS will soon be submitted to the Government and will include a DataTogether element, including the NL GO FAIR office.</a:t>
            </a:r>
            <a:endParaRPr b="0"/>
          </a:p>
          <a:p>
            <a:pPr indent="-355600" lvl="0" marL="719999" rtl="0" algn="l">
              <a:lnSpc>
                <a:spcPct val="115000"/>
              </a:lnSpc>
              <a:spcBef>
                <a:spcPts val="0"/>
              </a:spcBef>
              <a:spcAft>
                <a:spcPts val="0"/>
              </a:spcAft>
              <a:buSzPts val="2000"/>
              <a:buChar char="★"/>
            </a:pPr>
            <a:r>
              <a:rPr b="0" lang="cs-CZ"/>
              <a:t>Meanwhile, the GO FAIR Foundation continues and works on taking the GO FAIR (1.0) implementation choices and prepare for specifications and certification tooling.</a:t>
            </a:r>
            <a:endParaRPr b="0"/>
          </a:p>
          <a:p>
            <a:pPr indent="-355600" lvl="0" marL="719999" rtl="0" algn="l">
              <a:lnSpc>
                <a:spcPct val="115000"/>
              </a:lnSpc>
              <a:spcBef>
                <a:spcPts val="0"/>
              </a:spcBef>
              <a:spcAft>
                <a:spcPts val="0"/>
              </a:spcAft>
              <a:buSzPts val="2000"/>
              <a:buChar char="★"/>
            </a:pPr>
            <a:r>
              <a:rPr b="0" lang="cs-CZ"/>
              <a:t>We are very much in favour of a ‘distributed ISCO function’ and a consolidation of the number of Implementation Networks</a:t>
            </a:r>
            <a:endParaRPr b="0"/>
          </a:p>
          <a:p>
            <a:pPr indent="-355600" lvl="0" marL="719999" rtl="0" algn="l">
              <a:lnSpc>
                <a:spcPct val="115000"/>
              </a:lnSpc>
              <a:spcBef>
                <a:spcPts val="0"/>
              </a:spcBef>
              <a:spcAft>
                <a:spcPts val="0"/>
              </a:spcAft>
              <a:buSzPts val="2000"/>
              <a:buChar char="★"/>
            </a:pPr>
            <a:r>
              <a:rPr b="0" lang="cs-CZ"/>
              <a:t>We will inform the community as soon as we have a verdict from our prospective funders.</a:t>
            </a:r>
            <a:endParaRPr b="0"/>
          </a:p>
          <a:p>
            <a:pPr indent="0" lvl="0" marL="457200" rtl="0" algn="l">
              <a:lnSpc>
                <a:spcPct val="115000"/>
              </a:lnSpc>
              <a:spcBef>
                <a:spcPts val="400"/>
              </a:spcBef>
              <a:spcAft>
                <a:spcPts val="0"/>
              </a:spcAft>
              <a:buNone/>
            </a:pPr>
            <a:r>
              <a:rPr b="0" lang="cs-CZ"/>
              <a:t> </a:t>
            </a:r>
            <a:endParaRPr b="0"/>
          </a:p>
          <a:p>
            <a:pPr indent="0" lvl="0" marL="457200" rtl="0" algn="l">
              <a:lnSpc>
                <a:spcPct val="115000"/>
              </a:lnSpc>
              <a:spcBef>
                <a:spcPts val="400"/>
              </a:spcBef>
              <a:spcAft>
                <a:spcPts val="0"/>
              </a:spcAft>
              <a:buNone/>
            </a:pPr>
            <a:r>
              <a:t/>
            </a:r>
            <a:endParaRPr b="0"/>
          </a:p>
          <a:p>
            <a:pPr indent="0" lvl="0" marL="457200" rtl="0" algn="l">
              <a:lnSpc>
                <a:spcPct val="115000"/>
              </a:lnSpc>
              <a:spcBef>
                <a:spcPts val="400"/>
              </a:spcBef>
              <a:spcAft>
                <a:spcPts val="0"/>
              </a:spcAft>
              <a:buNone/>
            </a:pPr>
            <a:r>
              <a:t/>
            </a:r>
            <a:endParaRPr b="0"/>
          </a:p>
        </p:txBody>
      </p:sp>
      <p:pic>
        <p:nvPicPr>
          <p:cNvPr id="415" name="Google Shape;415;p55"/>
          <p:cNvPicPr preferRelativeResize="0"/>
          <p:nvPr/>
        </p:nvPicPr>
        <p:blipFill>
          <a:blip r:embed="rId3">
            <a:alphaModFix/>
          </a:blip>
          <a:stretch>
            <a:fillRect/>
          </a:stretch>
        </p:blipFill>
        <p:spPr>
          <a:xfrm>
            <a:off x="0" y="5815532"/>
            <a:ext cx="2437212" cy="4308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56"/>
          <p:cNvSpPr txBox="1"/>
          <p:nvPr>
            <p:ph type="title"/>
          </p:nvPr>
        </p:nvSpPr>
        <p:spPr>
          <a:xfrm>
            <a:off x="719999"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solidFill>
                  <a:schemeClr val="lt1"/>
                </a:solidFill>
              </a:rPr>
              <a:t>Goede dag! THE NETHERLANDS</a:t>
            </a:r>
            <a:r>
              <a:rPr lang="cs-CZ"/>
              <a:t>                                                     </a:t>
            </a:r>
            <a:endParaRPr/>
          </a:p>
        </p:txBody>
      </p:sp>
      <p:sp>
        <p:nvSpPr>
          <p:cNvPr id="421" name="Google Shape;421;p56"/>
          <p:cNvSpPr txBox="1"/>
          <p:nvPr>
            <p:ph idx="1" type="body"/>
          </p:nvPr>
        </p:nvSpPr>
        <p:spPr>
          <a:xfrm>
            <a:off x="418300" y="1066800"/>
            <a:ext cx="5116800" cy="1131600"/>
          </a:xfrm>
          <a:prstGeom prst="rect">
            <a:avLst/>
          </a:prstGeom>
          <a:solidFill>
            <a:srgbClr val="EFEFEF"/>
          </a:solidFill>
          <a:ln>
            <a:noFill/>
          </a:ln>
        </p:spPr>
        <p:txBody>
          <a:bodyPr anchorCtr="0" anchor="t" bIns="0" lIns="0" spcFirstLastPara="1" rIns="0" wrap="square" tIns="0">
            <a:noAutofit/>
          </a:bodyPr>
          <a:lstStyle/>
          <a:p>
            <a:pPr indent="-355600" lvl="0" marL="457200" marR="0" rtl="0" algn="l">
              <a:lnSpc>
                <a:spcPct val="115000"/>
              </a:lnSpc>
              <a:spcBef>
                <a:spcPts val="400"/>
              </a:spcBef>
              <a:spcAft>
                <a:spcPts val="0"/>
              </a:spcAft>
              <a:buSzPts val="2000"/>
              <a:buChar char="•"/>
            </a:pPr>
            <a:r>
              <a:rPr b="0" lang="cs-CZ" sz="1800"/>
              <a:t>Barend Mons</a:t>
            </a:r>
            <a:r>
              <a:rPr b="0" lang="cs-CZ" sz="1800"/>
              <a:t> </a:t>
            </a:r>
            <a:endParaRPr b="0" sz="1800"/>
          </a:p>
          <a:p>
            <a:pPr indent="-355600" lvl="0" marL="457200" marR="0" rtl="0" algn="l">
              <a:lnSpc>
                <a:spcPct val="115000"/>
              </a:lnSpc>
              <a:spcBef>
                <a:spcPts val="0"/>
              </a:spcBef>
              <a:spcAft>
                <a:spcPts val="0"/>
              </a:spcAft>
              <a:buSzPts val="2000"/>
              <a:buChar char="•"/>
            </a:pPr>
            <a:r>
              <a:rPr b="0" lang="cs-CZ" sz="1800"/>
              <a:t>Erik Schultes</a:t>
            </a:r>
            <a:endParaRPr b="0" sz="1800"/>
          </a:p>
          <a:p>
            <a:pPr indent="-342900" lvl="0" marL="457200" rtl="0" algn="l">
              <a:lnSpc>
                <a:spcPct val="115000"/>
              </a:lnSpc>
              <a:spcBef>
                <a:spcPts val="0"/>
              </a:spcBef>
              <a:spcAft>
                <a:spcPts val="0"/>
              </a:spcAft>
              <a:buSzPts val="1800"/>
              <a:buChar char="•"/>
            </a:pPr>
            <a:r>
              <a:rPr b="0" lang="cs-CZ" sz="1800"/>
              <a:t>Hana Pergl</a:t>
            </a:r>
            <a:endParaRPr b="0" sz="1800"/>
          </a:p>
        </p:txBody>
      </p:sp>
      <p:sp>
        <p:nvSpPr>
          <p:cNvPr id="422" name="Google Shape;422;p56"/>
          <p:cNvSpPr txBox="1"/>
          <p:nvPr>
            <p:ph idx="1" type="body"/>
          </p:nvPr>
        </p:nvSpPr>
        <p:spPr>
          <a:xfrm>
            <a:off x="5642050" y="1066800"/>
            <a:ext cx="6410400" cy="1131600"/>
          </a:xfrm>
          <a:prstGeom prst="rect">
            <a:avLst/>
          </a:prstGeom>
          <a:solidFill>
            <a:srgbClr val="EFEFEF"/>
          </a:solidFill>
          <a:ln>
            <a:noFill/>
          </a:ln>
        </p:spPr>
        <p:txBody>
          <a:bodyPr anchorCtr="0" anchor="t" bIns="0" lIns="0" spcFirstLastPara="1" rIns="0" wrap="square" tIns="0">
            <a:noAutofit/>
          </a:bodyPr>
          <a:lstStyle/>
          <a:p>
            <a:pPr indent="-342900" lvl="0" marL="457200" marR="0" rtl="0" algn="l">
              <a:lnSpc>
                <a:spcPct val="115000"/>
              </a:lnSpc>
              <a:spcBef>
                <a:spcPts val="400"/>
              </a:spcBef>
              <a:spcAft>
                <a:spcPts val="0"/>
              </a:spcAft>
              <a:buSzPts val="1800"/>
              <a:buChar char="•"/>
            </a:pPr>
            <a:r>
              <a:rPr b="0" lang="cs-CZ" sz="1800"/>
              <a:t>Leiden, Poortgebouw </a:t>
            </a:r>
            <a:endParaRPr b="0" sz="1800"/>
          </a:p>
          <a:p>
            <a:pPr indent="-355600" lvl="0" marL="457200" marR="0" rtl="0" algn="l">
              <a:lnSpc>
                <a:spcPct val="115000"/>
              </a:lnSpc>
              <a:spcBef>
                <a:spcPts val="0"/>
              </a:spcBef>
              <a:spcAft>
                <a:spcPts val="0"/>
              </a:spcAft>
              <a:buSzPts val="2000"/>
              <a:buChar char="•"/>
            </a:pPr>
            <a:r>
              <a:rPr b="0" lang="cs-CZ" sz="1800"/>
              <a:t>most likely multiple locations in new situation</a:t>
            </a:r>
            <a:endParaRPr b="0" sz="1800"/>
          </a:p>
          <a:p>
            <a:pPr indent="-342900" lvl="0" marL="457200" marR="0" rtl="0" algn="l">
              <a:lnSpc>
                <a:spcPct val="115000"/>
              </a:lnSpc>
              <a:spcBef>
                <a:spcPts val="0"/>
              </a:spcBef>
              <a:spcAft>
                <a:spcPts val="0"/>
              </a:spcAft>
              <a:buSzPts val="1800"/>
              <a:buChar char="•"/>
            </a:pPr>
            <a:r>
              <a:rPr b="0" lang="cs-CZ" sz="1800"/>
              <a:t>combined with other Data Together partners</a:t>
            </a:r>
            <a:endParaRPr b="0" sz="1800"/>
          </a:p>
        </p:txBody>
      </p:sp>
      <p:sp>
        <p:nvSpPr>
          <p:cNvPr id="423" name="Google Shape;423;p56"/>
          <p:cNvSpPr txBox="1"/>
          <p:nvPr>
            <p:ph idx="1" type="body"/>
          </p:nvPr>
        </p:nvSpPr>
        <p:spPr>
          <a:xfrm>
            <a:off x="5716625" y="3563450"/>
            <a:ext cx="5116800" cy="2584500"/>
          </a:xfrm>
          <a:prstGeom prst="rect">
            <a:avLst/>
          </a:prstGeom>
          <a:noFill/>
          <a:ln>
            <a:noFill/>
          </a:ln>
        </p:spPr>
        <p:txBody>
          <a:bodyPr anchorCtr="0" anchor="t" bIns="0" lIns="0" spcFirstLastPara="1" rIns="0" wrap="square" tIns="0">
            <a:noAutofit/>
          </a:bodyPr>
          <a:lstStyle/>
          <a:p>
            <a:pPr indent="0" lvl="0" marL="89999" rtl="0" algn="l">
              <a:lnSpc>
                <a:spcPct val="115000"/>
              </a:lnSpc>
              <a:spcBef>
                <a:spcPts val="400"/>
              </a:spcBef>
              <a:spcAft>
                <a:spcPts val="0"/>
              </a:spcAft>
              <a:buNone/>
            </a:pPr>
            <a:r>
              <a:rPr lang="cs-CZ">
                <a:solidFill>
                  <a:schemeClr val="accent1"/>
                </a:solidFill>
              </a:rPr>
              <a:t>Competences and Responsibilities </a:t>
            </a:r>
            <a:endParaRPr/>
          </a:p>
          <a:p>
            <a:pPr indent="-355600" lvl="0" marL="457200" rtl="0" algn="l">
              <a:lnSpc>
                <a:spcPct val="115000"/>
              </a:lnSpc>
              <a:spcBef>
                <a:spcPts val="400"/>
              </a:spcBef>
              <a:spcAft>
                <a:spcPts val="0"/>
              </a:spcAft>
              <a:buSzPts val="2000"/>
              <a:buChar char="•"/>
            </a:pPr>
            <a:r>
              <a:rPr b="0" lang="cs-CZ"/>
              <a:t>High level FAIR definitions</a:t>
            </a:r>
            <a:endParaRPr b="0"/>
          </a:p>
          <a:p>
            <a:pPr indent="-355600" lvl="0" marL="457200" rtl="0" algn="l">
              <a:lnSpc>
                <a:spcPct val="115000"/>
              </a:lnSpc>
              <a:spcBef>
                <a:spcPts val="0"/>
              </a:spcBef>
              <a:spcAft>
                <a:spcPts val="0"/>
              </a:spcAft>
              <a:buSzPts val="2000"/>
              <a:buChar char="•"/>
            </a:pPr>
            <a:r>
              <a:rPr b="0" lang="cs-CZ"/>
              <a:t>Training/Train the Trainer</a:t>
            </a:r>
            <a:endParaRPr b="0"/>
          </a:p>
          <a:p>
            <a:pPr indent="-355600" lvl="0" marL="457200" rtl="0" algn="l">
              <a:lnSpc>
                <a:spcPct val="115000"/>
              </a:lnSpc>
              <a:spcBef>
                <a:spcPts val="0"/>
              </a:spcBef>
              <a:spcAft>
                <a:spcPts val="0"/>
              </a:spcAft>
              <a:buSzPts val="2000"/>
              <a:buChar char="•"/>
            </a:pPr>
            <a:r>
              <a:rPr b="0" lang="cs-CZ"/>
              <a:t>International co-operation</a:t>
            </a:r>
            <a:endParaRPr b="0"/>
          </a:p>
          <a:p>
            <a:pPr indent="-355600" lvl="0" marL="457200" rtl="0" algn="l">
              <a:lnSpc>
                <a:spcPct val="115000"/>
              </a:lnSpc>
              <a:spcBef>
                <a:spcPts val="0"/>
              </a:spcBef>
              <a:spcAft>
                <a:spcPts val="0"/>
              </a:spcAft>
              <a:buSzPts val="2000"/>
              <a:buChar char="•"/>
            </a:pPr>
            <a:r>
              <a:rPr b="0" lang="cs-CZ"/>
              <a:t>Schema development</a:t>
            </a:r>
            <a:endParaRPr b="0"/>
          </a:p>
          <a:p>
            <a:pPr indent="-355600" lvl="0" marL="457200" rtl="0" algn="l">
              <a:lnSpc>
                <a:spcPct val="115000"/>
              </a:lnSpc>
              <a:spcBef>
                <a:spcPts val="0"/>
              </a:spcBef>
              <a:spcAft>
                <a:spcPts val="0"/>
              </a:spcAft>
              <a:buSzPts val="2000"/>
              <a:buChar char="•"/>
            </a:pPr>
            <a:r>
              <a:rPr b="0" lang="cs-CZ"/>
              <a:t>Strong connection to CODATA</a:t>
            </a:r>
            <a:endParaRPr b="0"/>
          </a:p>
        </p:txBody>
      </p:sp>
      <p:sp>
        <p:nvSpPr>
          <p:cNvPr id="424" name="Google Shape;424;p56"/>
          <p:cNvSpPr txBox="1"/>
          <p:nvPr>
            <p:ph idx="1" type="body"/>
          </p:nvPr>
        </p:nvSpPr>
        <p:spPr>
          <a:xfrm>
            <a:off x="418300" y="3563450"/>
            <a:ext cx="5116800" cy="2787600"/>
          </a:xfrm>
          <a:prstGeom prst="rect">
            <a:avLst/>
          </a:prstGeom>
          <a:noFill/>
          <a:ln>
            <a:noFill/>
          </a:ln>
        </p:spPr>
        <p:txBody>
          <a:bodyPr anchorCtr="0" anchor="t" bIns="0" lIns="0" spcFirstLastPara="1" rIns="0" wrap="square" tIns="0">
            <a:noAutofit/>
          </a:bodyPr>
          <a:lstStyle/>
          <a:p>
            <a:pPr indent="0" lvl="0" marL="89999" rtl="0" algn="l">
              <a:lnSpc>
                <a:spcPct val="115000"/>
              </a:lnSpc>
              <a:spcBef>
                <a:spcPts val="400"/>
              </a:spcBef>
              <a:spcAft>
                <a:spcPts val="0"/>
              </a:spcAft>
              <a:buNone/>
            </a:pPr>
            <a:r>
              <a:rPr lang="cs-CZ">
                <a:solidFill>
                  <a:schemeClr val="accent2"/>
                </a:solidFill>
              </a:rPr>
              <a:t>Possible Future Contribution</a:t>
            </a:r>
            <a:endParaRPr>
              <a:solidFill>
                <a:schemeClr val="accent2"/>
              </a:solidFill>
            </a:endParaRPr>
          </a:p>
          <a:p>
            <a:pPr indent="-355600" lvl="0" marL="457200" rtl="0" algn="l">
              <a:lnSpc>
                <a:spcPct val="115000"/>
              </a:lnSpc>
              <a:spcBef>
                <a:spcPts val="400"/>
              </a:spcBef>
              <a:spcAft>
                <a:spcPts val="0"/>
              </a:spcAft>
              <a:buSzPts val="2000"/>
              <a:buChar char="•"/>
            </a:pPr>
            <a:r>
              <a:rPr b="0" lang="cs-CZ"/>
              <a:t>Practical support for certain INs</a:t>
            </a:r>
            <a:endParaRPr b="0"/>
          </a:p>
          <a:p>
            <a:pPr indent="-355600" lvl="0" marL="457200" rtl="0" algn="l">
              <a:lnSpc>
                <a:spcPct val="115000"/>
              </a:lnSpc>
              <a:spcBef>
                <a:spcPts val="0"/>
              </a:spcBef>
              <a:spcAft>
                <a:spcPts val="0"/>
              </a:spcAft>
              <a:buSzPts val="2000"/>
              <a:buChar char="•"/>
            </a:pPr>
            <a:r>
              <a:rPr b="0" lang="cs-CZ"/>
              <a:t>Coordination of the GO FAIR community</a:t>
            </a:r>
            <a:endParaRPr b="0"/>
          </a:p>
          <a:p>
            <a:pPr indent="-355600" lvl="0" marL="457200" rtl="0" algn="l">
              <a:lnSpc>
                <a:spcPct val="115000"/>
              </a:lnSpc>
              <a:spcBef>
                <a:spcPts val="0"/>
              </a:spcBef>
              <a:spcAft>
                <a:spcPts val="0"/>
              </a:spcAft>
              <a:buSzPts val="2000"/>
              <a:buChar char="•"/>
            </a:pPr>
            <a:r>
              <a:rPr b="0" lang="cs-CZ"/>
              <a:t>Helping to keep FAIR ‘on track’</a:t>
            </a:r>
            <a:endParaRPr b="0"/>
          </a:p>
          <a:p>
            <a:pPr indent="-355600" lvl="0" marL="457200" rtl="0" algn="l">
              <a:lnSpc>
                <a:spcPct val="115000"/>
              </a:lnSpc>
              <a:spcBef>
                <a:spcPts val="0"/>
              </a:spcBef>
              <a:spcAft>
                <a:spcPts val="0"/>
              </a:spcAft>
              <a:buSzPts val="2000"/>
              <a:buChar char="•"/>
            </a:pPr>
            <a:r>
              <a:rPr b="0" lang="cs-CZ"/>
              <a:t>Continue to develop FDP, M4M, FIP and certification framework with the GO FAIR Foundation.</a:t>
            </a:r>
            <a:endParaRPr b="0"/>
          </a:p>
          <a:p>
            <a:pPr indent="0" lvl="0" marL="89999" rtl="0" algn="l">
              <a:lnSpc>
                <a:spcPct val="115000"/>
              </a:lnSpc>
              <a:spcBef>
                <a:spcPts val="400"/>
              </a:spcBef>
              <a:spcAft>
                <a:spcPts val="0"/>
              </a:spcAft>
              <a:buNone/>
            </a:pPr>
            <a:r>
              <a:rPr b="0" lang="cs-CZ"/>
              <a:t> </a:t>
            </a:r>
            <a:endParaRPr b="0"/>
          </a:p>
          <a:p>
            <a:pPr indent="0" lvl="0" marL="89999" rtl="0" algn="l">
              <a:lnSpc>
                <a:spcPct val="115000"/>
              </a:lnSpc>
              <a:spcBef>
                <a:spcPts val="400"/>
              </a:spcBef>
              <a:spcAft>
                <a:spcPts val="0"/>
              </a:spcAft>
              <a:buNone/>
            </a:pPr>
            <a:r>
              <a:t/>
            </a:r>
            <a:endParaRPr b="0"/>
          </a:p>
          <a:p>
            <a:pPr indent="0" lvl="0" marL="0" rtl="0" algn="l">
              <a:lnSpc>
                <a:spcPct val="115000"/>
              </a:lnSpc>
              <a:spcBef>
                <a:spcPts val="400"/>
              </a:spcBef>
              <a:spcAft>
                <a:spcPts val="0"/>
              </a:spcAft>
              <a:buNone/>
            </a:pPr>
            <a:r>
              <a:t/>
            </a:r>
            <a:endParaRPr b="0"/>
          </a:p>
        </p:txBody>
      </p:sp>
      <p:sp>
        <p:nvSpPr>
          <p:cNvPr id="425" name="Google Shape;425;p56"/>
          <p:cNvSpPr txBox="1"/>
          <p:nvPr>
            <p:ph idx="1" type="body"/>
          </p:nvPr>
        </p:nvSpPr>
        <p:spPr>
          <a:xfrm>
            <a:off x="418300" y="2315125"/>
            <a:ext cx="11634300" cy="1248300"/>
          </a:xfrm>
          <a:prstGeom prst="rect">
            <a:avLst/>
          </a:prstGeom>
          <a:solidFill>
            <a:srgbClr val="EFEFEF"/>
          </a:solidFill>
          <a:ln>
            <a:noFill/>
          </a:ln>
        </p:spPr>
        <p:txBody>
          <a:bodyPr anchorCtr="0" anchor="t" bIns="0" lIns="0" spcFirstLastPara="1" rIns="0" wrap="square" tIns="0">
            <a:noAutofit/>
          </a:bodyPr>
          <a:lstStyle/>
          <a:p>
            <a:pPr indent="-342900" lvl="0" marL="457200" rtl="0" algn="l">
              <a:lnSpc>
                <a:spcPct val="115000"/>
              </a:lnSpc>
              <a:spcBef>
                <a:spcPts val="400"/>
              </a:spcBef>
              <a:spcAft>
                <a:spcPts val="0"/>
              </a:spcAft>
              <a:buSzPts val="1800"/>
              <a:buChar char="•"/>
            </a:pPr>
            <a:r>
              <a:rPr b="0" lang="cs-CZ" sz="1800"/>
              <a:t>Since 2017 part of the International Support and Coordination Office (GFISCO); Funding until mid-2020</a:t>
            </a:r>
            <a:endParaRPr b="0" sz="1800"/>
          </a:p>
          <a:p>
            <a:pPr indent="-342900" lvl="0" marL="457200" rtl="0" algn="l">
              <a:lnSpc>
                <a:spcPct val="115000"/>
              </a:lnSpc>
              <a:spcBef>
                <a:spcPts val="0"/>
              </a:spcBef>
              <a:spcAft>
                <a:spcPts val="0"/>
              </a:spcAft>
              <a:buSzPts val="1800"/>
              <a:buChar char="•"/>
            </a:pPr>
            <a:r>
              <a:rPr b="0" lang="cs-CZ" sz="1800"/>
              <a:t>Aim: in-kind contribution to a joint coordination of GO FAIR on the international level </a:t>
            </a:r>
            <a:endParaRPr b="0" sz="1800"/>
          </a:p>
          <a:p>
            <a:pPr indent="-342900" lvl="0" marL="457200" rtl="0" algn="l">
              <a:lnSpc>
                <a:spcPct val="115000"/>
              </a:lnSpc>
              <a:spcBef>
                <a:spcPts val="0"/>
              </a:spcBef>
              <a:spcAft>
                <a:spcPts val="0"/>
              </a:spcAft>
              <a:buSzPts val="1800"/>
              <a:buChar char="•"/>
            </a:pPr>
            <a:r>
              <a:rPr b="0" lang="cs-CZ" sz="1800"/>
              <a:t>Please note: there has never been a ‘Dutch GO FAIR office’ </a:t>
            </a:r>
            <a:endParaRPr b="0" sz="1800"/>
          </a:p>
        </p:txBody>
      </p:sp>
      <p:pic>
        <p:nvPicPr>
          <p:cNvPr id="426" name="Google Shape;426;p56"/>
          <p:cNvPicPr preferRelativeResize="0"/>
          <p:nvPr/>
        </p:nvPicPr>
        <p:blipFill>
          <a:blip r:embed="rId3">
            <a:alphaModFix/>
          </a:blip>
          <a:stretch>
            <a:fillRect/>
          </a:stretch>
        </p:blipFill>
        <p:spPr>
          <a:xfrm>
            <a:off x="0" y="5815532"/>
            <a:ext cx="2437212" cy="430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9"/>
          <p:cNvSpPr txBox="1"/>
          <p:nvPr>
            <p:ph type="title"/>
          </p:nvPr>
        </p:nvSpPr>
        <p:spPr>
          <a:xfrm>
            <a:off x="719999"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t>FAIR is both a destination and a journey</a:t>
            </a:r>
            <a:r>
              <a:rPr lang="cs-CZ"/>
              <a:t>                                            </a:t>
            </a:r>
            <a:endParaRPr/>
          </a:p>
        </p:txBody>
      </p:sp>
      <p:sp>
        <p:nvSpPr>
          <p:cNvPr id="260" name="Google Shape;260;p39"/>
          <p:cNvSpPr txBox="1"/>
          <p:nvPr>
            <p:ph idx="1" type="body"/>
          </p:nvPr>
        </p:nvSpPr>
        <p:spPr>
          <a:xfrm>
            <a:off x="720000" y="1066800"/>
            <a:ext cx="10651500" cy="4546200"/>
          </a:xfrm>
          <a:prstGeom prst="rect">
            <a:avLst/>
          </a:prstGeom>
          <a:solidFill>
            <a:schemeClr val="lt1"/>
          </a:solidFill>
          <a:ln>
            <a:noFill/>
          </a:ln>
        </p:spPr>
        <p:txBody>
          <a:bodyPr anchorCtr="0" anchor="t" bIns="0" lIns="0" spcFirstLastPara="1" rIns="0" wrap="square" tIns="0">
            <a:noAutofit/>
          </a:bodyPr>
          <a:lstStyle/>
          <a:p>
            <a:pPr indent="0" lvl="0" marL="0" rtl="0" algn="l">
              <a:lnSpc>
                <a:spcPct val="115000"/>
              </a:lnSpc>
              <a:spcBef>
                <a:spcPts val="400"/>
              </a:spcBef>
              <a:spcAft>
                <a:spcPts val="0"/>
              </a:spcAft>
              <a:buNone/>
            </a:pPr>
            <a:r>
              <a:rPr lang="cs-CZ">
                <a:solidFill>
                  <a:schemeClr val="accent1"/>
                </a:solidFill>
              </a:rPr>
              <a:t>Vision</a:t>
            </a:r>
            <a:endParaRPr>
              <a:solidFill>
                <a:schemeClr val="accent1"/>
              </a:solidFill>
            </a:endParaRPr>
          </a:p>
          <a:p>
            <a:pPr indent="0" lvl="0" marL="0" rtl="0" algn="l">
              <a:lnSpc>
                <a:spcPct val="115000"/>
              </a:lnSpc>
              <a:spcBef>
                <a:spcPts val="400"/>
              </a:spcBef>
              <a:spcAft>
                <a:spcPts val="0"/>
              </a:spcAft>
              <a:buNone/>
            </a:pPr>
            <a:r>
              <a:rPr b="0" lang="cs-CZ"/>
              <a:t>Towards an Internet and Web of FAIR data and services:</a:t>
            </a:r>
            <a:endParaRPr b="0"/>
          </a:p>
          <a:p>
            <a:pPr indent="0" lvl="0" marL="0" rtl="0" algn="l">
              <a:lnSpc>
                <a:spcPct val="115000"/>
              </a:lnSpc>
              <a:spcBef>
                <a:spcPts val="400"/>
              </a:spcBef>
              <a:spcAft>
                <a:spcPts val="0"/>
              </a:spcAft>
              <a:buNone/>
            </a:pPr>
            <a:r>
              <a:rPr b="0" lang="cs-CZ"/>
              <a:t>‘One Computer and One FAIR Data Set 4 all’</a:t>
            </a:r>
            <a:endParaRPr b="0"/>
          </a:p>
          <a:p>
            <a:pPr indent="0" lvl="0" marL="0" rtl="0" algn="l">
              <a:lnSpc>
                <a:spcPct val="115000"/>
              </a:lnSpc>
              <a:spcBef>
                <a:spcPts val="400"/>
              </a:spcBef>
              <a:spcAft>
                <a:spcPts val="0"/>
              </a:spcAft>
              <a:buNone/>
            </a:pPr>
            <a:r>
              <a:t/>
            </a:r>
            <a:endParaRPr b="0"/>
          </a:p>
          <a:p>
            <a:pPr indent="0" lvl="0" marL="0" rtl="0" algn="l">
              <a:lnSpc>
                <a:spcPct val="115000"/>
              </a:lnSpc>
              <a:spcBef>
                <a:spcPts val="400"/>
              </a:spcBef>
              <a:spcAft>
                <a:spcPts val="0"/>
              </a:spcAft>
              <a:buNone/>
            </a:pPr>
            <a:r>
              <a:rPr lang="cs-CZ">
                <a:solidFill>
                  <a:schemeClr val="accent1"/>
                </a:solidFill>
              </a:rPr>
              <a:t>Mission</a:t>
            </a:r>
            <a:endParaRPr>
              <a:solidFill>
                <a:schemeClr val="accent1"/>
              </a:solidFill>
            </a:endParaRPr>
          </a:p>
          <a:p>
            <a:pPr indent="0" lvl="0" marL="0" rtl="0" algn="l">
              <a:lnSpc>
                <a:spcPct val="115000"/>
              </a:lnSpc>
              <a:spcBef>
                <a:spcPts val="400"/>
              </a:spcBef>
              <a:spcAft>
                <a:spcPts val="0"/>
              </a:spcAft>
              <a:buNone/>
            </a:pPr>
            <a:r>
              <a:rPr b="0" lang="cs-CZ"/>
              <a:t>Contribute by making explicit FAIR-related implementation choices and pioneer realisations</a:t>
            </a:r>
            <a:endParaRPr b="0"/>
          </a:p>
          <a:p>
            <a:pPr indent="0" lvl="0" marL="0" rtl="0" algn="l">
              <a:lnSpc>
                <a:spcPct val="115000"/>
              </a:lnSpc>
              <a:spcBef>
                <a:spcPts val="400"/>
              </a:spcBef>
              <a:spcAft>
                <a:spcPts val="0"/>
              </a:spcAft>
              <a:buNone/>
            </a:pPr>
            <a:r>
              <a:t/>
            </a:r>
            <a:endParaRPr b="0"/>
          </a:p>
          <a:p>
            <a:pPr indent="0" lvl="0" marL="0" rtl="0" algn="l">
              <a:lnSpc>
                <a:spcPct val="115000"/>
              </a:lnSpc>
              <a:spcBef>
                <a:spcPts val="400"/>
              </a:spcBef>
              <a:spcAft>
                <a:spcPts val="0"/>
              </a:spcAft>
              <a:buNone/>
            </a:pPr>
            <a:r>
              <a:rPr lang="cs-CZ">
                <a:solidFill>
                  <a:schemeClr val="accent1"/>
                </a:solidFill>
              </a:rPr>
              <a:t>Strategy</a:t>
            </a:r>
            <a:endParaRPr>
              <a:solidFill>
                <a:schemeClr val="accent1"/>
              </a:solidFill>
            </a:endParaRPr>
          </a:p>
          <a:p>
            <a:pPr indent="0" lvl="0" marL="0" rtl="0" algn="l">
              <a:lnSpc>
                <a:spcPct val="115000"/>
              </a:lnSpc>
              <a:spcBef>
                <a:spcPts val="400"/>
              </a:spcBef>
              <a:spcAft>
                <a:spcPts val="0"/>
              </a:spcAft>
              <a:buNone/>
            </a:pPr>
            <a:r>
              <a:rPr b="0" lang="cs-CZ"/>
              <a:t>Community Driven, ’Get Things Done’, Open Learning by Doing, Pool Resources, Actively Drive Convergence of Competences and Knowledge, Avoid Re-inventing the Wheel</a:t>
            </a:r>
            <a:endParaRPr b="0"/>
          </a:p>
          <a:p>
            <a:pPr indent="0" lvl="0" marL="0" rtl="0" algn="l">
              <a:lnSpc>
                <a:spcPct val="115000"/>
              </a:lnSpc>
              <a:spcBef>
                <a:spcPts val="400"/>
              </a:spcBef>
              <a:spcAft>
                <a:spcPts val="0"/>
              </a:spcAft>
              <a:buNone/>
            </a:pPr>
            <a:r>
              <a:t/>
            </a:r>
            <a:endParaRPr b="0"/>
          </a:p>
          <a:p>
            <a:pPr indent="0" lvl="0" marL="0" rtl="0" algn="l">
              <a:lnSpc>
                <a:spcPct val="115000"/>
              </a:lnSpc>
              <a:spcBef>
                <a:spcPts val="1200"/>
              </a:spcBef>
              <a:spcAft>
                <a:spcPts val="0"/>
              </a:spcAft>
              <a:buNone/>
            </a:pPr>
            <a:r>
              <a:rPr b="0" lang="cs-CZ" sz="1100">
                <a:solidFill>
                  <a:srgbClr val="000000"/>
                </a:solidFill>
                <a:latin typeface="Arial"/>
                <a:ea typeface="Arial"/>
                <a:cs typeface="Arial"/>
                <a:sym typeface="Arial"/>
              </a:rPr>
              <a:t>* </a:t>
            </a:r>
            <a:r>
              <a:rPr b="0" lang="cs-CZ" sz="1200">
                <a:solidFill>
                  <a:srgbClr val="7D7D7D"/>
                </a:solidFill>
                <a:latin typeface="Arial"/>
                <a:ea typeface="Arial"/>
                <a:cs typeface="Arial"/>
                <a:sym typeface="Arial"/>
              </a:rPr>
              <a:t>June 2021, based on transition meetings of the executive board and the existing and emerging offices</a:t>
            </a:r>
            <a:endParaRPr b="0" sz="2100">
              <a:solidFill>
                <a:srgbClr val="7D7D7D"/>
              </a:solidFill>
            </a:endParaRPr>
          </a:p>
          <a:p>
            <a:pPr indent="0" lvl="0" marL="457200" rtl="0" algn="l">
              <a:lnSpc>
                <a:spcPct val="115000"/>
              </a:lnSpc>
              <a:spcBef>
                <a:spcPts val="1200"/>
              </a:spcBef>
              <a:spcAft>
                <a:spcPts val="0"/>
              </a:spcAft>
              <a:buNone/>
            </a:pPr>
            <a:r>
              <a:t/>
            </a:r>
            <a:endParaRPr b="0" sz="1800"/>
          </a:p>
        </p:txBody>
      </p:sp>
      <p:pic>
        <p:nvPicPr>
          <p:cNvPr id="261" name="Google Shape;261;p39"/>
          <p:cNvPicPr preferRelativeResize="0"/>
          <p:nvPr/>
        </p:nvPicPr>
        <p:blipFill>
          <a:blip r:embed="rId3">
            <a:alphaModFix/>
          </a:blip>
          <a:stretch>
            <a:fillRect/>
          </a:stretch>
        </p:blipFill>
        <p:spPr>
          <a:xfrm>
            <a:off x="0" y="5815532"/>
            <a:ext cx="2437212" cy="430800"/>
          </a:xfrm>
          <a:prstGeom prst="rect">
            <a:avLst/>
          </a:prstGeom>
          <a:noFill/>
          <a:ln>
            <a:noFill/>
          </a:ln>
        </p:spPr>
      </p:pic>
      <p:sp>
        <p:nvSpPr>
          <p:cNvPr id="262" name="Google Shape;262;p39"/>
          <p:cNvSpPr/>
          <p:nvPr/>
        </p:nvSpPr>
        <p:spPr>
          <a:xfrm>
            <a:off x="8968900" y="1193250"/>
            <a:ext cx="2947800" cy="1490400"/>
          </a:xfrm>
          <a:prstGeom prst="wedgeEllipseCallout">
            <a:avLst>
              <a:gd fmla="val 45217" name="adj1"/>
              <a:gd fmla="val 61096" name="adj2"/>
            </a:avLst>
          </a:prstGeom>
          <a:solidFill>
            <a:srgbClr val="CC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lt1"/>
              </a:buClr>
              <a:buSzPts val="2800"/>
              <a:buFont typeface="Trebuchet MS"/>
              <a:buNone/>
            </a:pPr>
            <a:r>
              <a:rPr b="1" lang="cs-CZ" sz="2500">
                <a:solidFill>
                  <a:schemeClr val="lt1"/>
                </a:solidFill>
                <a:latin typeface="Calibri"/>
                <a:ea typeface="Calibri"/>
                <a:cs typeface="Calibri"/>
                <a:sym typeface="Calibri"/>
              </a:rPr>
              <a:t>… </a:t>
            </a:r>
            <a:r>
              <a:rPr b="1" lang="cs-CZ" sz="2500">
                <a:solidFill>
                  <a:schemeClr val="lt1"/>
                </a:solidFill>
                <a:latin typeface="Calibri"/>
                <a:ea typeface="Calibri"/>
                <a:cs typeface="Calibri"/>
                <a:sym typeface="Calibri"/>
              </a:rPr>
              <a:t>worth every step of </a:t>
            </a:r>
            <a:br>
              <a:rPr b="1" lang="cs-CZ" sz="2500">
                <a:solidFill>
                  <a:schemeClr val="lt1"/>
                </a:solidFill>
                <a:latin typeface="Calibri"/>
                <a:ea typeface="Calibri"/>
                <a:cs typeface="Calibri"/>
                <a:sym typeface="Calibri"/>
              </a:rPr>
            </a:br>
            <a:r>
              <a:rPr b="1" lang="cs-CZ" sz="2500">
                <a:solidFill>
                  <a:schemeClr val="lt1"/>
                </a:solidFill>
                <a:latin typeface="Calibri"/>
                <a:ea typeface="Calibri"/>
                <a:cs typeface="Calibri"/>
                <a:sym typeface="Calibri"/>
              </a:rPr>
              <a:t>the way! </a:t>
            </a:r>
            <a:endParaRPr b="1" sz="1100">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57"/>
          <p:cNvSpPr txBox="1"/>
          <p:nvPr>
            <p:ph idx="1" type="body"/>
          </p:nvPr>
        </p:nvSpPr>
        <p:spPr>
          <a:xfrm>
            <a:off x="346841" y="848147"/>
            <a:ext cx="11456276" cy="5314453"/>
          </a:xfrm>
          <a:prstGeom prst="rect">
            <a:avLst/>
          </a:prstGeom>
          <a:noFill/>
          <a:ln>
            <a:noFill/>
          </a:ln>
        </p:spPr>
        <p:txBody>
          <a:bodyPr anchorCtr="0" anchor="t" bIns="0" lIns="0" spcFirstLastPara="1" rIns="0" wrap="square" tIns="0">
            <a:noAutofit/>
          </a:bodyPr>
          <a:lstStyle/>
          <a:p>
            <a:pPr indent="0" lvl="0" marL="364399" rtl="0" algn="l">
              <a:lnSpc>
                <a:spcPct val="115000"/>
              </a:lnSpc>
              <a:spcBef>
                <a:spcPts val="400"/>
              </a:spcBef>
              <a:spcAft>
                <a:spcPts val="0"/>
              </a:spcAft>
              <a:buSzPts val="2000"/>
              <a:buNone/>
            </a:pPr>
            <a:r>
              <a:rPr lang="cs-CZ"/>
              <a:t>Competencies</a:t>
            </a:r>
            <a:r>
              <a:rPr b="0" lang="cs-CZ"/>
              <a:t>: </a:t>
            </a:r>
            <a:endParaRPr/>
          </a:p>
          <a:p>
            <a:pPr indent="-355600" lvl="0" marL="719999" rtl="0" algn="l">
              <a:lnSpc>
                <a:spcPct val="115000"/>
              </a:lnSpc>
              <a:spcBef>
                <a:spcPts val="400"/>
              </a:spcBef>
              <a:spcAft>
                <a:spcPts val="0"/>
              </a:spcAft>
              <a:buSzPts val="2000"/>
              <a:buChar char="★"/>
            </a:pPr>
            <a:r>
              <a:rPr b="0" lang="cs-CZ"/>
              <a:t>GO </a:t>
            </a:r>
            <a:r>
              <a:rPr lang="cs-CZ"/>
              <a:t>CHANGE</a:t>
            </a:r>
            <a:r>
              <a:rPr b="0" lang="cs-CZ"/>
              <a:t>: Community building, policy, webinars, DS capacity building</a:t>
            </a:r>
            <a:endParaRPr b="0"/>
          </a:p>
          <a:p>
            <a:pPr indent="-355600" lvl="0" marL="719999" rtl="0" algn="l">
              <a:lnSpc>
                <a:spcPct val="115000"/>
              </a:lnSpc>
              <a:spcBef>
                <a:spcPts val="400"/>
              </a:spcBef>
              <a:spcAft>
                <a:spcPts val="0"/>
              </a:spcAft>
              <a:buSzPts val="2000"/>
              <a:buChar char="★"/>
            </a:pPr>
            <a:r>
              <a:rPr b="0" lang="cs-CZ"/>
              <a:t>GO </a:t>
            </a:r>
            <a:r>
              <a:rPr lang="cs-CZ"/>
              <a:t>BUILD</a:t>
            </a:r>
            <a:r>
              <a:rPr b="0" lang="cs-CZ"/>
              <a:t>: eInfrastructure and skills for pilots (storage, cloud, devops, project management), FAIR in AI, AI reproducibility, FAIR planning tools for organizations and projects</a:t>
            </a:r>
            <a:endParaRPr b="0"/>
          </a:p>
          <a:p>
            <a:pPr indent="-355600" lvl="0" marL="719999" rtl="0" algn="l">
              <a:lnSpc>
                <a:spcPct val="115000"/>
              </a:lnSpc>
              <a:spcBef>
                <a:spcPts val="400"/>
              </a:spcBef>
              <a:spcAft>
                <a:spcPts val="0"/>
              </a:spcAft>
              <a:buSzPts val="2000"/>
              <a:buChar char="★"/>
            </a:pPr>
            <a:r>
              <a:rPr b="0" lang="cs-CZ"/>
              <a:t>GO </a:t>
            </a:r>
            <a:r>
              <a:rPr lang="cs-CZ"/>
              <a:t>TRAIN</a:t>
            </a:r>
            <a:r>
              <a:rPr b="0" lang="cs-CZ"/>
              <a:t>: Carpentries reusable curriculum, ‘FAIR on a budget‘ (lack of funder reqs), events</a:t>
            </a:r>
            <a:endParaRPr b="0"/>
          </a:p>
          <a:p>
            <a:pPr indent="0" lvl="0" marL="364398" rtl="0" algn="l">
              <a:lnSpc>
                <a:spcPct val="115000"/>
              </a:lnSpc>
              <a:spcBef>
                <a:spcPts val="400"/>
              </a:spcBef>
              <a:spcAft>
                <a:spcPts val="0"/>
              </a:spcAft>
              <a:buSzPts val="2000"/>
              <a:buNone/>
            </a:pPr>
            <a:r>
              <a:rPr lang="cs-CZ"/>
              <a:t>Domain Expertise</a:t>
            </a:r>
            <a:r>
              <a:rPr b="0" lang="cs-CZ"/>
              <a:t>: </a:t>
            </a:r>
            <a:r>
              <a:rPr b="0" lang="cs-CZ">
                <a:solidFill>
                  <a:srgbClr val="7D7D7D"/>
                </a:solidFill>
              </a:rPr>
              <a:t>Astronomy, Bioinformatics, Computer Science, Data Science, Geosciences,</a:t>
            </a:r>
            <a:endParaRPr b="0">
              <a:solidFill>
                <a:srgbClr val="7D7D7D"/>
              </a:solidFill>
            </a:endParaRPr>
          </a:p>
          <a:p>
            <a:pPr indent="0" lvl="0" marL="368300" rtl="0" algn="l">
              <a:lnSpc>
                <a:spcPct val="115000"/>
              </a:lnSpc>
              <a:spcBef>
                <a:spcPts val="400"/>
              </a:spcBef>
              <a:spcAft>
                <a:spcPts val="0"/>
              </a:spcAft>
              <a:buNone/>
            </a:pPr>
            <a:r>
              <a:rPr b="0" lang="cs-CZ">
                <a:solidFill>
                  <a:srgbClr val="7D7D7D"/>
                </a:solidFill>
              </a:rPr>
              <a:t>Information Science, Life Sciences, Materials Science, Metabolomics, Neuroscience</a:t>
            </a:r>
            <a:endParaRPr b="0"/>
          </a:p>
          <a:p>
            <a:pPr indent="0" lvl="0" marL="364399" rtl="0" algn="l">
              <a:lnSpc>
                <a:spcPct val="115000"/>
              </a:lnSpc>
              <a:spcBef>
                <a:spcPts val="400"/>
              </a:spcBef>
              <a:spcAft>
                <a:spcPts val="0"/>
              </a:spcAft>
              <a:buSzPts val="2000"/>
              <a:buNone/>
            </a:pPr>
            <a:r>
              <a:t/>
            </a:r>
            <a:endParaRPr b="0"/>
          </a:p>
          <a:p>
            <a:pPr indent="0" lvl="0" marL="364399" rtl="0" algn="l">
              <a:lnSpc>
                <a:spcPct val="115000"/>
              </a:lnSpc>
              <a:spcBef>
                <a:spcPts val="400"/>
              </a:spcBef>
              <a:spcAft>
                <a:spcPts val="0"/>
              </a:spcAft>
              <a:buSzPts val="2000"/>
              <a:buNone/>
            </a:pPr>
            <a:r>
              <a:rPr lang="cs-CZ"/>
              <a:t>Possible contribution</a:t>
            </a:r>
            <a:r>
              <a:rPr b="0" lang="cs-CZ"/>
              <a:t>:</a:t>
            </a:r>
            <a:endParaRPr/>
          </a:p>
          <a:p>
            <a:pPr indent="-355600" lvl="0" marL="719999" rtl="0" algn="l">
              <a:lnSpc>
                <a:spcPct val="115000"/>
              </a:lnSpc>
              <a:spcBef>
                <a:spcPts val="400"/>
              </a:spcBef>
              <a:spcAft>
                <a:spcPts val="0"/>
              </a:spcAft>
              <a:buSzPts val="2000"/>
              <a:buChar char="★"/>
            </a:pPr>
            <a:r>
              <a:rPr lang="cs-CZ"/>
              <a:t>National</a:t>
            </a:r>
            <a:r>
              <a:rPr b="0" lang="cs-CZ"/>
              <a:t>: Building organizational sustainability for the US</a:t>
            </a:r>
            <a:endParaRPr/>
          </a:p>
          <a:p>
            <a:pPr indent="-355600" lvl="0" marL="719999" rtl="0" algn="l">
              <a:lnSpc>
                <a:spcPct val="115000"/>
              </a:lnSpc>
              <a:spcBef>
                <a:spcPts val="400"/>
              </a:spcBef>
              <a:spcAft>
                <a:spcPts val="0"/>
              </a:spcAft>
              <a:buSzPts val="2000"/>
              <a:buChar char="★"/>
            </a:pPr>
            <a:r>
              <a:rPr lang="cs-CZ"/>
              <a:t>International Level</a:t>
            </a:r>
            <a:r>
              <a:rPr b="0" lang="cs-CZ"/>
              <a:t>: visibility in RDM landscape, contact </a:t>
            </a:r>
            <a:br>
              <a:rPr b="0" lang="cs-CZ"/>
            </a:br>
            <a:r>
              <a:rPr b="0" lang="cs-CZ"/>
              <a:t>point , communications, co-developed </a:t>
            </a:r>
            <a:br>
              <a:rPr b="0" lang="cs-CZ"/>
            </a:br>
            <a:r>
              <a:rPr b="0" lang="cs-CZ"/>
              <a:t>training and pilots </a:t>
            </a:r>
            <a:endParaRPr b="0"/>
          </a:p>
          <a:p>
            <a:pPr indent="0" lvl="0" marL="0" rtl="0" algn="l">
              <a:lnSpc>
                <a:spcPct val="100000"/>
              </a:lnSpc>
              <a:spcBef>
                <a:spcPts val="400"/>
              </a:spcBef>
              <a:spcAft>
                <a:spcPts val="0"/>
              </a:spcAft>
              <a:buSzPts val="2000"/>
              <a:buNone/>
            </a:pPr>
            <a:r>
              <a:t/>
            </a:r>
            <a:endParaRPr b="0"/>
          </a:p>
          <a:p>
            <a:pPr indent="0" lvl="0" marL="0" rtl="0" algn="l">
              <a:lnSpc>
                <a:spcPct val="100000"/>
              </a:lnSpc>
              <a:spcBef>
                <a:spcPts val="400"/>
              </a:spcBef>
              <a:spcAft>
                <a:spcPts val="0"/>
              </a:spcAft>
              <a:buSzPts val="2000"/>
              <a:buNone/>
            </a:pPr>
            <a:r>
              <a:t/>
            </a:r>
            <a:endParaRPr i="1"/>
          </a:p>
        </p:txBody>
      </p:sp>
      <p:pic>
        <p:nvPicPr>
          <p:cNvPr descr="A group of people standing in front of a building&#10;&#10;Description automatically generated" id="432" name="Google Shape;432;p57"/>
          <p:cNvPicPr preferRelativeResize="0"/>
          <p:nvPr/>
        </p:nvPicPr>
        <p:blipFill rotWithShape="1">
          <a:blip r:embed="rId3">
            <a:alphaModFix/>
          </a:blip>
          <a:srcRect b="0" l="0" r="0" t="0"/>
          <a:stretch/>
        </p:blipFill>
        <p:spPr>
          <a:xfrm>
            <a:off x="8101420" y="3993931"/>
            <a:ext cx="4090580" cy="2864069"/>
          </a:xfrm>
          <a:prstGeom prst="rect">
            <a:avLst/>
          </a:prstGeom>
          <a:noFill/>
          <a:ln>
            <a:noFill/>
          </a:ln>
        </p:spPr>
      </p:pic>
      <p:sp>
        <p:nvSpPr>
          <p:cNvPr id="433" name="Google Shape;433;p57"/>
          <p:cNvSpPr/>
          <p:nvPr/>
        </p:nvSpPr>
        <p:spPr>
          <a:xfrm>
            <a:off x="0" y="0"/>
            <a:ext cx="3815255" cy="860253"/>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434" name="Google Shape;434;p57"/>
          <p:cNvPicPr preferRelativeResize="0"/>
          <p:nvPr/>
        </p:nvPicPr>
        <p:blipFill rotWithShape="1">
          <a:blip r:embed="rId4">
            <a:alphaModFix/>
          </a:blip>
          <a:srcRect b="0" l="0" r="0" t="0"/>
          <a:stretch/>
        </p:blipFill>
        <p:spPr>
          <a:xfrm>
            <a:off x="0" y="-12106"/>
            <a:ext cx="3858610" cy="860253"/>
          </a:xfrm>
          <a:prstGeom prst="rect">
            <a:avLst/>
          </a:prstGeom>
          <a:noFill/>
          <a:ln>
            <a:noFill/>
          </a:ln>
        </p:spPr>
      </p:pic>
      <p:sp>
        <p:nvSpPr>
          <p:cNvPr id="435" name="Google Shape;435;p57"/>
          <p:cNvSpPr txBox="1"/>
          <p:nvPr/>
        </p:nvSpPr>
        <p:spPr>
          <a:xfrm>
            <a:off x="4939862" y="367862"/>
            <a:ext cx="184731"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36" name="Google Shape;436;p57"/>
          <p:cNvSpPr txBox="1"/>
          <p:nvPr>
            <p:ph type="title"/>
          </p:nvPr>
        </p:nvSpPr>
        <p:spPr>
          <a:xfrm>
            <a:off x="4009737" y="62949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solidFill>
                  <a:schemeClr val="accent1"/>
                </a:solidFill>
              </a:rPr>
              <a:t>http://GoFAIR.US</a:t>
            </a:r>
            <a:endParaRPr>
              <a:solidFill>
                <a:schemeClr val="accent1"/>
              </a:solidFill>
            </a:endParaRPr>
          </a:p>
        </p:txBody>
      </p:sp>
      <p:pic>
        <p:nvPicPr>
          <p:cNvPr id="437" name="Google Shape;437;p57"/>
          <p:cNvPicPr preferRelativeResize="0"/>
          <p:nvPr/>
        </p:nvPicPr>
        <p:blipFill>
          <a:blip r:embed="rId5">
            <a:alphaModFix/>
          </a:blip>
          <a:stretch>
            <a:fillRect/>
          </a:stretch>
        </p:blipFill>
        <p:spPr>
          <a:xfrm>
            <a:off x="0" y="5815532"/>
            <a:ext cx="2437212" cy="430800"/>
          </a:xfrm>
          <a:prstGeom prst="rect">
            <a:avLst/>
          </a:prstGeom>
          <a:noFill/>
          <a:ln>
            <a:noFill/>
          </a:ln>
        </p:spPr>
      </p:pic>
      <p:sp>
        <p:nvSpPr>
          <p:cNvPr id="438" name="Google Shape;438;p57"/>
          <p:cNvSpPr txBox="1"/>
          <p:nvPr>
            <p:ph type="title"/>
          </p:nvPr>
        </p:nvSpPr>
        <p:spPr>
          <a:xfrm>
            <a:off x="3929975" y="228600"/>
            <a:ext cx="754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t>Hello!</a:t>
            </a:r>
            <a:r>
              <a:rPr lang="cs-CZ"/>
              <a:t>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0"/>
          <p:cNvSpPr txBox="1"/>
          <p:nvPr>
            <p:ph idx="4294967295" type="ctrTitle"/>
          </p:nvPr>
        </p:nvSpPr>
        <p:spPr>
          <a:xfrm>
            <a:off x="959998" y="2805166"/>
            <a:ext cx="10272000" cy="615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FFFFFF"/>
              </a:buClr>
              <a:buSzPts val="3600"/>
              <a:buFont typeface="Trebuchet MS"/>
              <a:buNone/>
            </a:pPr>
            <a:r>
              <a:rPr lang="cs-CZ" sz="3600"/>
              <a:t>Global Open FAIR - Changes happen </a:t>
            </a:r>
            <a:endParaRPr sz="3600"/>
          </a:p>
        </p:txBody>
      </p:sp>
      <p:sp>
        <p:nvSpPr>
          <p:cNvPr id="268" name="Google Shape;268;p40"/>
          <p:cNvSpPr txBox="1"/>
          <p:nvPr>
            <p:ph idx="4294967295" type="subTitle"/>
          </p:nvPr>
        </p:nvSpPr>
        <p:spPr>
          <a:xfrm>
            <a:off x="959998" y="3458752"/>
            <a:ext cx="10272000" cy="1561200"/>
          </a:xfrm>
          <a:prstGeom prst="rect">
            <a:avLst/>
          </a:prstGeom>
          <a:noFill/>
          <a:ln>
            <a:noFill/>
          </a:ln>
        </p:spPr>
        <p:txBody>
          <a:bodyPr anchorCtr="0" anchor="t" bIns="0" lIns="0" spcFirstLastPara="1" rIns="0" wrap="square" tIns="0">
            <a:noAutofit/>
          </a:bodyPr>
          <a:lstStyle/>
          <a:p>
            <a:pPr indent="-342882" lvl="0" marL="342882" marR="0" rtl="0" algn="l">
              <a:lnSpc>
                <a:spcPct val="100000"/>
              </a:lnSpc>
              <a:spcBef>
                <a:spcPts val="0"/>
              </a:spcBef>
              <a:spcAft>
                <a:spcPts val="0"/>
              </a:spcAft>
              <a:buClr>
                <a:srgbClr val="FFFFFF"/>
              </a:buClr>
              <a:buSzPts val="2000"/>
              <a:buFont typeface="Arial"/>
              <a:buNone/>
            </a:pPr>
            <a:r>
              <a:rPr lang="cs-CZ">
                <a:solidFill>
                  <a:srgbClr val="FFFFFF"/>
                </a:solidFill>
              </a:rPr>
              <a:t>Transition Ceremony</a:t>
            </a:r>
            <a:r>
              <a:rPr b="1" i="0" lang="cs-CZ" sz="2000" u="none" cap="none" strike="noStrike">
                <a:solidFill>
                  <a:srgbClr val="FFFFFF"/>
                </a:solidFill>
                <a:latin typeface="Trebuchet MS"/>
                <a:ea typeface="Trebuchet MS"/>
                <a:cs typeface="Trebuchet MS"/>
                <a:sym typeface="Trebuchet MS"/>
              </a:rPr>
              <a:t>, </a:t>
            </a:r>
            <a:r>
              <a:rPr lang="cs-CZ">
                <a:solidFill>
                  <a:srgbClr val="FFFFFF"/>
                </a:solidFill>
              </a:rPr>
              <a:t>23 June 2021</a:t>
            </a:r>
            <a:r>
              <a:rPr b="1" i="0" lang="cs-CZ" sz="2800" u="none" cap="none" strike="noStrike">
                <a:solidFill>
                  <a:srgbClr val="FF0000"/>
                </a:solidFill>
                <a:latin typeface="Trebuchet MS"/>
                <a:ea typeface="Trebuchet MS"/>
                <a:cs typeface="Trebuchet MS"/>
                <a:sym typeface="Trebuchet MS"/>
              </a:rPr>
              <a:t> </a:t>
            </a:r>
            <a:endParaRPr b="1" i="0" sz="2800" u="none" cap="none" strike="noStrike">
              <a:solidFill>
                <a:srgbClr val="FF0000"/>
              </a:solidFill>
              <a:latin typeface="Trebuchet MS"/>
              <a:ea typeface="Trebuchet MS"/>
              <a:cs typeface="Trebuchet MS"/>
              <a:sym typeface="Trebuchet MS"/>
            </a:endParaRPr>
          </a:p>
        </p:txBody>
      </p:sp>
      <p:pic>
        <p:nvPicPr>
          <p:cNvPr id="269" name="Google Shape;269;p40"/>
          <p:cNvPicPr preferRelativeResize="0"/>
          <p:nvPr/>
        </p:nvPicPr>
        <p:blipFill rotWithShape="1">
          <a:blip r:embed="rId3">
            <a:alphaModFix/>
          </a:blip>
          <a:srcRect b="17487" l="0" r="0" t="27068"/>
          <a:stretch/>
        </p:blipFill>
        <p:spPr>
          <a:xfrm>
            <a:off x="8075075" y="658300"/>
            <a:ext cx="4135977" cy="1288726"/>
          </a:xfrm>
          <a:prstGeom prst="rect">
            <a:avLst/>
          </a:prstGeom>
          <a:noFill/>
          <a:ln>
            <a:noFill/>
          </a:ln>
        </p:spPr>
      </p:pic>
      <p:sp>
        <p:nvSpPr>
          <p:cNvPr id="270" name="Google Shape;270;p40"/>
          <p:cNvSpPr/>
          <p:nvPr/>
        </p:nvSpPr>
        <p:spPr>
          <a:xfrm rot="2248969">
            <a:off x="7693258" y="-366919"/>
            <a:ext cx="1026419" cy="2257993"/>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FFFFFF"/>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41"/>
          <p:cNvSpPr txBox="1"/>
          <p:nvPr>
            <p:ph type="title"/>
          </p:nvPr>
        </p:nvSpPr>
        <p:spPr>
          <a:xfrm>
            <a:off x="719998" y="228600"/>
            <a:ext cx="10752003" cy="430888"/>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None/>
            </a:pPr>
            <a:r>
              <a:rPr lang="cs-CZ">
                <a:solidFill>
                  <a:schemeClr val="lt1"/>
                </a:solidFill>
              </a:rPr>
              <a:t>Servus! </a:t>
            </a:r>
            <a:r>
              <a:rPr lang="cs-CZ"/>
              <a:t>AUSTRIA 							                      </a:t>
            </a:r>
            <a:r>
              <a:rPr lang="cs-CZ">
                <a:solidFill>
                  <a:srgbClr val="D9D9D9"/>
                </a:solidFill>
              </a:rPr>
              <a:t> </a:t>
            </a:r>
            <a:endParaRPr>
              <a:solidFill>
                <a:srgbClr val="D9D9D9"/>
              </a:solidFill>
            </a:endParaRPr>
          </a:p>
        </p:txBody>
      </p:sp>
      <p:sp>
        <p:nvSpPr>
          <p:cNvPr id="276" name="Google Shape;276;p41"/>
          <p:cNvSpPr txBox="1"/>
          <p:nvPr>
            <p:ph idx="1" type="body"/>
          </p:nvPr>
        </p:nvSpPr>
        <p:spPr>
          <a:xfrm>
            <a:off x="720000" y="1486563"/>
            <a:ext cx="4109700" cy="3501900"/>
          </a:xfrm>
          <a:prstGeom prst="rect">
            <a:avLst/>
          </a:prstGeom>
          <a:noFill/>
          <a:ln>
            <a:noFill/>
          </a:ln>
        </p:spPr>
        <p:txBody>
          <a:bodyPr anchorCtr="0" anchor="t" bIns="0" lIns="0" spcFirstLastPara="1" rIns="0" wrap="square" tIns="0">
            <a:noAutofit/>
          </a:bodyPr>
          <a:lstStyle/>
          <a:p>
            <a:pPr indent="-355600" lvl="0" marL="457200" rtl="0" algn="l">
              <a:lnSpc>
                <a:spcPct val="90000"/>
              </a:lnSpc>
              <a:spcBef>
                <a:spcPts val="1000"/>
              </a:spcBef>
              <a:spcAft>
                <a:spcPts val="0"/>
              </a:spcAft>
              <a:buSzPts val="2000"/>
              <a:buChar char="•"/>
            </a:pPr>
            <a:r>
              <a:rPr b="0" lang="cs-CZ"/>
              <a:t>Currently, a very dynamic situation at Austrian RPOs for infrastructure/tool/service/ support development</a:t>
            </a:r>
            <a:endParaRPr b="0"/>
          </a:p>
          <a:p>
            <a:pPr indent="-355600" lvl="0" marL="457200" rtl="0" algn="l">
              <a:lnSpc>
                <a:spcPct val="90000"/>
              </a:lnSpc>
              <a:spcBef>
                <a:spcPts val="1000"/>
              </a:spcBef>
              <a:spcAft>
                <a:spcPts val="0"/>
              </a:spcAft>
              <a:buSzPts val="2000"/>
              <a:buChar char="•"/>
            </a:pPr>
            <a:r>
              <a:rPr b="0" lang="cs-CZ"/>
              <a:t>Funding of 35 innovative, digital projects in academia by ministry of science between 2020-24</a:t>
            </a:r>
            <a:endParaRPr b="0" sz="1800">
              <a:solidFill>
                <a:srgbClr val="343A40"/>
              </a:solidFill>
              <a:highlight>
                <a:srgbClr val="FFFFFF"/>
              </a:highlight>
              <a:latin typeface="Arial"/>
              <a:ea typeface="Arial"/>
              <a:cs typeface="Arial"/>
              <a:sym typeface="Arial"/>
            </a:endParaRPr>
          </a:p>
          <a:p>
            <a:pPr indent="-355600" lvl="0" marL="457200" rtl="0" algn="l">
              <a:lnSpc>
                <a:spcPct val="90000"/>
              </a:lnSpc>
              <a:spcBef>
                <a:spcPts val="1000"/>
              </a:spcBef>
              <a:spcAft>
                <a:spcPts val="0"/>
              </a:spcAft>
              <a:buSzPts val="2000"/>
              <a:buChar char="•"/>
            </a:pPr>
            <a:r>
              <a:rPr b="0" lang="cs-CZ"/>
              <a:t>Implementation of data stewardship </a:t>
            </a:r>
            <a:endParaRPr b="0"/>
          </a:p>
          <a:p>
            <a:pPr indent="0" lvl="0" marL="0" rtl="0" algn="l">
              <a:lnSpc>
                <a:spcPct val="90000"/>
              </a:lnSpc>
              <a:spcBef>
                <a:spcPts val="1000"/>
              </a:spcBef>
              <a:spcAft>
                <a:spcPts val="0"/>
              </a:spcAft>
              <a:buNone/>
            </a:pPr>
            <a:r>
              <a:t/>
            </a:r>
            <a:endParaRPr b="0"/>
          </a:p>
          <a:p>
            <a:pPr indent="0" lvl="0" marL="101600" rtl="0" algn="l">
              <a:lnSpc>
                <a:spcPct val="100000"/>
              </a:lnSpc>
              <a:spcBef>
                <a:spcPts val="10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228600" lvl="0" marL="457200" rtl="0" algn="l">
              <a:lnSpc>
                <a:spcPct val="100000"/>
              </a:lnSpc>
              <a:spcBef>
                <a:spcPts val="400"/>
              </a:spcBef>
              <a:spcAft>
                <a:spcPts val="0"/>
              </a:spcAft>
              <a:buSzPts val="2000"/>
              <a:buNone/>
            </a:pPr>
            <a:r>
              <a:t/>
            </a:r>
            <a:endParaRPr b="0"/>
          </a:p>
          <a:p>
            <a:pPr indent="-228600" lvl="0" marL="457200" rtl="0" algn="l">
              <a:lnSpc>
                <a:spcPct val="100000"/>
              </a:lnSpc>
              <a:spcBef>
                <a:spcPts val="400"/>
              </a:spcBef>
              <a:spcAft>
                <a:spcPts val="0"/>
              </a:spcAft>
              <a:buSzPts val="2000"/>
              <a:buNone/>
            </a:pPr>
            <a:r>
              <a:t/>
            </a:r>
            <a:endParaRPr b="0"/>
          </a:p>
          <a:p>
            <a:pPr indent="-228600" lvl="0" marL="4572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a:p>
        </p:txBody>
      </p:sp>
      <p:pic>
        <p:nvPicPr>
          <p:cNvPr id="277" name="Google Shape;277;p41"/>
          <p:cNvPicPr preferRelativeResize="0"/>
          <p:nvPr/>
        </p:nvPicPr>
        <p:blipFill>
          <a:blip r:embed="rId3">
            <a:alphaModFix/>
          </a:blip>
          <a:stretch>
            <a:fillRect/>
          </a:stretch>
        </p:blipFill>
        <p:spPr>
          <a:xfrm>
            <a:off x="0" y="5815532"/>
            <a:ext cx="2437212" cy="430800"/>
          </a:xfrm>
          <a:prstGeom prst="rect">
            <a:avLst/>
          </a:prstGeom>
          <a:noFill/>
          <a:ln>
            <a:noFill/>
          </a:ln>
        </p:spPr>
      </p:pic>
      <p:pic>
        <p:nvPicPr>
          <p:cNvPr id="278" name="Google Shape;278;p41"/>
          <p:cNvPicPr preferRelativeResize="0"/>
          <p:nvPr/>
        </p:nvPicPr>
        <p:blipFill>
          <a:blip r:embed="rId4">
            <a:alphaModFix/>
          </a:blip>
          <a:stretch>
            <a:fillRect/>
          </a:stretch>
        </p:blipFill>
        <p:spPr>
          <a:xfrm>
            <a:off x="5220163" y="1846125"/>
            <a:ext cx="3876675" cy="2609850"/>
          </a:xfrm>
          <a:prstGeom prst="rect">
            <a:avLst/>
          </a:prstGeom>
          <a:noFill/>
          <a:ln>
            <a:noFill/>
          </a:ln>
          <a:effectLst>
            <a:outerShdw blurRad="57150" rotWithShape="0" algn="bl" dir="5400000" dist="19050">
              <a:srgbClr val="000000">
                <a:alpha val="50000"/>
              </a:srgbClr>
            </a:outerShdw>
          </a:effectLst>
        </p:spPr>
      </p:pic>
      <p:pic>
        <p:nvPicPr>
          <p:cNvPr id="279" name="Google Shape;279;p41"/>
          <p:cNvPicPr preferRelativeResize="0"/>
          <p:nvPr/>
        </p:nvPicPr>
        <p:blipFill>
          <a:blip r:embed="rId5">
            <a:alphaModFix/>
          </a:blip>
          <a:stretch>
            <a:fillRect/>
          </a:stretch>
        </p:blipFill>
        <p:spPr>
          <a:xfrm>
            <a:off x="9242975" y="1514225"/>
            <a:ext cx="2437200" cy="3405403"/>
          </a:xfrm>
          <a:prstGeom prst="rect">
            <a:avLst/>
          </a:prstGeom>
          <a:noFill/>
          <a:ln>
            <a:noFill/>
          </a:ln>
          <a:effectLst>
            <a:outerShdw blurRad="57150" rotWithShape="0" algn="bl" dir="5400000" dist="19050">
              <a:srgbClr val="000000">
                <a:alpha val="50000"/>
              </a:srgbClr>
            </a:outerShdw>
          </a:effectLst>
        </p:spPr>
      </p:pic>
      <p:sp>
        <p:nvSpPr>
          <p:cNvPr id="280" name="Google Shape;280;p41"/>
          <p:cNvSpPr txBox="1"/>
          <p:nvPr/>
        </p:nvSpPr>
        <p:spPr>
          <a:xfrm>
            <a:off x="1371600" y="5254575"/>
            <a:ext cx="9292200" cy="1374900"/>
          </a:xfrm>
          <a:prstGeom prst="rect">
            <a:avLst/>
          </a:prstGeom>
          <a:noFill/>
          <a:ln>
            <a:noFill/>
          </a:ln>
        </p:spPr>
        <p:txBody>
          <a:bodyPr anchorCtr="0" anchor="t" bIns="91425" lIns="91425" spcFirstLastPara="1" rIns="91425" wrap="square" tIns="91425">
            <a:spAutoFit/>
          </a:bodyPr>
          <a:lstStyle/>
          <a:p>
            <a:pPr indent="0" lvl="0" marL="457200" rtl="0" algn="l">
              <a:lnSpc>
                <a:spcPct val="90000"/>
              </a:lnSpc>
              <a:spcBef>
                <a:spcPts val="1000"/>
              </a:spcBef>
              <a:spcAft>
                <a:spcPts val="0"/>
              </a:spcAft>
              <a:buNone/>
            </a:pPr>
            <a:r>
              <a:rPr lang="cs-CZ" sz="2000">
                <a:solidFill>
                  <a:schemeClr val="accent1"/>
                </a:solidFill>
                <a:latin typeface="Trebuchet MS"/>
                <a:ea typeface="Trebuchet MS"/>
                <a:cs typeface="Trebuchet MS"/>
                <a:sym typeface="Trebuchet MS"/>
              </a:rPr>
              <a:t>Aim: </a:t>
            </a:r>
            <a:r>
              <a:rPr lang="cs-CZ" sz="2000">
                <a:solidFill>
                  <a:schemeClr val="accent1"/>
                </a:solidFill>
                <a:latin typeface="Trebuchet MS"/>
                <a:ea typeface="Trebuchet MS"/>
                <a:cs typeface="Trebuchet MS"/>
                <a:sym typeface="Trebuchet MS"/>
              </a:rPr>
              <a:t>We want our researchers to be aware of the great potential of the new technologies and to be able to exploit them!</a:t>
            </a:r>
            <a:endParaRPr sz="2400">
              <a:solidFill>
                <a:schemeClr val="accent1"/>
              </a:solidFill>
              <a:latin typeface="Calibri"/>
              <a:ea typeface="Calibri"/>
              <a:cs typeface="Calibri"/>
              <a:sym typeface="Calibri"/>
            </a:endParaRPr>
          </a:p>
          <a:p>
            <a:pPr indent="0" lvl="0" marL="101600" rtl="0" algn="l">
              <a:spcBef>
                <a:spcPts val="400"/>
              </a:spcBef>
              <a:spcAft>
                <a:spcPts val="0"/>
              </a:spcAft>
              <a:buClr>
                <a:srgbClr val="000000"/>
              </a:buClr>
              <a:buSzPts val="2000"/>
              <a:buFont typeface="Arial"/>
              <a:buNone/>
            </a:pPr>
            <a:r>
              <a:t/>
            </a:r>
            <a:endParaRPr sz="2000">
              <a:solidFill>
                <a:schemeClr val="accent5"/>
              </a:solidFill>
              <a:latin typeface="Trebuchet MS"/>
              <a:ea typeface="Trebuchet MS"/>
              <a:cs typeface="Trebuchet MS"/>
              <a:sym typeface="Trebuchet MS"/>
            </a:endParaRPr>
          </a:p>
          <a:p>
            <a:pPr indent="0" lvl="0" marL="0" rtl="0" algn="l">
              <a:spcBef>
                <a:spcPts val="0"/>
              </a:spcBef>
              <a:spcAft>
                <a:spcPts val="0"/>
              </a:spcAft>
              <a:buNone/>
            </a:pPr>
            <a:r>
              <a:t/>
            </a:r>
            <a:endParaRPr>
              <a:latin typeface="Trebuchet MS"/>
              <a:ea typeface="Trebuchet MS"/>
              <a:cs typeface="Trebuchet MS"/>
              <a:sym typeface="Trebuchet M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2"/>
          <p:cNvSpPr txBox="1"/>
          <p:nvPr>
            <p:ph type="title"/>
          </p:nvPr>
        </p:nvSpPr>
        <p:spPr>
          <a:xfrm>
            <a:off x="719998"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None/>
            </a:pPr>
            <a:r>
              <a:rPr lang="cs-CZ">
                <a:solidFill>
                  <a:schemeClr val="lt1"/>
                </a:solidFill>
              </a:rPr>
              <a:t>Servus! </a:t>
            </a:r>
            <a:r>
              <a:rPr lang="cs-CZ"/>
              <a:t>AUSTRIA</a:t>
            </a:r>
            <a:endParaRPr/>
          </a:p>
        </p:txBody>
      </p:sp>
      <p:sp>
        <p:nvSpPr>
          <p:cNvPr id="286" name="Google Shape;286;p42"/>
          <p:cNvSpPr txBox="1"/>
          <p:nvPr>
            <p:ph idx="1" type="body"/>
          </p:nvPr>
        </p:nvSpPr>
        <p:spPr>
          <a:xfrm>
            <a:off x="533525" y="1617350"/>
            <a:ext cx="4689000" cy="2729400"/>
          </a:xfrm>
          <a:prstGeom prst="rect">
            <a:avLst/>
          </a:prstGeom>
          <a:noFill/>
          <a:ln>
            <a:noFill/>
          </a:ln>
        </p:spPr>
        <p:txBody>
          <a:bodyPr anchorCtr="0" anchor="t" bIns="0" lIns="0" spcFirstLastPara="1" rIns="0" wrap="square" tIns="0">
            <a:noAutofit/>
          </a:bodyPr>
          <a:lstStyle/>
          <a:p>
            <a:pPr indent="0" lvl="0" marL="101600" rtl="0" algn="l">
              <a:lnSpc>
                <a:spcPct val="100000"/>
              </a:lnSpc>
              <a:spcBef>
                <a:spcPts val="400"/>
              </a:spcBef>
              <a:spcAft>
                <a:spcPts val="0"/>
              </a:spcAft>
              <a:buSzPts val="2000"/>
              <a:buNone/>
            </a:pPr>
            <a:r>
              <a:rPr b="0" lang="cs-CZ"/>
              <a:t>Mission: </a:t>
            </a:r>
            <a:endParaRPr b="0"/>
          </a:p>
          <a:p>
            <a:pPr indent="0" lvl="0" marL="101600" rtl="0" algn="l">
              <a:spcBef>
                <a:spcPts val="1000"/>
              </a:spcBef>
              <a:spcAft>
                <a:spcPts val="0"/>
              </a:spcAft>
              <a:buClr>
                <a:srgbClr val="000000"/>
              </a:buClr>
              <a:buFont typeface="Arial"/>
              <a:buNone/>
            </a:pPr>
            <a:r>
              <a:rPr b="0" i="1" lang="cs-CZ"/>
              <a:t>“</a:t>
            </a:r>
            <a:r>
              <a:rPr b="0" i="1" lang="cs-CZ"/>
              <a:t>We connect stakeholders from research communities and service providers. Together, we help to advance the FAIR principles.</a:t>
            </a:r>
            <a:r>
              <a:rPr i="1" lang="cs-CZ"/>
              <a:t>”</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a:p>
        </p:txBody>
      </p:sp>
      <p:pic>
        <p:nvPicPr>
          <p:cNvPr id="287" name="Google Shape;287;p42"/>
          <p:cNvPicPr preferRelativeResize="0"/>
          <p:nvPr/>
        </p:nvPicPr>
        <p:blipFill>
          <a:blip r:embed="rId3">
            <a:alphaModFix/>
          </a:blip>
          <a:stretch>
            <a:fillRect/>
          </a:stretch>
        </p:blipFill>
        <p:spPr>
          <a:xfrm>
            <a:off x="0" y="5815532"/>
            <a:ext cx="2437212" cy="430800"/>
          </a:xfrm>
          <a:prstGeom prst="rect">
            <a:avLst/>
          </a:prstGeom>
          <a:noFill/>
          <a:ln>
            <a:noFill/>
          </a:ln>
        </p:spPr>
      </p:pic>
      <p:sp>
        <p:nvSpPr>
          <p:cNvPr id="288" name="Google Shape;288;p42"/>
          <p:cNvSpPr txBox="1"/>
          <p:nvPr/>
        </p:nvSpPr>
        <p:spPr>
          <a:xfrm>
            <a:off x="9527650" y="3370675"/>
            <a:ext cx="2047800" cy="1196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cs-CZ" sz="1500" u="sng">
                <a:solidFill>
                  <a:schemeClr val="hlink"/>
                </a:solidFill>
                <a:latin typeface="Calibri"/>
                <a:ea typeface="Calibri"/>
                <a:cs typeface="Calibri"/>
                <a:sym typeface="Calibri"/>
                <a:hlinkClick r:id="rId4"/>
              </a:rPr>
              <a:t>https://fair-office.at/</a:t>
            </a:r>
            <a:endParaRPr sz="1500" u="sng">
              <a:solidFill>
                <a:schemeClr val="hlink"/>
              </a:solidFill>
              <a:latin typeface="Calibri"/>
              <a:ea typeface="Calibri"/>
              <a:cs typeface="Calibri"/>
              <a:sym typeface="Calibri"/>
            </a:endParaRPr>
          </a:p>
          <a:p>
            <a:pPr indent="0" lvl="0" marL="0" rtl="0" algn="l">
              <a:lnSpc>
                <a:spcPct val="115000"/>
              </a:lnSpc>
              <a:spcBef>
                <a:spcPts val="0"/>
              </a:spcBef>
              <a:spcAft>
                <a:spcPts val="0"/>
              </a:spcAft>
              <a:buNone/>
            </a:pPr>
            <a:r>
              <a:rPr lang="cs-CZ" sz="1500" u="sng">
                <a:solidFill>
                  <a:schemeClr val="hlink"/>
                </a:solidFill>
                <a:hlinkClick r:id="rId5"/>
              </a:rPr>
              <a:t>contact@fair-office.at</a:t>
            </a:r>
            <a:r>
              <a:rPr lang="cs-CZ" sz="1500"/>
              <a:t>  </a:t>
            </a:r>
            <a:endParaRPr sz="1500"/>
          </a:p>
          <a:p>
            <a:pPr indent="0" lvl="0" marL="0" rtl="0" algn="l">
              <a:lnSpc>
                <a:spcPct val="115000"/>
              </a:lnSpc>
              <a:spcBef>
                <a:spcPts val="0"/>
              </a:spcBef>
              <a:spcAft>
                <a:spcPts val="0"/>
              </a:spcAft>
              <a:buNone/>
            </a:pPr>
            <a:r>
              <a:t/>
            </a:r>
            <a:endParaRPr sz="1500" u="sng">
              <a:solidFill>
                <a:schemeClr val="hlink"/>
              </a:solidFill>
              <a:latin typeface="Calibri"/>
              <a:ea typeface="Calibri"/>
              <a:cs typeface="Calibri"/>
              <a:sym typeface="Calibri"/>
            </a:endParaRPr>
          </a:p>
          <a:p>
            <a:pPr indent="0" lvl="0" marL="0" rtl="0" algn="l">
              <a:spcBef>
                <a:spcPts val="0"/>
              </a:spcBef>
              <a:spcAft>
                <a:spcPts val="0"/>
              </a:spcAft>
              <a:buNone/>
            </a:pPr>
            <a:r>
              <a:t/>
            </a:r>
            <a:endParaRPr>
              <a:latin typeface="Trebuchet MS"/>
              <a:ea typeface="Trebuchet MS"/>
              <a:cs typeface="Trebuchet MS"/>
              <a:sym typeface="Trebuchet MS"/>
            </a:endParaRPr>
          </a:p>
        </p:txBody>
      </p:sp>
      <p:sp>
        <p:nvSpPr>
          <p:cNvPr id="289" name="Google Shape;289;p42"/>
          <p:cNvSpPr txBox="1"/>
          <p:nvPr/>
        </p:nvSpPr>
        <p:spPr>
          <a:xfrm>
            <a:off x="321000" y="4617075"/>
            <a:ext cx="8639700" cy="2682300"/>
          </a:xfrm>
          <a:prstGeom prst="rect">
            <a:avLst/>
          </a:prstGeom>
          <a:noFill/>
          <a:ln>
            <a:noFill/>
          </a:ln>
        </p:spPr>
        <p:txBody>
          <a:bodyPr anchorCtr="0" anchor="t" bIns="91425" lIns="91425" spcFirstLastPara="1" rIns="91425" wrap="square" tIns="91425">
            <a:spAutoFit/>
          </a:bodyPr>
          <a:lstStyle/>
          <a:p>
            <a:pPr indent="-355600" lvl="0" marL="457200" rtl="0" algn="l">
              <a:lnSpc>
                <a:spcPct val="90000"/>
              </a:lnSpc>
              <a:spcBef>
                <a:spcPts val="1000"/>
              </a:spcBef>
              <a:spcAft>
                <a:spcPts val="0"/>
              </a:spcAft>
              <a:buClr>
                <a:schemeClr val="accent5"/>
              </a:buClr>
              <a:buSzPts val="2000"/>
              <a:buFont typeface="Trebuchet MS"/>
              <a:buChar char="●"/>
            </a:pPr>
            <a:r>
              <a:rPr lang="cs-CZ" sz="2000">
                <a:solidFill>
                  <a:schemeClr val="accent5"/>
                </a:solidFill>
                <a:latin typeface="Trebuchet MS"/>
                <a:ea typeface="Trebuchet MS"/>
                <a:cs typeface="Trebuchet MS"/>
                <a:sym typeface="Trebuchet MS"/>
              </a:rPr>
              <a:t>FAIR Office Austria Consortium in implementation phase:                             3 universities </a:t>
            </a:r>
            <a:endParaRPr sz="2000">
              <a:solidFill>
                <a:schemeClr val="accent5"/>
              </a:solidFill>
              <a:latin typeface="Trebuchet MS"/>
              <a:ea typeface="Trebuchet MS"/>
              <a:cs typeface="Trebuchet MS"/>
              <a:sym typeface="Trebuchet MS"/>
            </a:endParaRPr>
          </a:p>
          <a:p>
            <a:pPr indent="-355600" lvl="0" marL="457200" rtl="0" algn="l">
              <a:spcBef>
                <a:spcPts val="400"/>
              </a:spcBef>
              <a:spcAft>
                <a:spcPts val="0"/>
              </a:spcAft>
              <a:buClr>
                <a:schemeClr val="accent5"/>
              </a:buClr>
              <a:buSzPts val="2000"/>
              <a:buChar char="●"/>
            </a:pPr>
            <a:r>
              <a:rPr lang="cs-CZ" sz="2000">
                <a:solidFill>
                  <a:schemeClr val="accent5"/>
                </a:solidFill>
                <a:latin typeface="Trebuchet MS"/>
                <a:ea typeface="Trebuchet MS"/>
                <a:cs typeface="Trebuchet MS"/>
                <a:sym typeface="Trebuchet MS"/>
              </a:rPr>
              <a:t>Launch Event on June 9th </a:t>
            </a:r>
            <a:endParaRPr b="1" sz="2000">
              <a:solidFill>
                <a:schemeClr val="accent5"/>
              </a:solidFill>
              <a:latin typeface="Trebuchet MS"/>
              <a:ea typeface="Trebuchet MS"/>
              <a:cs typeface="Trebuchet MS"/>
              <a:sym typeface="Trebuchet MS"/>
            </a:endParaRPr>
          </a:p>
          <a:p>
            <a:pPr indent="-355600" lvl="0" marL="457200" rtl="0" algn="l">
              <a:lnSpc>
                <a:spcPct val="115000"/>
              </a:lnSpc>
              <a:spcBef>
                <a:spcPts val="0"/>
              </a:spcBef>
              <a:spcAft>
                <a:spcPts val="0"/>
              </a:spcAft>
              <a:buClr>
                <a:schemeClr val="accent5"/>
              </a:buClr>
              <a:buSzPts val="2000"/>
              <a:buFont typeface="Trebuchet MS"/>
              <a:buChar char="●"/>
            </a:pPr>
            <a:r>
              <a:rPr lang="cs-CZ" sz="2000">
                <a:solidFill>
                  <a:schemeClr val="accent5"/>
                </a:solidFill>
                <a:latin typeface="Trebuchet MS"/>
                <a:ea typeface="Trebuchet MS"/>
                <a:cs typeface="Trebuchet MS"/>
                <a:sym typeface="Trebuchet MS"/>
              </a:rPr>
              <a:t>Embedded within „FAIR Data Austria“ project until end of 2022</a:t>
            </a:r>
            <a:endParaRPr sz="1800">
              <a:latin typeface="Calibri"/>
              <a:ea typeface="Calibri"/>
              <a:cs typeface="Calibri"/>
              <a:sym typeface="Calibri"/>
            </a:endParaRPr>
          </a:p>
          <a:p>
            <a:pPr indent="-355600" lvl="0" marL="457200" rtl="0" algn="l">
              <a:lnSpc>
                <a:spcPct val="115000"/>
              </a:lnSpc>
              <a:spcBef>
                <a:spcPts val="0"/>
              </a:spcBef>
              <a:spcAft>
                <a:spcPts val="0"/>
              </a:spcAft>
              <a:buClr>
                <a:schemeClr val="accent1"/>
              </a:buClr>
              <a:buSzPts val="2000"/>
              <a:buFont typeface="Trebuchet MS"/>
              <a:buChar char="●"/>
            </a:pPr>
            <a:r>
              <a:rPr b="1" lang="cs-CZ" sz="2400">
                <a:solidFill>
                  <a:schemeClr val="accent1"/>
                </a:solidFill>
                <a:latin typeface="Calibri"/>
                <a:ea typeface="Calibri"/>
                <a:cs typeface="Calibri"/>
                <a:sym typeface="Calibri"/>
              </a:rPr>
              <a:t>Scalability</a:t>
            </a:r>
            <a:r>
              <a:rPr lang="cs-CZ" sz="2400">
                <a:solidFill>
                  <a:schemeClr val="accent1"/>
                </a:solidFill>
                <a:latin typeface="Calibri"/>
                <a:ea typeface="Calibri"/>
                <a:cs typeface="Calibri"/>
                <a:sym typeface="Calibri"/>
              </a:rPr>
              <a:t> is envisioned and desired</a:t>
            </a:r>
            <a:endParaRPr sz="2400">
              <a:solidFill>
                <a:schemeClr val="accent1"/>
              </a:solidFill>
              <a:latin typeface="Calibri"/>
              <a:ea typeface="Calibri"/>
              <a:cs typeface="Calibri"/>
              <a:sym typeface="Calibri"/>
            </a:endParaRPr>
          </a:p>
          <a:p>
            <a:pPr indent="0" lvl="0" marL="457200" rtl="0" algn="l">
              <a:lnSpc>
                <a:spcPct val="90000"/>
              </a:lnSpc>
              <a:spcBef>
                <a:spcPts val="1000"/>
              </a:spcBef>
              <a:spcAft>
                <a:spcPts val="0"/>
              </a:spcAft>
              <a:buNone/>
            </a:pPr>
            <a:r>
              <a:t/>
            </a:r>
            <a:endParaRPr sz="2000">
              <a:solidFill>
                <a:schemeClr val="accent5"/>
              </a:solidFill>
              <a:latin typeface="Trebuchet MS"/>
              <a:ea typeface="Trebuchet MS"/>
              <a:cs typeface="Trebuchet MS"/>
              <a:sym typeface="Trebuchet MS"/>
            </a:endParaRPr>
          </a:p>
          <a:p>
            <a:pPr indent="0" lvl="0" marL="0" rtl="0" algn="l">
              <a:spcBef>
                <a:spcPts val="0"/>
              </a:spcBef>
              <a:spcAft>
                <a:spcPts val="0"/>
              </a:spcAft>
              <a:buNone/>
            </a:pPr>
            <a:r>
              <a:t/>
            </a:r>
            <a:endParaRPr sz="2000">
              <a:solidFill>
                <a:schemeClr val="accent5"/>
              </a:solidFill>
              <a:latin typeface="Trebuchet MS"/>
              <a:ea typeface="Trebuchet MS"/>
              <a:cs typeface="Trebuchet MS"/>
              <a:sym typeface="Trebuchet MS"/>
            </a:endParaRPr>
          </a:p>
        </p:txBody>
      </p:sp>
      <p:pic>
        <p:nvPicPr>
          <p:cNvPr id="290" name="Google Shape;290;p42"/>
          <p:cNvPicPr preferRelativeResize="0"/>
          <p:nvPr/>
        </p:nvPicPr>
        <p:blipFill>
          <a:blip r:embed="rId6">
            <a:alphaModFix/>
          </a:blip>
          <a:stretch>
            <a:fillRect/>
          </a:stretch>
        </p:blipFill>
        <p:spPr>
          <a:xfrm>
            <a:off x="8911101" y="727450"/>
            <a:ext cx="3280898" cy="2464837"/>
          </a:xfrm>
          <a:prstGeom prst="rect">
            <a:avLst/>
          </a:prstGeom>
          <a:noFill/>
          <a:ln>
            <a:noFill/>
          </a:ln>
        </p:spPr>
      </p:pic>
      <p:pic>
        <p:nvPicPr>
          <p:cNvPr id="291" name="Google Shape;291;p42"/>
          <p:cNvPicPr preferRelativeResize="0"/>
          <p:nvPr/>
        </p:nvPicPr>
        <p:blipFill rotWithShape="1">
          <a:blip r:embed="rId7">
            <a:alphaModFix/>
          </a:blip>
          <a:srcRect b="0" l="0" r="0" t="0"/>
          <a:stretch/>
        </p:blipFill>
        <p:spPr>
          <a:xfrm>
            <a:off x="5154863" y="998763"/>
            <a:ext cx="4018176" cy="3444961"/>
          </a:xfrm>
          <a:prstGeom prst="rect">
            <a:avLst/>
          </a:prstGeom>
          <a:noFill/>
          <a:ln>
            <a:noFill/>
          </a:ln>
          <a:effectLst>
            <a:outerShdw blurRad="57150" rotWithShape="0" algn="bl" dir="5400000" dist="19050">
              <a:srgbClr val="000000">
                <a:alpha val="50000"/>
              </a:srgbClr>
            </a:outerShdw>
          </a:effectLst>
        </p:spPr>
      </p:pic>
      <p:pic>
        <p:nvPicPr>
          <p:cNvPr id="292" name="Google Shape;292;p42"/>
          <p:cNvPicPr preferRelativeResize="0"/>
          <p:nvPr/>
        </p:nvPicPr>
        <p:blipFill>
          <a:blip r:embed="rId8">
            <a:alphaModFix/>
          </a:blip>
          <a:stretch>
            <a:fillRect/>
          </a:stretch>
        </p:blipFill>
        <p:spPr>
          <a:xfrm>
            <a:off x="8154825" y="4783100"/>
            <a:ext cx="1285875" cy="485775"/>
          </a:xfrm>
          <a:prstGeom prst="rect">
            <a:avLst/>
          </a:prstGeom>
          <a:noFill/>
          <a:ln>
            <a:noFill/>
          </a:ln>
        </p:spPr>
      </p:pic>
      <p:pic>
        <p:nvPicPr>
          <p:cNvPr id="293" name="Google Shape;293;p42"/>
          <p:cNvPicPr preferRelativeResize="0"/>
          <p:nvPr/>
        </p:nvPicPr>
        <p:blipFill>
          <a:blip r:embed="rId9">
            <a:alphaModFix/>
          </a:blip>
          <a:stretch>
            <a:fillRect/>
          </a:stretch>
        </p:blipFill>
        <p:spPr>
          <a:xfrm>
            <a:off x="9527650" y="4753237"/>
            <a:ext cx="1091000" cy="545500"/>
          </a:xfrm>
          <a:prstGeom prst="rect">
            <a:avLst/>
          </a:prstGeom>
          <a:noFill/>
          <a:ln>
            <a:noFill/>
          </a:ln>
        </p:spPr>
      </p:pic>
      <p:pic>
        <p:nvPicPr>
          <p:cNvPr id="294" name="Google Shape;294;p42"/>
          <p:cNvPicPr preferRelativeResize="0"/>
          <p:nvPr/>
        </p:nvPicPr>
        <p:blipFill>
          <a:blip r:embed="rId10">
            <a:alphaModFix/>
          </a:blip>
          <a:stretch>
            <a:fillRect/>
          </a:stretch>
        </p:blipFill>
        <p:spPr>
          <a:xfrm>
            <a:off x="10705600" y="4654513"/>
            <a:ext cx="1476375" cy="7429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43"/>
          <p:cNvSpPr txBox="1"/>
          <p:nvPr>
            <p:ph type="title"/>
          </p:nvPr>
        </p:nvSpPr>
        <p:spPr>
          <a:xfrm>
            <a:off x="719998"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SzPts val="1800"/>
              <a:buNone/>
            </a:pPr>
            <a:r>
              <a:rPr lang="cs-CZ">
                <a:solidFill>
                  <a:schemeClr val="lt1"/>
                </a:solidFill>
              </a:rPr>
              <a:t>Servus! </a:t>
            </a:r>
            <a:r>
              <a:rPr lang="cs-CZ"/>
              <a:t>AUSTRIA 							                      </a:t>
            </a:r>
            <a:r>
              <a:rPr lang="cs-CZ">
                <a:solidFill>
                  <a:srgbClr val="D9D9D9"/>
                </a:solidFill>
              </a:rPr>
              <a:t> </a:t>
            </a:r>
            <a:endParaRPr>
              <a:solidFill>
                <a:srgbClr val="D9D9D9"/>
              </a:solidFill>
            </a:endParaRPr>
          </a:p>
        </p:txBody>
      </p:sp>
      <p:sp>
        <p:nvSpPr>
          <p:cNvPr id="300" name="Google Shape;300;p43"/>
          <p:cNvSpPr txBox="1"/>
          <p:nvPr>
            <p:ph idx="1" type="body"/>
          </p:nvPr>
        </p:nvSpPr>
        <p:spPr>
          <a:xfrm>
            <a:off x="671698" y="794175"/>
            <a:ext cx="10752000" cy="5095800"/>
          </a:xfrm>
          <a:prstGeom prst="rect">
            <a:avLst/>
          </a:prstGeom>
          <a:noFill/>
          <a:ln>
            <a:noFill/>
          </a:ln>
        </p:spPr>
        <p:txBody>
          <a:bodyPr anchorCtr="0" anchor="t" bIns="0" lIns="0" spcFirstLastPara="1" rIns="0" wrap="square" tIns="0">
            <a:noAutofit/>
          </a:bodyPr>
          <a:lstStyle/>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rPr b="0" lang="cs-CZ"/>
              <a:t>The founding consortium brings:</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15000"/>
              </a:lnSpc>
              <a:spcBef>
                <a:spcPts val="400"/>
              </a:spcBef>
              <a:spcAft>
                <a:spcPts val="0"/>
              </a:spcAft>
              <a:buSzPts val="2000"/>
              <a:buNone/>
            </a:pPr>
            <a:r>
              <a:rPr b="0" lang="cs-CZ"/>
              <a:t>Planned activities: </a:t>
            </a:r>
            <a:endParaRPr b="0"/>
          </a:p>
          <a:p>
            <a:pPr indent="-355600" lvl="0" marL="457200" rtl="0" algn="l">
              <a:spcBef>
                <a:spcPts val="400"/>
              </a:spcBef>
              <a:spcAft>
                <a:spcPts val="0"/>
              </a:spcAft>
              <a:buSzPts val="2000"/>
              <a:buChar char="•"/>
            </a:pPr>
            <a:r>
              <a:rPr b="0" lang="cs-CZ"/>
              <a:t>Build </a:t>
            </a:r>
            <a:r>
              <a:rPr b="0" lang="cs-CZ"/>
              <a:t>FAIR enabling infrastructure</a:t>
            </a:r>
            <a:endParaRPr/>
          </a:p>
          <a:p>
            <a:pPr indent="-355600" lvl="0" marL="457200" rtl="0" algn="l">
              <a:lnSpc>
                <a:spcPct val="100000"/>
              </a:lnSpc>
              <a:spcBef>
                <a:spcPts val="400"/>
              </a:spcBef>
              <a:spcAft>
                <a:spcPts val="0"/>
              </a:spcAft>
              <a:buSzPts val="2000"/>
              <a:buChar char="•"/>
            </a:pPr>
            <a:r>
              <a:rPr b="0" lang="cs-CZ"/>
              <a:t>Get the Austrian community involved </a:t>
            </a:r>
            <a:endParaRPr b="0"/>
          </a:p>
          <a:p>
            <a:pPr indent="-355600" lvl="0" marL="457200" rtl="0" algn="l">
              <a:lnSpc>
                <a:spcPct val="100000"/>
              </a:lnSpc>
              <a:spcBef>
                <a:spcPts val="400"/>
              </a:spcBef>
              <a:spcAft>
                <a:spcPts val="0"/>
              </a:spcAft>
              <a:buSzPts val="2000"/>
              <a:buChar char="•"/>
            </a:pPr>
            <a:r>
              <a:rPr b="0" lang="cs-CZ"/>
              <a:t>Organize</a:t>
            </a:r>
            <a:r>
              <a:rPr b="0" lang="cs-CZ"/>
              <a:t> meetings, involve ICT experts</a:t>
            </a:r>
            <a:endParaRPr/>
          </a:p>
          <a:p>
            <a:pPr indent="-355600" lvl="0" marL="457200" rtl="0" algn="l">
              <a:spcBef>
                <a:spcPts val="400"/>
              </a:spcBef>
              <a:spcAft>
                <a:spcPts val="0"/>
              </a:spcAft>
              <a:buSzPts val="2000"/>
              <a:buChar char="•"/>
            </a:pPr>
            <a:r>
              <a:rPr b="0" lang="cs-CZ"/>
              <a:t>Facilitate involvement in INs  </a:t>
            </a:r>
            <a:endParaRPr b="0"/>
          </a:p>
          <a:p>
            <a:pPr indent="-355600" lvl="0" marL="457200" rtl="0" algn="l">
              <a:lnSpc>
                <a:spcPct val="100000"/>
              </a:lnSpc>
              <a:spcBef>
                <a:spcPts val="400"/>
              </a:spcBef>
              <a:spcAft>
                <a:spcPts val="0"/>
              </a:spcAft>
              <a:buSzPts val="2000"/>
              <a:buChar char="•"/>
            </a:pPr>
            <a:r>
              <a:rPr b="0" lang="cs-CZ"/>
              <a:t>Provide trainings on FAIR and Data Stewardship</a:t>
            </a:r>
            <a:endParaRPr b="0"/>
          </a:p>
          <a:p>
            <a:pPr indent="-355600" lvl="0" marL="457200" rtl="0" algn="l">
              <a:lnSpc>
                <a:spcPct val="100000"/>
              </a:lnSpc>
              <a:spcBef>
                <a:spcPts val="400"/>
              </a:spcBef>
              <a:spcAft>
                <a:spcPts val="0"/>
              </a:spcAft>
              <a:buSzPts val="2000"/>
              <a:buChar char="•"/>
            </a:pPr>
            <a:r>
              <a:rPr b="0" lang="cs-CZ"/>
              <a:t>Contribute to FAIR knowledge building</a:t>
            </a:r>
            <a:endParaRPr/>
          </a:p>
          <a:p>
            <a:pPr indent="-355600" lvl="0" marL="457200" rtl="0" algn="l">
              <a:lnSpc>
                <a:spcPct val="100000"/>
              </a:lnSpc>
              <a:spcBef>
                <a:spcPts val="400"/>
              </a:spcBef>
              <a:spcAft>
                <a:spcPts val="0"/>
              </a:spcAft>
              <a:buSzPts val="2000"/>
              <a:buChar char="•"/>
            </a:pPr>
            <a:r>
              <a:rPr b="0" lang="cs-CZ"/>
              <a:t>Collaboration in Data Together/RDA and EOSC Mandated Organization</a:t>
            </a:r>
            <a:endParaRPr/>
          </a:p>
          <a:p>
            <a:pPr indent="-228600" lvl="0" marL="457200" rtl="0" algn="l">
              <a:lnSpc>
                <a:spcPct val="100000"/>
              </a:lnSpc>
              <a:spcBef>
                <a:spcPts val="400"/>
              </a:spcBef>
              <a:spcAft>
                <a:spcPts val="0"/>
              </a:spcAft>
              <a:buSzPts val="2000"/>
              <a:buNone/>
            </a:pPr>
            <a:r>
              <a:t/>
            </a:r>
            <a:endParaRPr b="0"/>
          </a:p>
          <a:p>
            <a:pPr indent="-228600" lvl="0" marL="457200" rtl="0" algn="l">
              <a:lnSpc>
                <a:spcPct val="100000"/>
              </a:lnSpc>
              <a:spcBef>
                <a:spcPts val="400"/>
              </a:spcBef>
              <a:spcAft>
                <a:spcPts val="0"/>
              </a:spcAft>
              <a:buSzPts val="2000"/>
              <a:buNone/>
            </a:pPr>
            <a:r>
              <a:t/>
            </a:r>
            <a:endParaRPr b="0"/>
          </a:p>
          <a:p>
            <a:pPr indent="-228600" lvl="0" marL="4572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b="0"/>
          </a:p>
          <a:p>
            <a:pPr indent="0" lvl="0" marL="101600" rtl="0" algn="l">
              <a:lnSpc>
                <a:spcPct val="100000"/>
              </a:lnSpc>
              <a:spcBef>
                <a:spcPts val="400"/>
              </a:spcBef>
              <a:spcAft>
                <a:spcPts val="0"/>
              </a:spcAft>
              <a:buSzPts val="2000"/>
              <a:buNone/>
            </a:pPr>
            <a:r>
              <a:t/>
            </a:r>
            <a:endParaRPr/>
          </a:p>
        </p:txBody>
      </p:sp>
      <p:pic>
        <p:nvPicPr>
          <p:cNvPr id="301" name="Google Shape;301;p43"/>
          <p:cNvPicPr preferRelativeResize="0"/>
          <p:nvPr/>
        </p:nvPicPr>
        <p:blipFill>
          <a:blip r:embed="rId3">
            <a:alphaModFix/>
          </a:blip>
          <a:stretch>
            <a:fillRect/>
          </a:stretch>
        </p:blipFill>
        <p:spPr>
          <a:xfrm>
            <a:off x="0" y="5815532"/>
            <a:ext cx="2437212" cy="430800"/>
          </a:xfrm>
          <a:prstGeom prst="rect">
            <a:avLst/>
          </a:prstGeom>
          <a:noFill/>
          <a:ln>
            <a:noFill/>
          </a:ln>
        </p:spPr>
      </p:pic>
      <p:pic>
        <p:nvPicPr>
          <p:cNvPr id="302" name="Google Shape;302;p43"/>
          <p:cNvPicPr preferRelativeResize="0"/>
          <p:nvPr/>
        </p:nvPicPr>
        <p:blipFill>
          <a:blip r:embed="rId4">
            <a:alphaModFix/>
          </a:blip>
          <a:stretch>
            <a:fillRect/>
          </a:stretch>
        </p:blipFill>
        <p:spPr>
          <a:xfrm>
            <a:off x="821373" y="1527466"/>
            <a:ext cx="1615825" cy="1261132"/>
          </a:xfrm>
          <a:prstGeom prst="rect">
            <a:avLst/>
          </a:prstGeom>
          <a:noFill/>
          <a:ln>
            <a:noFill/>
          </a:ln>
        </p:spPr>
      </p:pic>
      <p:pic>
        <p:nvPicPr>
          <p:cNvPr id="303" name="Google Shape;303;p43"/>
          <p:cNvPicPr preferRelativeResize="0"/>
          <p:nvPr/>
        </p:nvPicPr>
        <p:blipFill>
          <a:blip r:embed="rId5">
            <a:alphaModFix/>
          </a:blip>
          <a:stretch>
            <a:fillRect/>
          </a:stretch>
        </p:blipFill>
        <p:spPr>
          <a:xfrm>
            <a:off x="2790785" y="1558485"/>
            <a:ext cx="2342975" cy="877650"/>
          </a:xfrm>
          <a:prstGeom prst="rect">
            <a:avLst/>
          </a:prstGeom>
          <a:noFill/>
          <a:ln>
            <a:noFill/>
          </a:ln>
        </p:spPr>
      </p:pic>
      <p:pic>
        <p:nvPicPr>
          <p:cNvPr id="304" name="Google Shape;304;p43"/>
          <p:cNvPicPr preferRelativeResize="0"/>
          <p:nvPr/>
        </p:nvPicPr>
        <p:blipFill>
          <a:blip r:embed="rId6">
            <a:alphaModFix/>
          </a:blip>
          <a:stretch>
            <a:fillRect/>
          </a:stretch>
        </p:blipFill>
        <p:spPr>
          <a:xfrm>
            <a:off x="5487351" y="1734375"/>
            <a:ext cx="2486550" cy="525875"/>
          </a:xfrm>
          <a:prstGeom prst="rect">
            <a:avLst/>
          </a:prstGeom>
          <a:noFill/>
          <a:ln>
            <a:noFill/>
          </a:ln>
        </p:spPr>
      </p:pic>
      <p:pic>
        <p:nvPicPr>
          <p:cNvPr id="305" name="Google Shape;305;p43"/>
          <p:cNvPicPr preferRelativeResize="0"/>
          <p:nvPr/>
        </p:nvPicPr>
        <p:blipFill>
          <a:blip r:embed="rId7">
            <a:alphaModFix/>
          </a:blip>
          <a:stretch>
            <a:fillRect/>
          </a:stretch>
        </p:blipFill>
        <p:spPr>
          <a:xfrm>
            <a:off x="8180206" y="1117000"/>
            <a:ext cx="1135206" cy="1319125"/>
          </a:xfrm>
          <a:prstGeom prst="rect">
            <a:avLst/>
          </a:prstGeom>
          <a:noFill/>
          <a:ln>
            <a:noFill/>
          </a:ln>
        </p:spPr>
      </p:pic>
      <p:pic>
        <p:nvPicPr>
          <p:cNvPr id="306" name="Google Shape;306;p43"/>
          <p:cNvPicPr preferRelativeResize="0"/>
          <p:nvPr/>
        </p:nvPicPr>
        <p:blipFill>
          <a:blip r:embed="rId8">
            <a:alphaModFix/>
          </a:blip>
          <a:stretch>
            <a:fillRect/>
          </a:stretch>
        </p:blipFill>
        <p:spPr>
          <a:xfrm>
            <a:off x="9521720" y="1662688"/>
            <a:ext cx="1950275" cy="583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44"/>
          <p:cNvSpPr txBox="1"/>
          <p:nvPr>
            <p:ph type="title"/>
          </p:nvPr>
        </p:nvSpPr>
        <p:spPr>
          <a:xfrm>
            <a:off x="719999"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t>Bom dia! BRAZIL (1 of 2)                                                                 </a:t>
            </a:r>
            <a:endParaRPr/>
          </a:p>
        </p:txBody>
      </p:sp>
      <p:sp>
        <p:nvSpPr>
          <p:cNvPr id="312" name="Google Shape;312;p44"/>
          <p:cNvSpPr txBox="1"/>
          <p:nvPr>
            <p:ph idx="1" type="body"/>
          </p:nvPr>
        </p:nvSpPr>
        <p:spPr>
          <a:xfrm>
            <a:off x="719999" y="1066800"/>
            <a:ext cx="10752000" cy="5095800"/>
          </a:xfrm>
          <a:prstGeom prst="rect">
            <a:avLst/>
          </a:prstGeom>
          <a:noFill/>
          <a:ln>
            <a:noFill/>
          </a:ln>
        </p:spPr>
        <p:txBody>
          <a:bodyPr anchorCtr="0" anchor="t" bIns="0" lIns="0" spcFirstLastPara="1" rIns="0" wrap="square" tIns="0">
            <a:noAutofit/>
          </a:bodyPr>
          <a:lstStyle/>
          <a:p>
            <a:pPr indent="0" lvl="0" marL="89999" rtl="0" algn="l">
              <a:lnSpc>
                <a:spcPct val="115000"/>
              </a:lnSpc>
              <a:spcBef>
                <a:spcPts val="400"/>
              </a:spcBef>
              <a:spcAft>
                <a:spcPts val="0"/>
              </a:spcAft>
              <a:buNone/>
            </a:pPr>
            <a:r>
              <a:rPr b="0" lang="cs-CZ"/>
              <a:t>The Brazilian Institute of Information in Science and Technology (Ibict) is responsible for the GO FAIR Brazil Office, which has a joint governance model among some Brazilian institutions </a:t>
            </a:r>
            <a:endParaRPr b="0"/>
          </a:p>
          <a:p>
            <a:pPr indent="-355600" lvl="0" marL="457200" rtl="0" algn="l">
              <a:lnSpc>
                <a:spcPct val="115000"/>
              </a:lnSpc>
              <a:spcBef>
                <a:spcPts val="400"/>
              </a:spcBef>
              <a:spcAft>
                <a:spcPts val="0"/>
              </a:spcAft>
              <a:buSzPts val="2000"/>
              <a:buChar char="➔"/>
            </a:pPr>
            <a:r>
              <a:rPr b="0" lang="cs-CZ"/>
              <a:t>We are used to </a:t>
            </a:r>
            <a:r>
              <a:rPr b="0" lang="cs-CZ" u="sng"/>
              <a:t>joint coordination</a:t>
            </a:r>
            <a:r>
              <a:rPr b="0" lang="cs-CZ"/>
              <a:t>!  </a:t>
            </a:r>
            <a:endParaRPr b="0"/>
          </a:p>
          <a:p>
            <a:pPr indent="0" lvl="0" marL="89999" rtl="0" algn="l">
              <a:lnSpc>
                <a:spcPct val="115000"/>
              </a:lnSpc>
              <a:spcBef>
                <a:spcPts val="400"/>
              </a:spcBef>
              <a:spcAft>
                <a:spcPts val="0"/>
              </a:spcAft>
              <a:buNone/>
            </a:pPr>
            <a:r>
              <a:t/>
            </a:r>
            <a:endParaRPr b="0" sz="1000"/>
          </a:p>
          <a:p>
            <a:pPr indent="0" lvl="0" marL="89999" rtl="0" algn="l">
              <a:lnSpc>
                <a:spcPct val="115000"/>
              </a:lnSpc>
              <a:spcBef>
                <a:spcPts val="400"/>
              </a:spcBef>
              <a:spcAft>
                <a:spcPts val="0"/>
              </a:spcAft>
              <a:buNone/>
            </a:pPr>
            <a:r>
              <a:t/>
            </a:r>
            <a:endParaRPr b="0" sz="1000"/>
          </a:p>
          <a:p>
            <a:pPr indent="0" lvl="0" marL="89999" rtl="0" algn="l">
              <a:lnSpc>
                <a:spcPct val="115000"/>
              </a:lnSpc>
              <a:spcBef>
                <a:spcPts val="400"/>
              </a:spcBef>
              <a:spcAft>
                <a:spcPts val="0"/>
              </a:spcAft>
              <a:buNone/>
            </a:pPr>
            <a:r>
              <a:t/>
            </a:r>
            <a:endParaRPr b="0" sz="1000"/>
          </a:p>
          <a:p>
            <a:pPr indent="0" lvl="0" marL="89999" rtl="0" algn="l">
              <a:lnSpc>
                <a:spcPct val="115000"/>
              </a:lnSpc>
              <a:spcBef>
                <a:spcPts val="400"/>
              </a:spcBef>
              <a:spcAft>
                <a:spcPts val="0"/>
              </a:spcAft>
              <a:buNone/>
            </a:pPr>
            <a:r>
              <a:rPr b="0" lang="cs-CZ"/>
              <a:t>Activities are organized according to the 3 pillars (change, build, train) and executed within thematic networks, e.g., Health (Fiocruz), Nursing (Unirio), Humanities (Ibict), Teaching, Science, Technology and Innovation (Capes), Nuclear Sciences (Cnen), Agriculture (Embrapa), Biodiversity (Rio de Janeiro Botanical Garden)</a:t>
            </a:r>
            <a:endParaRPr b="0"/>
          </a:p>
          <a:p>
            <a:pPr indent="0" lvl="0" marL="89999" rtl="0" algn="l">
              <a:lnSpc>
                <a:spcPct val="115000"/>
              </a:lnSpc>
              <a:spcBef>
                <a:spcPts val="400"/>
              </a:spcBef>
              <a:spcAft>
                <a:spcPts val="0"/>
              </a:spcAft>
              <a:buNone/>
            </a:pPr>
            <a:r>
              <a:t/>
            </a:r>
            <a:endParaRPr b="0" sz="1000"/>
          </a:p>
          <a:p>
            <a:pPr indent="-355600" lvl="0" marL="719999" rtl="0" algn="l">
              <a:lnSpc>
                <a:spcPct val="115000"/>
              </a:lnSpc>
              <a:spcBef>
                <a:spcPts val="400"/>
              </a:spcBef>
              <a:spcAft>
                <a:spcPts val="0"/>
              </a:spcAft>
              <a:buSzPts val="2000"/>
              <a:buChar char="★"/>
            </a:pPr>
            <a:r>
              <a:rPr b="0" lang="cs-CZ"/>
              <a:t>Support INs to define FAIR implementation strategies in cases where they do not exist;</a:t>
            </a:r>
            <a:endParaRPr b="0"/>
          </a:p>
          <a:p>
            <a:pPr indent="-355600" lvl="0" marL="719999" rtl="0" algn="l">
              <a:lnSpc>
                <a:spcPct val="115000"/>
              </a:lnSpc>
              <a:spcBef>
                <a:spcPts val="0"/>
              </a:spcBef>
              <a:spcAft>
                <a:spcPts val="0"/>
              </a:spcAft>
              <a:buSzPts val="2000"/>
              <a:buChar char="★"/>
            </a:pPr>
            <a:r>
              <a:rPr b="0" lang="cs-CZ"/>
              <a:t>Systematize and disseminate guidelines, ensuring consistency with the FAIR principles;</a:t>
            </a:r>
            <a:endParaRPr b="0"/>
          </a:p>
          <a:p>
            <a:pPr indent="-355600" lvl="0" marL="719999" rtl="0" algn="l">
              <a:lnSpc>
                <a:spcPct val="115000"/>
              </a:lnSpc>
              <a:spcBef>
                <a:spcPts val="0"/>
              </a:spcBef>
              <a:spcAft>
                <a:spcPts val="0"/>
              </a:spcAft>
              <a:buSzPts val="2000"/>
              <a:buChar char="★"/>
            </a:pPr>
            <a:r>
              <a:rPr b="0" lang="cs-CZ"/>
              <a:t>Maintain constant communication with other GO FAIR national offices and INs</a:t>
            </a:r>
            <a:endParaRPr i="1" sz="2200"/>
          </a:p>
        </p:txBody>
      </p:sp>
      <p:pic>
        <p:nvPicPr>
          <p:cNvPr id="313" name="Google Shape;313;p44"/>
          <p:cNvPicPr preferRelativeResize="0"/>
          <p:nvPr/>
        </p:nvPicPr>
        <p:blipFill>
          <a:blip r:embed="rId3">
            <a:alphaModFix/>
          </a:blip>
          <a:stretch>
            <a:fillRect/>
          </a:stretch>
        </p:blipFill>
        <p:spPr>
          <a:xfrm>
            <a:off x="0" y="5815532"/>
            <a:ext cx="2437212" cy="430800"/>
          </a:xfrm>
          <a:prstGeom prst="rect">
            <a:avLst/>
          </a:prstGeom>
          <a:noFill/>
          <a:ln>
            <a:noFill/>
          </a:ln>
        </p:spPr>
      </p:pic>
      <p:pic>
        <p:nvPicPr>
          <p:cNvPr id="314" name="Google Shape;314;p44"/>
          <p:cNvPicPr preferRelativeResize="0"/>
          <p:nvPr/>
        </p:nvPicPr>
        <p:blipFill>
          <a:blip r:embed="rId4">
            <a:alphaModFix/>
          </a:blip>
          <a:stretch>
            <a:fillRect/>
          </a:stretch>
        </p:blipFill>
        <p:spPr>
          <a:xfrm>
            <a:off x="5407590" y="1773934"/>
            <a:ext cx="733900" cy="996525"/>
          </a:xfrm>
          <a:prstGeom prst="rect">
            <a:avLst/>
          </a:prstGeom>
          <a:noFill/>
          <a:ln>
            <a:noFill/>
          </a:ln>
        </p:spPr>
      </p:pic>
      <p:pic>
        <p:nvPicPr>
          <p:cNvPr id="315" name="Google Shape;315;p44"/>
          <p:cNvPicPr preferRelativeResize="0"/>
          <p:nvPr/>
        </p:nvPicPr>
        <p:blipFill>
          <a:blip r:embed="rId5">
            <a:alphaModFix/>
          </a:blip>
          <a:stretch>
            <a:fillRect/>
          </a:stretch>
        </p:blipFill>
        <p:spPr>
          <a:xfrm>
            <a:off x="6245194" y="1773928"/>
            <a:ext cx="1128765" cy="996525"/>
          </a:xfrm>
          <a:prstGeom prst="rect">
            <a:avLst/>
          </a:prstGeom>
          <a:noFill/>
          <a:ln>
            <a:noFill/>
          </a:ln>
        </p:spPr>
      </p:pic>
      <p:pic>
        <p:nvPicPr>
          <p:cNvPr id="316" name="Google Shape;316;p44"/>
          <p:cNvPicPr preferRelativeResize="0"/>
          <p:nvPr/>
        </p:nvPicPr>
        <p:blipFill>
          <a:blip r:embed="rId6">
            <a:alphaModFix/>
          </a:blip>
          <a:stretch>
            <a:fillRect/>
          </a:stretch>
        </p:blipFill>
        <p:spPr>
          <a:xfrm>
            <a:off x="7477650" y="2056788"/>
            <a:ext cx="1146082" cy="430800"/>
          </a:xfrm>
          <a:prstGeom prst="rect">
            <a:avLst/>
          </a:prstGeom>
          <a:noFill/>
          <a:ln>
            <a:noFill/>
          </a:ln>
        </p:spPr>
      </p:pic>
      <p:pic>
        <p:nvPicPr>
          <p:cNvPr id="317" name="Google Shape;317;p44"/>
          <p:cNvPicPr preferRelativeResize="0"/>
          <p:nvPr/>
        </p:nvPicPr>
        <p:blipFill rotWithShape="1">
          <a:blip r:embed="rId7">
            <a:alphaModFix/>
          </a:blip>
          <a:srcRect b="26186" l="0" r="0" t="25515"/>
          <a:stretch/>
        </p:blipFill>
        <p:spPr>
          <a:xfrm>
            <a:off x="8827550" y="2056788"/>
            <a:ext cx="1342904" cy="430800"/>
          </a:xfrm>
          <a:prstGeom prst="rect">
            <a:avLst/>
          </a:prstGeom>
          <a:noFill/>
          <a:ln>
            <a:noFill/>
          </a:ln>
        </p:spPr>
      </p:pic>
      <p:pic>
        <p:nvPicPr>
          <p:cNvPr id="318" name="Google Shape;318;p44"/>
          <p:cNvPicPr preferRelativeResize="0"/>
          <p:nvPr/>
        </p:nvPicPr>
        <p:blipFill>
          <a:blip r:embed="rId8">
            <a:alphaModFix/>
          </a:blip>
          <a:stretch>
            <a:fillRect/>
          </a:stretch>
        </p:blipFill>
        <p:spPr>
          <a:xfrm>
            <a:off x="10170450" y="2010877"/>
            <a:ext cx="990750" cy="5226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45"/>
          <p:cNvSpPr txBox="1"/>
          <p:nvPr>
            <p:ph type="title"/>
          </p:nvPr>
        </p:nvSpPr>
        <p:spPr>
          <a:xfrm>
            <a:off x="719999"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t>Bom dia! BRAZIL (2 of 2)                                                                 </a:t>
            </a:r>
            <a:endParaRPr/>
          </a:p>
        </p:txBody>
      </p:sp>
      <p:sp>
        <p:nvSpPr>
          <p:cNvPr id="324" name="Google Shape;324;p45"/>
          <p:cNvSpPr txBox="1"/>
          <p:nvPr>
            <p:ph idx="1" type="body"/>
          </p:nvPr>
        </p:nvSpPr>
        <p:spPr>
          <a:xfrm>
            <a:off x="719999" y="881100"/>
            <a:ext cx="10752000" cy="50958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400"/>
              </a:spcBef>
              <a:spcAft>
                <a:spcPts val="0"/>
              </a:spcAft>
              <a:buNone/>
            </a:pPr>
            <a:r>
              <a:rPr b="0" lang="cs-CZ"/>
              <a:t>GO CHANGE</a:t>
            </a:r>
            <a:endParaRPr b="0"/>
          </a:p>
          <a:p>
            <a:pPr indent="-342900" lvl="0" marL="457200" rtl="0" algn="l">
              <a:lnSpc>
                <a:spcPct val="100000"/>
              </a:lnSpc>
              <a:spcBef>
                <a:spcPts val="400"/>
              </a:spcBef>
              <a:spcAft>
                <a:spcPts val="0"/>
              </a:spcAft>
              <a:buSzPts val="1800"/>
              <a:buChar char="•"/>
            </a:pPr>
            <a:r>
              <a:rPr b="0" lang="cs-CZ" sz="1800"/>
              <a:t>GO-FAIR Brazil Governance: robust coordination with operating rules </a:t>
            </a:r>
            <a:endParaRPr b="0" sz="1800"/>
          </a:p>
          <a:p>
            <a:pPr indent="-342900" lvl="0" marL="457200" rtl="0" algn="l">
              <a:lnSpc>
                <a:spcPct val="100000"/>
              </a:lnSpc>
              <a:spcBef>
                <a:spcPts val="0"/>
              </a:spcBef>
              <a:spcAft>
                <a:spcPts val="0"/>
              </a:spcAft>
              <a:buSzPts val="1800"/>
              <a:buChar char="•"/>
            </a:pPr>
            <a:r>
              <a:rPr b="0" lang="cs-CZ" sz="1800"/>
              <a:t>Join Forces with Aligned Initiatives:RDA Brazil, DataONE, Dataverse, TDWG, Godan </a:t>
            </a:r>
            <a:endParaRPr b="0" sz="1800"/>
          </a:p>
          <a:p>
            <a:pPr indent="-342900" lvl="0" marL="457200" rtl="0" algn="l">
              <a:lnSpc>
                <a:spcPct val="100000"/>
              </a:lnSpc>
              <a:spcBef>
                <a:spcPts val="0"/>
              </a:spcBef>
              <a:spcAft>
                <a:spcPts val="0"/>
              </a:spcAft>
              <a:buSzPts val="1800"/>
              <a:buChar char="•"/>
            </a:pPr>
            <a:r>
              <a:rPr b="0" lang="cs-CZ" sz="1800"/>
              <a:t>Funding Agencies: support from the main funding agencies at the n</a:t>
            </a:r>
            <a:r>
              <a:rPr b="0" lang="cs-CZ" sz="1800"/>
              <a:t>ational level (Capes</a:t>
            </a:r>
            <a:r>
              <a:rPr b="0" lang="cs-CZ" sz="1800"/>
              <a:t> &amp; Cnpq) </a:t>
            </a:r>
            <a:endParaRPr b="0" sz="1800"/>
          </a:p>
          <a:p>
            <a:pPr indent="-342900" lvl="0" marL="457200" rtl="0" algn="l">
              <a:lnSpc>
                <a:spcPct val="100000"/>
              </a:lnSpc>
              <a:spcBef>
                <a:spcPts val="0"/>
              </a:spcBef>
              <a:spcAft>
                <a:spcPts val="0"/>
              </a:spcAft>
              <a:buSzPts val="1800"/>
              <a:buChar char="•"/>
            </a:pPr>
            <a:r>
              <a:rPr b="0" lang="cs-CZ" sz="1800"/>
              <a:t>Universities &amp; Education: training for BSc, MSc, and PhD students and early career researchers</a:t>
            </a:r>
            <a:endParaRPr b="0" sz="1800"/>
          </a:p>
          <a:p>
            <a:pPr indent="-342900" lvl="0" marL="457200" rtl="0" algn="l">
              <a:lnSpc>
                <a:spcPct val="100000"/>
              </a:lnSpc>
              <a:spcBef>
                <a:spcPts val="0"/>
              </a:spcBef>
              <a:spcAft>
                <a:spcPts val="0"/>
              </a:spcAft>
              <a:buSzPts val="1800"/>
              <a:buChar char="•"/>
            </a:pPr>
            <a:r>
              <a:rPr b="0" lang="cs-CZ" sz="1800"/>
              <a:t>Implementation Networks: health, nursing, agriculture, and growing...</a:t>
            </a:r>
            <a:endParaRPr b="0" sz="1800"/>
          </a:p>
          <a:p>
            <a:pPr indent="0" lvl="0" marL="0" rtl="0" algn="l">
              <a:lnSpc>
                <a:spcPct val="100000"/>
              </a:lnSpc>
              <a:spcBef>
                <a:spcPts val="400"/>
              </a:spcBef>
              <a:spcAft>
                <a:spcPts val="0"/>
              </a:spcAft>
              <a:buNone/>
            </a:pPr>
            <a:r>
              <a:t/>
            </a:r>
            <a:endParaRPr b="0" sz="1000"/>
          </a:p>
          <a:p>
            <a:pPr indent="0" lvl="0" marL="0" rtl="0" algn="l">
              <a:lnSpc>
                <a:spcPct val="100000"/>
              </a:lnSpc>
              <a:spcBef>
                <a:spcPts val="400"/>
              </a:spcBef>
              <a:spcAft>
                <a:spcPts val="0"/>
              </a:spcAft>
              <a:buNone/>
            </a:pPr>
            <a:r>
              <a:rPr b="0" lang="cs-CZ"/>
              <a:t>GO BUILD</a:t>
            </a:r>
            <a:endParaRPr b="0"/>
          </a:p>
          <a:p>
            <a:pPr indent="-342900" lvl="0" marL="457200" rtl="0" algn="l">
              <a:lnSpc>
                <a:spcPct val="100000"/>
              </a:lnSpc>
              <a:spcBef>
                <a:spcPts val="400"/>
              </a:spcBef>
              <a:spcAft>
                <a:spcPts val="0"/>
              </a:spcAft>
              <a:buSzPts val="1800"/>
              <a:buChar char="•"/>
            </a:pPr>
            <a:r>
              <a:rPr b="0" lang="cs-CZ" sz="1800"/>
              <a:t>Network of research data repositories (OasisBr)</a:t>
            </a:r>
            <a:endParaRPr b="0" sz="1800"/>
          </a:p>
          <a:p>
            <a:pPr indent="-342900" lvl="0" marL="457200" rtl="0" algn="l">
              <a:lnSpc>
                <a:spcPct val="100000"/>
              </a:lnSpc>
              <a:spcBef>
                <a:spcPts val="0"/>
              </a:spcBef>
              <a:spcAft>
                <a:spcPts val="0"/>
              </a:spcAft>
              <a:buSzPts val="1800"/>
              <a:buChar char="•"/>
            </a:pPr>
            <a:r>
              <a:rPr b="0" lang="cs-CZ" sz="1800"/>
              <a:t>National literature repository network connected to LattesData, Aleia &amp; BrCris</a:t>
            </a:r>
            <a:endParaRPr b="0" sz="1800"/>
          </a:p>
          <a:p>
            <a:pPr indent="-342900" lvl="0" marL="457200" rtl="0" algn="l">
              <a:lnSpc>
                <a:spcPct val="100000"/>
              </a:lnSpc>
              <a:spcBef>
                <a:spcPts val="0"/>
              </a:spcBef>
              <a:spcAft>
                <a:spcPts val="0"/>
              </a:spcAft>
              <a:buSzPts val="1800"/>
              <a:buChar char="•"/>
            </a:pPr>
            <a:r>
              <a:rPr b="0" lang="cs-CZ" sz="1800"/>
              <a:t>New assessment mechanisms, where interoperability of data repositories has a key role</a:t>
            </a:r>
            <a:endParaRPr b="0" sz="1800"/>
          </a:p>
          <a:p>
            <a:pPr indent="-342900" lvl="0" marL="457200" rtl="0" algn="l">
              <a:lnSpc>
                <a:spcPct val="100000"/>
              </a:lnSpc>
              <a:spcBef>
                <a:spcPts val="0"/>
              </a:spcBef>
              <a:spcAft>
                <a:spcPts val="0"/>
              </a:spcAft>
              <a:buSzPts val="1800"/>
              <a:buChar char="•"/>
            </a:pPr>
            <a:r>
              <a:rPr b="0" lang="cs-CZ" sz="1800"/>
              <a:t>Use cases experimentation with FAIR Data Points: VODAN-BR, BrCris</a:t>
            </a:r>
            <a:endParaRPr b="0" sz="1800"/>
          </a:p>
          <a:p>
            <a:pPr indent="0" lvl="0" marL="0" rtl="0" algn="l">
              <a:lnSpc>
                <a:spcPct val="100000"/>
              </a:lnSpc>
              <a:spcBef>
                <a:spcPts val="400"/>
              </a:spcBef>
              <a:spcAft>
                <a:spcPts val="0"/>
              </a:spcAft>
              <a:buNone/>
            </a:pPr>
            <a:r>
              <a:t/>
            </a:r>
            <a:endParaRPr b="0" sz="1000"/>
          </a:p>
          <a:p>
            <a:pPr indent="0" lvl="0" marL="0" rtl="0" algn="l">
              <a:lnSpc>
                <a:spcPct val="100000"/>
              </a:lnSpc>
              <a:spcBef>
                <a:spcPts val="400"/>
              </a:spcBef>
              <a:spcAft>
                <a:spcPts val="0"/>
              </a:spcAft>
              <a:buNone/>
            </a:pPr>
            <a:r>
              <a:rPr b="0" lang="cs-CZ"/>
              <a:t>GO TRAIN</a:t>
            </a:r>
            <a:endParaRPr b="0"/>
          </a:p>
          <a:p>
            <a:pPr indent="-342900" lvl="0" marL="457200" rtl="0" algn="l">
              <a:lnSpc>
                <a:spcPct val="100000"/>
              </a:lnSpc>
              <a:spcBef>
                <a:spcPts val="400"/>
              </a:spcBef>
              <a:spcAft>
                <a:spcPts val="0"/>
              </a:spcAft>
              <a:buSzPts val="1800"/>
              <a:buChar char="•"/>
            </a:pPr>
            <a:r>
              <a:rPr b="0" lang="cs-CZ" sz="1800"/>
              <a:t>More than 50 trainings carried out (2019-2021), including workshops and seminars</a:t>
            </a:r>
            <a:endParaRPr b="0" sz="1800"/>
          </a:p>
          <a:p>
            <a:pPr indent="-342900" lvl="0" marL="457200" rtl="0" algn="l">
              <a:lnSpc>
                <a:spcPct val="100000"/>
              </a:lnSpc>
              <a:spcBef>
                <a:spcPts val="0"/>
              </a:spcBef>
              <a:spcAft>
                <a:spcPts val="0"/>
              </a:spcAft>
              <a:buSzPts val="1800"/>
              <a:buChar char="•"/>
            </a:pPr>
            <a:r>
              <a:rPr b="0" lang="cs-CZ" sz="1800"/>
              <a:t>Launch of book "FAIR PRINCIPLES APPLIED TO RESEARCH DATA MANAGEMENT”</a:t>
            </a:r>
            <a:endParaRPr b="0" sz="1800"/>
          </a:p>
          <a:p>
            <a:pPr indent="-342900" lvl="0" marL="457200" rtl="0" algn="l">
              <a:lnSpc>
                <a:spcPct val="100000"/>
              </a:lnSpc>
              <a:spcBef>
                <a:spcPts val="0"/>
              </a:spcBef>
              <a:spcAft>
                <a:spcPts val="0"/>
              </a:spcAft>
              <a:buSzPts val="1800"/>
              <a:buChar char="•"/>
            </a:pPr>
            <a:r>
              <a:rPr b="0" lang="cs-CZ" sz="1800"/>
              <a:t>Virtual Library on Research Data Management and FAIR Principles</a:t>
            </a:r>
            <a:endParaRPr b="0"/>
          </a:p>
        </p:txBody>
      </p:sp>
      <p:pic>
        <p:nvPicPr>
          <p:cNvPr id="325" name="Google Shape;325;p45"/>
          <p:cNvPicPr preferRelativeResize="0"/>
          <p:nvPr/>
        </p:nvPicPr>
        <p:blipFill>
          <a:blip r:embed="rId3">
            <a:alphaModFix/>
          </a:blip>
          <a:stretch>
            <a:fillRect/>
          </a:stretch>
        </p:blipFill>
        <p:spPr>
          <a:xfrm>
            <a:off x="0" y="5815532"/>
            <a:ext cx="2437212" cy="430800"/>
          </a:xfrm>
          <a:prstGeom prst="rect">
            <a:avLst/>
          </a:prstGeom>
          <a:noFill/>
          <a:ln>
            <a:noFill/>
          </a:ln>
        </p:spPr>
      </p:pic>
      <p:pic>
        <p:nvPicPr>
          <p:cNvPr id="326" name="Google Shape;326;p45"/>
          <p:cNvPicPr preferRelativeResize="0"/>
          <p:nvPr/>
        </p:nvPicPr>
        <p:blipFill rotWithShape="1">
          <a:blip r:embed="rId4">
            <a:alphaModFix/>
          </a:blip>
          <a:srcRect b="0" l="-5866" r="32261" t="0"/>
          <a:stretch/>
        </p:blipFill>
        <p:spPr>
          <a:xfrm>
            <a:off x="10276750" y="4077600"/>
            <a:ext cx="1569725" cy="1704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46"/>
          <p:cNvSpPr txBox="1"/>
          <p:nvPr>
            <p:ph type="title"/>
          </p:nvPr>
        </p:nvSpPr>
        <p:spPr>
          <a:xfrm>
            <a:off x="719999" y="228600"/>
            <a:ext cx="10752000" cy="430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FFFFFF"/>
              </a:buClr>
              <a:buSzPts val="2800"/>
              <a:buFont typeface="Trebuchet MS"/>
              <a:buNone/>
            </a:pPr>
            <a:r>
              <a:rPr lang="cs-CZ"/>
              <a:t>大家好</a:t>
            </a:r>
            <a:r>
              <a:rPr lang="cs-CZ"/>
              <a:t>！</a:t>
            </a:r>
            <a:r>
              <a:rPr lang="cs-CZ"/>
              <a:t>CHINA                                                                </a:t>
            </a:r>
            <a:endParaRPr/>
          </a:p>
        </p:txBody>
      </p:sp>
      <p:sp>
        <p:nvSpPr>
          <p:cNvPr id="332" name="Google Shape;332;p46"/>
          <p:cNvSpPr txBox="1"/>
          <p:nvPr>
            <p:ph idx="1" type="body"/>
          </p:nvPr>
        </p:nvSpPr>
        <p:spPr>
          <a:xfrm>
            <a:off x="719999" y="1066800"/>
            <a:ext cx="10752000" cy="5095800"/>
          </a:xfrm>
          <a:prstGeom prst="rect">
            <a:avLst/>
          </a:prstGeom>
          <a:noFill/>
          <a:ln>
            <a:noFill/>
          </a:ln>
        </p:spPr>
        <p:txBody>
          <a:bodyPr anchorCtr="0" anchor="t" bIns="0" lIns="0" spcFirstLastPara="1" rIns="0" wrap="square" tIns="0">
            <a:noAutofit/>
          </a:bodyPr>
          <a:lstStyle/>
          <a:p>
            <a:pPr indent="0" lvl="0" marL="89999" rtl="0" algn="l">
              <a:lnSpc>
                <a:spcPct val="115000"/>
              </a:lnSpc>
              <a:spcBef>
                <a:spcPts val="400"/>
              </a:spcBef>
              <a:spcAft>
                <a:spcPts val="0"/>
              </a:spcAft>
              <a:buNone/>
            </a:pPr>
            <a:r>
              <a:rPr b="0" lang="cs-CZ"/>
              <a:t>Computer Network Information Center, Chinese Academy of Sciences, is </a:t>
            </a:r>
            <a:r>
              <a:rPr b="0" lang="cs-CZ"/>
              <a:t>responsible</a:t>
            </a:r>
            <a:r>
              <a:rPr b="0" lang="cs-CZ"/>
              <a:t> for the </a:t>
            </a:r>
            <a:r>
              <a:rPr b="0" lang="cs-CZ"/>
              <a:t>Research</a:t>
            </a:r>
            <a:r>
              <a:rPr b="0" lang="cs-CZ"/>
              <a:t> Data </a:t>
            </a:r>
            <a:r>
              <a:rPr b="0" lang="cs-CZ"/>
              <a:t>infrastructure</a:t>
            </a:r>
            <a:r>
              <a:rPr b="0" lang="cs-CZ"/>
              <a:t> development and </a:t>
            </a:r>
            <a:r>
              <a:rPr b="0" lang="cs-CZ"/>
              <a:t>maintenance</a:t>
            </a:r>
            <a:r>
              <a:rPr b="0" lang="cs-CZ"/>
              <a:t>, and </a:t>
            </a:r>
            <a:r>
              <a:rPr b="0" lang="cs-CZ"/>
              <a:t>running the CODATA-China Office. </a:t>
            </a:r>
            <a:endParaRPr b="0"/>
          </a:p>
          <a:p>
            <a:pPr indent="-355600" lvl="0" marL="719999" rtl="0" algn="l">
              <a:lnSpc>
                <a:spcPct val="115000"/>
              </a:lnSpc>
              <a:spcBef>
                <a:spcPts val="400"/>
              </a:spcBef>
              <a:spcAft>
                <a:spcPts val="0"/>
              </a:spcAft>
              <a:buSzPts val="2000"/>
              <a:buChar char="★"/>
            </a:pPr>
            <a:r>
              <a:rPr b="0" lang="cs-CZ"/>
              <a:t>CAS research data infrastructure will be improved in the next five years, and FAIR principle and related specification will be adopted</a:t>
            </a:r>
            <a:endParaRPr b="0"/>
          </a:p>
          <a:p>
            <a:pPr indent="-355600" lvl="0" marL="719999" rtl="0" algn="l">
              <a:lnSpc>
                <a:spcPct val="115000"/>
              </a:lnSpc>
              <a:spcBef>
                <a:spcPts val="0"/>
              </a:spcBef>
              <a:spcAft>
                <a:spcPts val="0"/>
              </a:spcAft>
              <a:buSzPts val="2000"/>
              <a:buChar char="★"/>
            </a:pPr>
            <a:r>
              <a:rPr b="0" lang="cs-CZ"/>
              <a:t>FAIR Data network is a key pillar of GOSC initiative, which funded by CAS and CODATA. A IPO is planning to establish, which might coordinate GO  FAIR issues in China and even in East Asia  </a:t>
            </a:r>
            <a:endParaRPr b="0"/>
          </a:p>
          <a:p>
            <a:pPr indent="-355600" lvl="0" marL="914400" rtl="0" algn="l">
              <a:lnSpc>
                <a:spcPct val="115000"/>
              </a:lnSpc>
              <a:spcBef>
                <a:spcPts val="0"/>
              </a:spcBef>
              <a:spcAft>
                <a:spcPts val="0"/>
              </a:spcAft>
              <a:buSzPts val="2000"/>
              <a:buChar char="-"/>
            </a:pPr>
            <a:r>
              <a:rPr b="0" lang="cs-CZ"/>
              <a:t>Organize a series workshops and communication events to promote FAIR principles and specifications to be adopted </a:t>
            </a:r>
            <a:endParaRPr b="0"/>
          </a:p>
          <a:p>
            <a:pPr indent="-355600" lvl="0" marL="914400" rtl="0" algn="l">
              <a:lnSpc>
                <a:spcPct val="115000"/>
              </a:lnSpc>
              <a:spcBef>
                <a:spcPts val="0"/>
              </a:spcBef>
              <a:spcAft>
                <a:spcPts val="0"/>
              </a:spcAft>
              <a:buSzPts val="2000"/>
              <a:buChar char="-"/>
            </a:pPr>
            <a:r>
              <a:rPr b="0" lang="cs-CZ"/>
              <a:t>Co-develop  tools for FAIR implementation and joint establish the testbed and showcases</a:t>
            </a:r>
            <a:endParaRPr b="0"/>
          </a:p>
          <a:p>
            <a:pPr indent="-355600" lvl="0" marL="914400" rtl="0" algn="l">
              <a:lnSpc>
                <a:spcPct val="115000"/>
              </a:lnSpc>
              <a:spcBef>
                <a:spcPts val="0"/>
              </a:spcBef>
              <a:spcAft>
                <a:spcPts val="0"/>
              </a:spcAft>
              <a:buSzPts val="2000"/>
              <a:buChar char="-"/>
            </a:pPr>
            <a:r>
              <a:rPr b="0" lang="cs-CZ"/>
              <a:t>FAIR Data skills training </a:t>
            </a:r>
            <a:endParaRPr b="0"/>
          </a:p>
          <a:p>
            <a:pPr indent="0" lvl="0" marL="914400" rtl="0" algn="l">
              <a:spcBef>
                <a:spcPts val="400"/>
              </a:spcBef>
              <a:spcAft>
                <a:spcPts val="0"/>
              </a:spcAft>
              <a:buNone/>
            </a:pPr>
            <a:r>
              <a:t/>
            </a:r>
            <a:endParaRPr b="0" sz="900">
              <a:solidFill>
                <a:srgbClr val="000000"/>
              </a:solidFill>
              <a:latin typeface="Arial"/>
              <a:ea typeface="Arial"/>
              <a:cs typeface="Arial"/>
              <a:sym typeface="Arial"/>
            </a:endParaRPr>
          </a:p>
          <a:p>
            <a:pPr indent="0" lvl="0" marL="0" rtl="0" algn="l">
              <a:spcBef>
                <a:spcPts val="400"/>
              </a:spcBef>
              <a:spcAft>
                <a:spcPts val="0"/>
              </a:spcAft>
              <a:buNone/>
            </a:pPr>
            <a:r>
              <a:t/>
            </a:r>
            <a:endParaRPr i="1"/>
          </a:p>
          <a:p>
            <a:pPr indent="0" lvl="0" marL="914400" rtl="0" algn="l">
              <a:lnSpc>
                <a:spcPct val="100000"/>
              </a:lnSpc>
              <a:spcBef>
                <a:spcPts val="400"/>
              </a:spcBef>
              <a:spcAft>
                <a:spcPts val="0"/>
              </a:spcAft>
              <a:buNone/>
            </a:pPr>
            <a:r>
              <a:t/>
            </a:r>
            <a:endParaRPr b="0" sz="900">
              <a:solidFill>
                <a:srgbClr val="000000"/>
              </a:solidFill>
              <a:latin typeface="Arial"/>
              <a:ea typeface="Arial"/>
              <a:cs typeface="Arial"/>
              <a:sym typeface="Arial"/>
            </a:endParaRPr>
          </a:p>
          <a:p>
            <a:pPr indent="0" lvl="0" marL="0" rtl="0" algn="l">
              <a:lnSpc>
                <a:spcPct val="100000"/>
              </a:lnSpc>
              <a:spcBef>
                <a:spcPts val="400"/>
              </a:spcBef>
              <a:spcAft>
                <a:spcPts val="0"/>
              </a:spcAft>
              <a:buNone/>
            </a:pPr>
            <a:r>
              <a:t/>
            </a:r>
            <a:endParaRPr i="1"/>
          </a:p>
        </p:txBody>
      </p:sp>
      <p:pic>
        <p:nvPicPr>
          <p:cNvPr id="333" name="Google Shape;333;p46"/>
          <p:cNvPicPr preferRelativeResize="0"/>
          <p:nvPr/>
        </p:nvPicPr>
        <p:blipFill>
          <a:blip r:embed="rId3">
            <a:alphaModFix/>
          </a:blip>
          <a:stretch>
            <a:fillRect/>
          </a:stretch>
        </p:blipFill>
        <p:spPr>
          <a:xfrm>
            <a:off x="0" y="5815532"/>
            <a:ext cx="2437212" cy="430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FAIR">
  <a:themeElements>
    <a:clrScheme name="GOFAIR">
      <a:dk1>
        <a:srgbClr val="000000"/>
      </a:dk1>
      <a:lt1>
        <a:srgbClr val="FFFFFF"/>
      </a:lt1>
      <a:dk2>
        <a:srgbClr val="A7A7A7"/>
      </a:dk2>
      <a:lt2>
        <a:srgbClr val="535353"/>
      </a:lt2>
      <a:accent1>
        <a:srgbClr val="00518E"/>
      </a:accent1>
      <a:accent2>
        <a:srgbClr val="EFC700"/>
      </a:accent2>
      <a:accent3>
        <a:srgbClr val="023333"/>
      </a:accent3>
      <a:accent4>
        <a:srgbClr val="D2D2D2"/>
      </a:accent4>
      <a:accent5>
        <a:srgbClr val="7D7D7D"/>
      </a:accent5>
      <a:accent6>
        <a:srgbClr val="80D7E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FAIR">
  <a:themeElements>
    <a:clrScheme name="GOFAIR">
      <a:dk1>
        <a:srgbClr val="4B4B4B"/>
      </a:dk1>
      <a:lt1>
        <a:srgbClr val="FFFFFF"/>
      </a:lt1>
      <a:dk2>
        <a:srgbClr val="A7A7A7"/>
      </a:dk2>
      <a:lt2>
        <a:srgbClr val="535353"/>
      </a:lt2>
      <a:accent1>
        <a:srgbClr val="00518E"/>
      </a:accent1>
      <a:accent2>
        <a:srgbClr val="EFC700"/>
      </a:accent2>
      <a:accent3>
        <a:srgbClr val="023333"/>
      </a:accent3>
      <a:accent4>
        <a:srgbClr val="D2D2D2"/>
      </a:accent4>
      <a:accent5>
        <a:srgbClr val="7D7D7D"/>
      </a:accent5>
      <a:accent6>
        <a:srgbClr val="80D7E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GOFAIR">
  <a:themeElements>
    <a:clrScheme name="GOFAIR">
      <a:dk1>
        <a:srgbClr val="4B4B4B"/>
      </a:dk1>
      <a:lt1>
        <a:srgbClr val="FFFFFF"/>
      </a:lt1>
      <a:dk2>
        <a:srgbClr val="A7A7A7"/>
      </a:dk2>
      <a:lt2>
        <a:srgbClr val="535353"/>
      </a:lt2>
      <a:accent1>
        <a:srgbClr val="00518E"/>
      </a:accent1>
      <a:accent2>
        <a:srgbClr val="EFC700"/>
      </a:accent2>
      <a:accent3>
        <a:srgbClr val="023333"/>
      </a:accent3>
      <a:accent4>
        <a:srgbClr val="D2D2D2"/>
      </a:accent4>
      <a:accent5>
        <a:srgbClr val="7D7D7D"/>
      </a:accent5>
      <a:accent6>
        <a:srgbClr val="80D7E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GOFAIR">
  <a:themeElements>
    <a:clrScheme name="GOFAIR">
      <a:dk1>
        <a:srgbClr val="4B4B4B"/>
      </a:dk1>
      <a:lt1>
        <a:srgbClr val="FFFFFF"/>
      </a:lt1>
      <a:dk2>
        <a:srgbClr val="A7A7A7"/>
      </a:dk2>
      <a:lt2>
        <a:srgbClr val="535353"/>
      </a:lt2>
      <a:accent1>
        <a:srgbClr val="00518E"/>
      </a:accent1>
      <a:accent2>
        <a:srgbClr val="EFC700"/>
      </a:accent2>
      <a:accent3>
        <a:srgbClr val="023333"/>
      </a:accent3>
      <a:accent4>
        <a:srgbClr val="D2D2D2"/>
      </a:accent4>
      <a:accent5>
        <a:srgbClr val="7D7D7D"/>
      </a:accent5>
      <a:accent6>
        <a:srgbClr val="80D7E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GOFAIR">
  <a:themeElements>
    <a:clrScheme name="GOFAIR">
      <a:dk1>
        <a:srgbClr val="4B4B4B"/>
      </a:dk1>
      <a:lt1>
        <a:srgbClr val="FFFFFF"/>
      </a:lt1>
      <a:dk2>
        <a:srgbClr val="A7A7A7"/>
      </a:dk2>
      <a:lt2>
        <a:srgbClr val="535353"/>
      </a:lt2>
      <a:accent1>
        <a:srgbClr val="00518E"/>
      </a:accent1>
      <a:accent2>
        <a:srgbClr val="EFC700"/>
      </a:accent2>
      <a:accent3>
        <a:srgbClr val="023333"/>
      </a:accent3>
      <a:accent4>
        <a:srgbClr val="D2D2D2"/>
      </a:accent4>
      <a:accent5>
        <a:srgbClr val="7D7D7D"/>
      </a:accent5>
      <a:accent6>
        <a:srgbClr val="80D7E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