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6035675" cy="960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3"/>
    <p:restoredTop sz="94694"/>
  </p:normalViewPr>
  <p:slideViewPr>
    <p:cSldViewPr snapToGrid="0" snapToObjects="1">
      <p:cViewPr>
        <p:scale>
          <a:sx n="168" d="100"/>
          <a:sy n="168" d="100"/>
        </p:scale>
        <p:origin x="376" y="1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76" y="1571308"/>
            <a:ext cx="5130324" cy="3342640"/>
          </a:xfrm>
        </p:spPr>
        <p:txBody>
          <a:bodyPr anchor="b"/>
          <a:lstStyle>
            <a:lvl1pPr algn="ctr">
              <a:defRPr sz="3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460" y="5042853"/>
            <a:ext cx="4526756" cy="2318067"/>
          </a:xfrm>
        </p:spPr>
        <p:txBody>
          <a:bodyPr/>
          <a:lstStyle>
            <a:lvl1pPr marL="0" indent="0" algn="ctr">
              <a:buNone/>
              <a:defRPr sz="1584"/>
            </a:lvl1pPr>
            <a:lvl2pPr marL="301798" indent="0" algn="ctr">
              <a:buNone/>
              <a:defRPr sz="1320"/>
            </a:lvl2pPr>
            <a:lvl3pPr marL="603595" indent="0" algn="ctr">
              <a:buNone/>
              <a:defRPr sz="1188"/>
            </a:lvl3pPr>
            <a:lvl4pPr marL="905393" indent="0" algn="ctr">
              <a:buNone/>
              <a:defRPr sz="1056"/>
            </a:lvl4pPr>
            <a:lvl5pPr marL="1207191" indent="0" algn="ctr">
              <a:buNone/>
              <a:defRPr sz="1056"/>
            </a:lvl5pPr>
            <a:lvl6pPr marL="1508989" indent="0" algn="ctr">
              <a:buNone/>
              <a:defRPr sz="1056"/>
            </a:lvl6pPr>
            <a:lvl7pPr marL="1810786" indent="0" algn="ctr">
              <a:buNone/>
              <a:defRPr sz="1056"/>
            </a:lvl7pPr>
            <a:lvl8pPr marL="2112584" indent="0" algn="ctr">
              <a:buNone/>
              <a:defRPr sz="1056"/>
            </a:lvl8pPr>
            <a:lvl9pPr marL="2414382" indent="0" algn="ctr">
              <a:buNone/>
              <a:defRPr sz="10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402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243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19280" y="511175"/>
            <a:ext cx="1301442" cy="81365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4953" y="511175"/>
            <a:ext cx="3828881" cy="813657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57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86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809" y="2393635"/>
            <a:ext cx="5205770" cy="3993832"/>
          </a:xfrm>
        </p:spPr>
        <p:txBody>
          <a:bodyPr anchor="b"/>
          <a:lstStyle>
            <a:lvl1pPr>
              <a:defRPr sz="3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1809" y="6425250"/>
            <a:ext cx="5205770" cy="2100262"/>
          </a:xfrm>
        </p:spPr>
        <p:txBody>
          <a:bodyPr/>
          <a:lstStyle>
            <a:lvl1pPr marL="0" indent="0">
              <a:buNone/>
              <a:defRPr sz="1584">
                <a:solidFill>
                  <a:schemeClr val="tx1"/>
                </a:solidFill>
              </a:defRPr>
            </a:lvl1pPr>
            <a:lvl2pPr marL="301798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2pPr>
            <a:lvl3pPr marL="603595" indent="0">
              <a:buNone/>
              <a:defRPr sz="1188">
                <a:solidFill>
                  <a:schemeClr val="tx1">
                    <a:tint val="75000"/>
                  </a:schemeClr>
                </a:solidFill>
              </a:defRPr>
            </a:lvl3pPr>
            <a:lvl4pPr marL="905393" indent="0">
              <a:buNone/>
              <a:defRPr sz="1056">
                <a:solidFill>
                  <a:schemeClr val="tx1">
                    <a:tint val="75000"/>
                  </a:schemeClr>
                </a:solidFill>
              </a:defRPr>
            </a:lvl4pPr>
            <a:lvl5pPr marL="1207191" indent="0">
              <a:buNone/>
              <a:defRPr sz="1056">
                <a:solidFill>
                  <a:schemeClr val="tx1">
                    <a:tint val="75000"/>
                  </a:schemeClr>
                </a:solidFill>
              </a:defRPr>
            </a:lvl5pPr>
            <a:lvl6pPr marL="1508989" indent="0">
              <a:buNone/>
              <a:defRPr sz="1056">
                <a:solidFill>
                  <a:schemeClr val="tx1">
                    <a:tint val="75000"/>
                  </a:schemeClr>
                </a:solidFill>
              </a:defRPr>
            </a:lvl6pPr>
            <a:lvl7pPr marL="1810786" indent="0">
              <a:buNone/>
              <a:defRPr sz="1056">
                <a:solidFill>
                  <a:schemeClr val="tx1">
                    <a:tint val="75000"/>
                  </a:schemeClr>
                </a:solidFill>
              </a:defRPr>
            </a:lvl7pPr>
            <a:lvl8pPr marL="2112584" indent="0">
              <a:buNone/>
              <a:defRPr sz="1056">
                <a:solidFill>
                  <a:schemeClr val="tx1">
                    <a:tint val="75000"/>
                  </a:schemeClr>
                </a:solidFill>
              </a:defRPr>
            </a:lvl8pPr>
            <a:lvl9pPr marL="2414382" indent="0">
              <a:buNone/>
              <a:defRPr sz="10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919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953" y="2555875"/>
            <a:ext cx="2565162" cy="6091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55560" y="2555875"/>
            <a:ext cx="2565162" cy="6091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935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739" y="511177"/>
            <a:ext cx="5205770" cy="18557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739" y="2353628"/>
            <a:ext cx="2553373" cy="1153477"/>
          </a:xfrm>
        </p:spPr>
        <p:txBody>
          <a:bodyPr anchor="b"/>
          <a:lstStyle>
            <a:lvl1pPr marL="0" indent="0">
              <a:buNone/>
              <a:defRPr sz="1584" b="1"/>
            </a:lvl1pPr>
            <a:lvl2pPr marL="301798" indent="0">
              <a:buNone/>
              <a:defRPr sz="1320" b="1"/>
            </a:lvl2pPr>
            <a:lvl3pPr marL="603595" indent="0">
              <a:buNone/>
              <a:defRPr sz="1188" b="1"/>
            </a:lvl3pPr>
            <a:lvl4pPr marL="905393" indent="0">
              <a:buNone/>
              <a:defRPr sz="1056" b="1"/>
            </a:lvl4pPr>
            <a:lvl5pPr marL="1207191" indent="0">
              <a:buNone/>
              <a:defRPr sz="1056" b="1"/>
            </a:lvl5pPr>
            <a:lvl6pPr marL="1508989" indent="0">
              <a:buNone/>
              <a:defRPr sz="1056" b="1"/>
            </a:lvl6pPr>
            <a:lvl7pPr marL="1810786" indent="0">
              <a:buNone/>
              <a:defRPr sz="1056" b="1"/>
            </a:lvl7pPr>
            <a:lvl8pPr marL="2112584" indent="0">
              <a:buNone/>
              <a:defRPr sz="1056" b="1"/>
            </a:lvl8pPr>
            <a:lvl9pPr marL="2414382" indent="0">
              <a:buNone/>
              <a:defRPr sz="10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5739" y="3507105"/>
            <a:ext cx="2553373" cy="51584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55561" y="2353628"/>
            <a:ext cx="2565948" cy="1153477"/>
          </a:xfrm>
        </p:spPr>
        <p:txBody>
          <a:bodyPr anchor="b"/>
          <a:lstStyle>
            <a:lvl1pPr marL="0" indent="0">
              <a:buNone/>
              <a:defRPr sz="1584" b="1"/>
            </a:lvl1pPr>
            <a:lvl2pPr marL="301798" indent="0">
              <a:buNone/>
              <a:defRPr sz="1320" b="1"/>
            </a:lvl2pPr>
            <a:lvl3pPr marL="603595" indent="0">
              <a:buNone/>
              <a:defRPr sz="1188" b="1"/>
            </a:lvl3pPr>
            <a:lvl4pPr marL="905393" indent="0">
              <a:buNone/>
              <a:defRPr sz="1056" b="1"/>
            </a:lvl4pPr>
            <a:lvl5pPr marL="1207191" indent="0">
              <a:buNone/>
              <a:defRPr sz="1056" b="1"/>
            </a:lvl5pPr>
            <a:lvl6pPr marL="1508989" indent="0">
              <a:buNone/>
              <a:defRPr sz="1056" b="1"/>
            </a:lvl6pPr>
            <a:lvl7pPr marL="1810786" indent="0">
              <a:buNone/>
              <a:defRPr sz="1056" b="1"/>
            </a:lvl7pPr>
            <a:lvl8pPr marL="2112584" indent="0">
              <a:buNone/>
              <a:defRPr sz="1056" b="1"/>
            </a:lvl8pPr>
            <a:lvl9pPr marL="2414382" indent="0">
              <a:buNone/>
              <a:defRPr sz="10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55561" y="3507105"/>
            <a:ext cx="2565948" cy="51584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652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62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444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739" y="640080"/>
            <a:ext cx="1946662" cy="2240280"/>
          </a:xfrm>
        </p:spPr>
        <p:txBody>
          <a:bodyPr anchor="b"/>
          <a:lstStyle>
            <a:lvl1pPr>
              <a:defRPr sz="2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5948" y="1382397"/>
            <a:ext cx="3055560" cy="6823075"/>
          </a:xfrm>
        </p:spPr>
        <p:txBody>
          <a:bodyPr/>
          <a:lstStyle>
            <a:lvl1pPr>
              <a:defRPr sz="2112"/>
            </a:lvl1pPr>
            <a:lvl2pPr>
              <a:defRPr sz="1848"/>
            </a:lvl2pPr>
            <a:lvl3pPr>
              <a:defRPr sz="1584"/>
            </a:lvl3pPr>
            <a:lvl4pPr>
              <a:defRPr sz="1320"/>
            </a:lvl4pPr>
            <a:lvl5pPr>
              <a:defRPr sz="1320"/>
            </a:lvl5pPr>
            <a:lvl6pPr>
              <a:defRPr sz="1320"/>
            </a:lvl6pPr>
            <a:lvl7pPr>
              <a:defRPr sz="1320"/>
            </a:lvl7pPr>
            <a:lvl8pPr>
              <a:defRPr sz="1320"/>
            </a:lvl8pPr>
            <a:lvl9pPr>
              <a:defRPr sz="13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5739" y="2880360"/>
            <a:ext cx="1946662" cy="5336223"/>
          </a:xfrm>
        </p:spPr>
        <p:txBody>
          <a:bodyPr/>
          <a:lstStyle>
            <a:lvl1pPr marL="0" indent="0">
              <a:buNone/>
              <a:defRPr sz="1056"/>
            </a:lvl1pPr>
            <a:lvl2pPr marL="301798" indent="0">
              <a:buNone/>
              <a:defRPr sz="924"/>
            </a:lvl2pPr>
            <a:lvl3pPr marL="603595" indent="0">
              <a:buNone/>
              <a:defRPr sz="792"/>
            </a:lvl3pPr>
            <a:lvl4pPr marL="905393" indent="0">
              <a:buNone/>
              <a:defRPr sz="660"/>
            </a:lvl4pPr>
            <a:lvl5pPr marL="1207191" indent="0">
              <a:buNone/>
              <a:defRPr sz="660"/>
            </a:lvl5pPr>
            <a:lvl6pPr marL="1508989" indent="0">
              <a:buNone/>
              <a:defRPr sz="660"/>
            </a:lvl6pPr>
            <a:lvl7pPr marL="1810786" indent="0">
              <a:buNone/>
              <a:defRPr sz="660"/>
            </a:lvl7pPr>
            <a:lvl8pPr marL="2112584" indent="0">
              <a:buNone/>
              <a:defRPr sz="660"/>
            </a:lvl8pPr>
            <a:lvl9pPr marL="2414382" indent="0">
              <a:buNone/>
              <a:defRPr sz="6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933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739" y="640080"/>
            <a:ext cx="1946662" cy="2240280"/>
          </a:xfrm>
        </p:spPr>
        <p:txBody>
          <a:bodyPr anchor="b"/>
          <a:lstStyle>
            <a:lvl1pPr>
              <a:defRPr sz="21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65948" y="1382397"/>
            <a:ext cx="3055560" cy="6823075"/>
          </a:xfrm>
        </p:spPr>
        <p:txBody>
          <a:bodyPr anchor="t"/>
          <a:lstStyle>
            <a:lvl1pPr marL="0" indent="0">
              <a:buNone/>
              <a:defRPr sz="2112"/>
            </a:lvl1pPr>
            <a:lvl2pPr marL="301798" indent="0">
              <a:buNone/>
              <a:defRPr sz="1848"/>
            </a:lvl2pPr>
            <a:lvl3pPr marL="603595" indent="0">
              <a:buNone/>
              <a:defRPr sz="1584"/>
            </a:lvl3pPr>
            <a:lvl4pPr marL="905393" indent="0">
              <a:buNone/>
              <a:defRPr sz="1320"/>
            </a:lvl4pPr>
            <a:lvl5pPr marL="1207191" indent="0">
              <a:buNone/>
              <a:defRPr sz="1320"/>
            </a:lvl5pPr>
            <a:lvl6pPr marL="1508989" indent="0">
              <a:buNone/>
              <a:defRPr sz="1320"/>
            </a:lvl6pPr>
            <a:lvl7pPr marL="1810786" indent="0">
              <a:buNone/>
              <a:defRPr sz="1320"/>
            </a:lvl7pPr>
            <a:lvl8pPr marL="2112584" indent="0">
              <a:buNone/>
              <a:defRPr sz="1320"/>
            </a:lvl8pPr>
            <a:lvl9pPr marL="2414382" indent="0">
              <a:buNone/>
              <a:defRPr sz="132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5739" y="2880360"/>
            <a:ext cx="1946662" cy="5336223"/>
          </a:xfrm>
        </p:spPr>
        <p:txBody>
          <a:bodyPr/>
          <a:lstStyle>
            <a:lvl1pPr marL="0" indent="0">
              <a:buNone/>
              <a:defRPr sz="1056"/>
            </a:lvl1pPr>
            <a:lvl2pPr marL="301798" indent="0">
              <a:buNone/>
              <a:defRPr sz="924"/>
            </a:lvl2pPr>
            <a:lvl3pPr marL="603595" indent="0">
              <a:buNone/>
              <a:defRPr sz="792"/>
            </a:lvl3pPr>
            <a:lvl4pPr marL="905393" indent="0">
              <a:buNone/>
              <a:defRPr sz="660"/>
            </a:lvl4pPr>
            <a:lvl5pPr marL="1207191" indent="0">
              <a:buNone/>
              <a:defRPr sz="660"/>
            </a:lvl5pPr>
            <a:lvl6pPr marL="1508989" indent="0">
              <a:buNone/>
              <a:defRPr sz="660"/>
            </a:lvl6pPr>
            <a:lvl7pPr marL="1810786" indent="0">
              <a:buNone/>
              <a:defRPr sz="660"/>
            </a:lvl7pPr>
            <a:lvl8pPr marL="2112584" indent="0">
              <a:buNone/>
              <a:defRPr sz="660"/>
            </a:lvl8pPr>
            <a:lvl9pPr marL="2414382" indent="0">
              <a:buNone/>
              <a:defRPr sz="6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068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4953" y="511177"/>
            <a:ext cx="520577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4953" y="2555875"/>
            <a:ext cx="520577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4953" y="8898892"/>
            <a:ext cx="1358027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D59AC-109C-CE44-9B3E-978405BFA104}" type="datetimeFigureOut">
              <a:rPr lang="en-US" smtClean="0"/>
              <a:t>6/11/21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9318" y="8898892"/>
            <a:ext cx="20370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2695" y="8898892"/>
            <a:ext cx="1358027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B405D-35EA-2F48-B231-A908578012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346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03595" rtl="0" eaLnBrk="1" latinLnBrk="0" hangingPunct="1">
        <a:lnSpc>
          <a:spcPct val="90000"/>
        </a:lnSpc>
        <a:spcBef>
          <a:spcPct val="0"/>
        </a:spcBef>
        <a:buNone/>
        <a:defRPr sz="29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0899" indent="-150899" algn="l" defTabSz="603595" rtl="0" eaLnBrk="1" latinLnBrk="0" hangingPunct="1">
        <a:lnSpc>
          <a:spcPct val="90000"/>
        </a:lnSpc>
        <a:spcBef>
          <a:spcPts val="660"/>
        </a:spcBef>
        <a:buFont typeface="Arial" panose="020B0604020202020204" pitchFamily="34" charset="0"/>
        <a:buChar char="•"/>
        <a:defRPr sz="1848" kern="1200">
          <a:solidFill>
            <a:schemeClr val="tx1"/>
          </a:solidFill>
          <a:latin typeface="+mn-lt"/>
          <a:ea typeface="+mn-ea"/>
          <a:cs typeface="+mn-cs"/>
        </a:defRPr>
      </a:lvl1pPr>
      <a:lvl2pPr marL="452697" indent="-150899" algn="l" defTabSz="603595" rtl="0" eaLnBrk="1" latinLnBrk="0" hangingPunct="1">
        <a:lnSpc>
          <a:spcPct val="90000"/>
        </a:lnSpc>
        <a:spcBef>
          <a:spcPts val="330"/>
        </a:spcBef>
        <a:buFont typeface="Arial" panose="020B0604020202020204" pitchFamily="34" charset="0"/>
        <a:buChar char="•"/>
        <a:defRPr sz="1584" kern="1200">
          <a:solidFill>
            <a:schemeClr val="tx1"/>
          </a:solidFill>
          <a:latin typeface="+mn-lt"/>
          <a:ea typeface="+mn-ea"/>
          <a:cs typeface="+mn-cs"/>
        </a:defRPr>
      </a:lvl2pPr>
      <a:lvl3pPr marL="754494" indent="-150899" algn="l" defTabSz="603595" rtl="0" eaLnBrk="1" latinLnBrk="0" hangingPunct="1">
        <a:lnSpc>
          <a:spcPct val="90000"/>
        </a:lnSpc>
        <a:spcBef>
          <a:spcPts val="330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1056292" indent="-150899" algn="l" defTabSz="603595" rtl="0" eaLnBrk="1" latinLnBrk="0" hangingPunct="1">
        <a:lnSpc>
          <a:spcPct val="90000"/>
        </a:lnSpc>
        <a:spcBef>
          <a:spcPts val="330"/>
        </a:spcBef>
        <a:buFont typeface="Arial" panose="020B0604020202020204" pitchFamily="34" charset="0"/>
        <a:buChar char="•"/>
        <a:defRPr sz="1188" kern="1200">
          <a:solidFill>
            <a:schemeClr val="tx1"/>
          </a:solidFill>
          <a:latin typeface="+mn-lt"/>
          <a:ea typeface="+mn-ea"/>
          <a:cs typeface="+mn-cs"/>
        </a:defRPr>
      </a:lvl4pPr>
      <a:lvl5pPr marL="1358090" indent="-150899" algn="l" defTabSz="603595" rtl="0" eaLnBrk="1" latinLnBrk="0" hangingPunct="1">
        <a:lnSpc>
          <a:spcPct val="90000"/>
        </a:lnSpc>
        <a:spcBef>
          <a:spcPts val="330"/>
        </a:spcBef>
        <a:buFont typeface="Arial" panose="020B0604020202020204" pitchFamily="34" charset="0"/>
        <a:buChar char="•"/>
        <a:defRPr sz="1188" kern="1200">
          <a:solidFill>
            <a:schemeClr val="tx1"/>
          </a:solidFill>
          <a:latin typeface="+mn-lt"/>
          <a:ea typeface="+mn-ea"/>
          <a:cs typeface="+mn-cs"/>
        </a:defRPr>
      </a:lvl5pPr>
      <a:lvl6pPr marL="1659887" indent="-150899" algn="l" defTabSz="603595" rtl="0" eaLnBrk="1" latinLnBrk="0" hangingPunct="1">
        <a:lnSpc>
          <a:spcPct val="90000"/>
        </a:lnSpc>
        <a:spcBef>
          <a:spcPts val="330"/>
        </a:spcBef>
        <a:buFont typeface="Arial" panose="020B0604020202020204" pitchFamily="34" charset="0"/>
        <a:buChar char="•"/>
        <a:defRPr sz="1188" kern="1200">
          <a:solidFill>
            <a:schemeClr val="tx1"/>
          </a:solidFill>
          <a:latin typeface="+mn-lt"/>
          <a:ea typeface="+mn-ea"/>
          <a:cs typeface="+mn-cs"/>
        </a:defRPr>
      </a:lvl6pPr>
      <a:lvl7pPr marL="1961685" indent="-150899" algn="l" defTabSz="603595" rtl="0" eaLnBrk="1" latinLnBrk="0" hangingPunct="1">
        <a:lnSpc>
          <a:spcPct val="90000"/>
        </a:lnSpc>
        <a:spcBef>
          <a:spcPts val="330"/>
        </a:spcBef>
        <a:buFont typeface="Arial" panose="020B0604020202020204" pitchFamily="34" charset="0"/>
        <a:buChar char="•"/>
        <a:defRPr sz="1188" kern="1200">
          <a:solidFill>
            <a:schemeClr val="tx1"/>
          </a:solidFill>
          <a:latin typeface="+mn-lt"/>
          <a:ea typeface="+mn-ea"/>
          <a:cs typeface="+mn-cs"/>
        </a:defRPr>
      </a:lvl7pPr>
      <a:lvl8pPr marL="2263483" indent="-150899" algn="l" defTabSz="603595" rtl="0" eaLnBrk="1" latinLnBrk="0" hangingPunct="1">
        <a:lnSpc>
          <a:spcPct val="90000"/>
        </a:lnSpc>
        <a:spcBef>
          <a:spcPts val="330"/>
        </a:spcBef>
        <a:buFont typeface="Arial" panose="020B0604020202020204" pitchFamily="34" charset="0"/>
        <a:buChar char="•"/>
        <a:defRPr sz="1188" kern="1200">
          <a:solidFill>
            <a:schemeClr val="tx1"/>
          </a:solidFill>
          <a:latin typeface="+mn-lt"/>
          <a:ea typeface="+mn-ea"/>
          <a:cs typeface="+mn-cs"/>
        </a:defRPr>
      </a:lvl8pPr>
      <a:lvl9pPr marL="2565281" indent="-150899" algn="l" defTabSz="603595" rtl="0" eaLnBrk="1" latinLnBrk="0" hangingPunct="1">
        <a:lnSpc>
          <a:spcPct val="90000"/>
        </a:lnSpc>
        <a:spcBef>
          <a:spcPts val="330"/>
        </a:spcBef>
        <a:buFont typeface="Arial" panose="020B0604020202020204" pitchFamily="34" charset="0"/>
        <a:buChar char="•"/>
        <a:defRPr sz="11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3595" rtl="0" eaLnBrk="1" latinLnBrk="0" hangingPunct="1">
        <a:defRPr sz="1188" kern="1200">
          <a:solidFill>
            <a:schemeClr val="tx1"/>
          </a:solidFill>
          <a:latin typeface="+mn-lt"/>
          <a:ea typeface="+mn-ea"/>
          <a:cs typeface="+mn-cs"/>
        </a:defRPr>
      </a:lvl1pPr>
      <a:lvl2pPr marL="301798" algn="l" defTabSz="603595" rtl="0" eaLnBrk="1" latinLnBrk="0" hangingPunct="1">
        <a:defRPr sz="1188" kern="1200">
          <a:solidFill>
            <a:schemeClr val="tx1"/>
          </a:solidFill>
          <a:latin typeface="+mn-lt"/>
          <a:ea typeface="+mn-ea"/>
          <a:cs typeface="+mn-cs"/>
        </a:defRPr>
      </a:lvl2pPr>
      <a:lvl3pPr marL="603595" algn="l" defTabSz="603595" rtl="0" eaLnBrk="1" latinLnBrk="0" hangingPunct="1">
        <a:defRPr sz="1188" kern="1200">
          <a:solidFill>
            <a:schemeClr val="tx1"/>
          </a:solidFill>
          <a:latin typeface="+mn-lt"/>
          <a:ea typeface="+mn-ea"/>
          <a:cs typeface="+mn-cs"/>
        </a:defRPr>
      </a:lvl3pPr>
      <a:lvl4pPr marL="905393" algn="l" defTabSz="603595" rtl="0" eaLnBrk="1" latinLnBrk="0" hangingPunct="1">
        <a:defRPr sz="1188" kern="1200">
          <a:solidFill>
            <a:schemeClr val="tx1"/>
          </a:solidFill>
          <a:latin typeface="+mn-lt"/>
          <a:ea typeface="+mn-ea"/>
          <a:cs typeface="+mn-cs"/>
        </a:defRPr>
      </a:lvl4pPr>
      <a:lvl5pPr marL="1207191" algn="l" defTabSz="603595" rtl="0" eaLnBrk="1" latinLnBrk="0" hangingPunct="1">
        <a:defRPr sz="1188" kern="1200">
          <a:solidFill>
            <a:schemeClr val="tx1"/>
          </a:solidFill>
          <a:latin typeface="+mn-lt"/>
          <a:ea typeface="+mn-ea"/>
          <a:cs typeface="+mn-cs"/>
        </a:defRPr>
      </a:lvl5pPr>
      <a:lvl6pPr marL="1508989" algn="l" defTabSz="603595" rtl="0" eaLnBrk="1" latinLnBrk="0" hangingPunct="1">
        <a:defRPr sz="1188" kern="1200">
          <a:solidFill>
            <a:schemeClr val="tx1"/>
          </a:solidFill>
          <a:latin typeface="+mn-lt"/>
          <a:ea typeface="+mn-ea"/>
          <a:cs typeface="+mn-cs"/>
        </a:defRPr>
      </a:lvl6pPr>
      <a:lvl7pPr marL="1810786" algn="l" defTabSz="603595" rtl="0" eaLnBrk="1" latinLnBrk="0" hangingPunct="1">
        <a:defRPr sz="1188" kern="1200">
          <a:solidFill>
            <a:schemeClr val="tx1"/>
          </a:solidFill>
          <a:latin typeface="+mn-lt"/>
          <a:ea typeface="+mn-ea"/>
          <a:cs typeface="+mn-cs"/>
        </a:defRPr>
      </a:lvl7pPr>
      <a:lvl8pPr marL="2112584" algn="l" defTabSz="603595" rtl="0" eaLnBrk="1" latinLnBrk="0" hangingPunct="1">
        <a:defRPr sz="1188" kern="1200">
          <a:solidFill>
            <a:schemeClr val="tx1"/>
          </a:solidFill>
          <a:latin typeface="+mn-lt"/>
          <a:ea typeface="+mn-ea"/>
          <a:cs typeface="+mn-cs"/>
        </a:defRPr>
      </a:lvl8pPr>
      <a:lvl9pPr marL="2414382" algn="l" defTabSz="603595" rtl="0" eaLnBrk="1" latinLnBrk="0" hangingPunct="1">
        <a:defRPr sz="11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6CCEA6D8-81E4-5049-8162-248A699E4E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79" t="152" r="17104" b="1"/>
          <a:stretch/>
        </p:blipFill>
        <p:spPr>
          <a:xfrm>
            <a:off x="-1" y="270457"/>
            <a:ext cx="6035675" cy="91841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D40058D-76F5-644F-BE6E-20695756408B}"/>
              </a:ext>
            </a:extLst>
          </p:cNvPr>
          <p:cNvSpPr txBox="1"/>
          <p:nvPr/>
        </p:nvSpPr>
        <p:spPr>
          <a:xfrm>
            <a:off x="264920" y="7864716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3AB1DA-67F1-484C-87FD-974620C157EA}"/>
              </a:ext>
            </a:extLst>
          </p:cNvPr>
          <p:cNvSpPr txBox="1"/>
          <p:nvPr/>
        </p:nvSpPr>
        <p:spPr>
          <a:xfrm>
            <a:off x="1427667" y="78642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7A7591-22C8-824F-A76E-9C8F852B4BE0}"/>
              </a:ext>
            </a:extLst>
          </p:cNvPr>
          <p:cNvSpPr txBox="1"/>
          <p:nvPr/>
        </p:nvSpPr>
        <p:spPr>
          <a:xfrm>
            <a:off x="4930750" y="78642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BA3050-D929-1442-9E01-3A05D4D07E6B}"/>
              </a:ext>
            </a:extLst>
          </p:cNvPr>
          <p:cNvSpPr txBox="1"/>
          <p:nvPr/>
        </p:nvSpPr>
        <p:spPr>
          <a:xfrm>
            <a:off x="2459469" y="78642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132FED-5463-5E4C-9964-F0C8A35C0287}"/>
              </a:ext>
            </a:extLst>
          </p:cNvPr>
          <p:cNvSpPr txBox="1"/>
          <p:nvPr/>
        </p:nvSpPr>
        <p:spPr>
          <a:xfrm>
            <a:off x="2110231" y="7867171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16" name="Picture 15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803D8C13-35EE-924D-95A7-B4464F67F1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33" t="3494" b="83769"/>
          <a:stretch/>
        </p:blipFill>
        <p:spPr>
          <a:xfrm>
            <a:off x="4966589" y="54129"/>
            <a:ext cx="967940" cy="78698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054B4E8-7170-8540-BA14-E592351B5D90}"/>
              </a:ext>
            </a:extLst>
          </p:cNvPr>
          <p:cNvSpPr txBox="1"/>
          <p:nvPr/>
        </p:nvSpPr>
        <p:spPr>
          <a:xfrm>
            <a:off x="272156" y="1709436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FF4E9F-E765-954B-9819-01C1474767BD}"/>
              </a:ext>
            </a:extLst>
          </p:cNvPr>
          <p:cNvSpPr txBox="1"/>
          <p:nvPr/>
        </p:nvSpPr>
        <p:spPr>
          <a:xfrm>
            <a:off x="1438467" y="17140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91082E-ED12-4F49-87AE-F211D2515ADD}"/>
              </a:ext>
            </a:extLst>
          </p:cNvPr>
          <p:cNvSpPr txBox="1"/>
          <p:nvPr/>
        </p:nvSpPr>
        <p:spPr>
          <a:xfrm>
            <a:off x="4941550" y="17140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80436C6-DCDB-FC4E-8DCB-0A7B36F7299B}"/>
              </a:ext>
            </a:extLst>
          </p:cNvPr>
          <p:cNvSpPr txBox="1"/>
          <p:nvPr/>
        </p:nvSpPr>
        <p:spPr>
          <a:xfrm>
            <a:off x="2463714" y="17140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D86145-494C-A34D-BB8A-889FA0AD7E44}"/>
              </a:ext>
            </a:extLst>
          </p:cNvPr>
          <p:cNvSpPr txBox="1"/>
          <p:nvPr/>
        </p:nvSpPr>
        <p:spPr>
          <a:xfrm>
            <a:off x="2121031" y="1711891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932030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F10DA8E6-E463-0E42-9A2A-C0E938D159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90" t="757" r="18577" b="757"/>
          <a:stretch/>
        </p:blipFill>
        <p:spPr>
          <a:xfrm>
            <a:off x="0" y="371307"/>
            <a:ext cx="6044747" cy="9195220"/>
          </a:xfrm>
          <a:prstGeom prst="rect">
            <a:avLst/>
          </a:prstGeom>
        </p:spPr>
      </p:pic>
      <p:pic>
        <p:nvPicPr>
          <p:cNvPr id="10" name="Picture 9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644B85A7-391F-604F-815A-664FD5934A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33" t="3494" b="83769"/>
          <a:stretch/>
        </p:blipFill>
        <p:spPr>
          <a:xfrm>
            <a:off x="4966589" y="27817"/>
            <a:ext cx="967940" cy="78698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A19B42F-0BA1-E344-8DF4-E3DD797E5E71}"/>
              </a:ext>
            </a:extLst>
          </p:cNvPr>
          <p:cNvSpPr txBox="1"/>
          <p:nvPr/>
        </p:nvSpPr>
        <p:spPr>
          <a:xfrm>
            <a:off x="2211916" y="1756868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DA2110-4B19-0D4D-A283-15977F4B9404}"/>
              </a:ext>
            </a:extLst>
          </p:cNvPr>
          <p:cNvSpPr txBox="1"/>
          <p:nvPr/>
        </p:nvSpPr>
        <p:spPr>
          <a:xfrm>
            <a:off x="2625570" y="1756868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BC952EF-AA12-4B40-B31E-D76A12F0760D}"/>
              </a:ext>
            </a:extLst>
          </p:cNvPr>
          <p:cNvSpPr txBox="1"/>
          <p:nvPr/>
        </p:nvSpPr>
        <p:spPr>
          <a:xfrm>
            <a:off x="4562048" y="1756868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AAA150D-9BDE-3046-AFE2-E66947235EA8}"/>
              </a:ext>
            </a:extLst>
          </p:cNvPr>
          <p:cNvSpPr txBox="1"/>
          <p:nvPr/>
        </p:nvSpPr>
        <p:spPr>
          <a:xfrm>
            <a:off x="5504364" y="1751844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C2088B6-CE18-2A48-8D66-D867F7CC184D}"/>
              </a:ext>
            </a:extLst>
          </p:cNvPr>
          <p:cNvSpPr txBox="1"/>
          <p:nvPr/>
        </p:nvSpPr>
        <p:spPr>
          <a:xfrm>
            <a:off x="5298373" y="1751844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D31F756-3563-A341-B323-93A72CD878E4}"/>
              </a:ext>
            </a:extLst>
          </p:cNvPr>
          <p:cNvSpPr txBox="1"/>
          <p:nvPr/>
        </p:nvSpPr>
        <p:spPr>
          <a:xfrm>
            <a:off x="2613193" y="7902386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1F7731-CFAD-B34A-AF3D-009D02F10E35}"/>
              </a:ext>
            </a:extLst>
          </p:cNvPr>
          <p:cNvSpPr txBox="1"/>
          <p:nvPr/>
        </p:nvSpPr>
        <p:spPr>
          <a:xfrm>
            <a:off x="5291967" y="79023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1243330-D50B-B842-B9EF-DAD57D3A9C4E}"/>
              </a:ext>
            </a:extLst>
          </p:cNvPr>
          <p:cNvSpPr txBox="1"/>
          <p:nvPr/>
        </p:nvSpPr>
        <p:spPr>
          <a:xfrm>
            <a:off x="5489124" y="791119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3DB311C-8C35-7646-802A-0BD5F4175283}"/>
              </a:ext>
            </a:extLst>
          </p:cNvPr>
          <p:cNvSpPr txBox="1"/>
          <p:nvPr/>
        </p:nvSpPr>
        <p:spPr>
          <a:xfrm>
            <a:off x="4539188" y="79023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C366869-C6FC-964B-A4B9-A136213944E5}"/>
              </a:ext>
            </a:extLst>
          </p:cNvPr>
          <p:cNvSpPr txBox="1"/>
          <p:nvPr/>
        </p:nvSpPr>
        <p:spPr>
          <a:xfrm>
            <a:off x="2211916" y="7905271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67443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Graphical user interface&#10;&#10;Description automatically generated">
            <a:extLst>
              <a:ext uri="{FF2B5EF4-FFF2-40B4-BE49-F238E27FC236}">
                <a16:creationId xmlns:a16="http://schemas.microsoft.com/office/drawing/2014/main" id="{F1BB7CDD-6020-D845-B9A7-F7914E7543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54" r="16455"/>
          <a:stretch/>
        </p:blipFill>
        <p:spPr>
          <a:xfrm>
            <a:off x="1563" y="337818"/>
            <a:ext cx="6027968" cy="9093056"/>
          </a:xfrm>
          <a:prstGeom prst="rect">
            <a:avLst/>
          </a:prstGeom>
        </p:spPr>
      </p:pic>
      <p:pic>
        <p:nvPicPr>
          <p:cNvPr id="17" name="Picture 16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D79CF247-11A7-0841-870E-77E3B53845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33" t="3494" b="83769"/>
          <a:stretch/>
        </p:blipFill>
        <p:spPr>
          <a:xfrm>
            <a:off x="4993885" y="0"/>
            <a:ext cx="967940" cy="78698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D646BA2-AA5C-8C4A-801A-5ADE4099F539}"/>
              </a:ext>
            </a:extLst>
          </p:cNvPr>
          <p:cNvSpPr txBox="1"/>
          <p:nvPr/>
        </p:nvSpPr>
        <p:spPr>
          <a:xfrm>
            <a:off x="3781402" y="1786055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2A2AE1-45F1-8848-9433-C2DA68A62D26}"/>
              </a:ext>
            </a:extLst>
          </p:cNvPr>
          <p:cNvSpPr txBox="1"/>
          <p:nvPr/>
        </p:nvSpPr>
        <p:spPr>
          <a:xfrm>
            <a:off x="3919618" y="1786055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A4F2CF0-2078-C049-B853-13052326C783}"/>
              </a:ext>
            </a:extLst>
          </p:cNvPr>
          <p:cNvSpPr txBox="1"/>
          <p:nvPr/>
        </p:nvSpPr>
        <p:spPr>
          <a:xfrm>
            <a:off x="4680296" y="1786207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1D8C18-3D27-5B4C-9319-4318542B29D3}"/>
              </a:ext>
            </a:extLst>
          </p:cNvPr>
          <p:cNvSpPr txBox="1"/>
          <p:nvPr/>
        </p:nvSpPr>
        <p:spPr>
          <a:xfrm>
            <a:off x="4604010" y="1786207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A8F043-05BB-F644-98B6-3DC563AD1F64}"/>
              </a:ext>
            </a:extLst>
          </p:cNvPr>
          <p:cNvSpPr txBox="1"/>
          <p:nvPr/>
        </p:nvSpPr>
        <p:spPr>
          <a:xfrm>
            <a:off x="5288559" y="1786055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42BCE5-5EE2-DC46-AC67-91754FC53DE7}"/>
              </a:ext>
            </a:extLst>
          </p:cNvPr>
          <p:cNvSpPr txBox="1"/>
          <p:nvPr/>
        </p:nvSpPr>
        <p:spPr>
          <a:xfrm>
            <a:off x="3766493" y="7932866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8F0D32-0363-B84B-99E5-2FE0381CCBF8}"/>
              </a:ext>
            </a:extLst>
          </p:cNvPr>
          <p:cNvSpPr txBox="1"/>
          <p:nvPr/>
        </p:nvSpPr>
        <p:spPr>
          <a:xfrm>
            <a:off x="4583527" y="793286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B31A10-698B-334B-B4FA-CB56084F2BDD}"/>
              </a:ext>
            </a:extLst>
          </p:cNvPr>
          <p:cNvSpPr txBox="1"/>
          <p:nvPr/>
        </p:nvSpPr>
        <p:spPr>
          <a:xfrm>
            <a:off x="4654018" y="79404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B157D61-98D8-7047-94B9-1564FF9AFEEA}"/>
              </a:ext>
            </a:extLst>
          </p:cNvPr>
          <p:cNvSpPr txBox="1"/>
          <p:nvPr/>
        </p:nvSpPr>
        <p:spPr>
          <a:xfrm>
            <a:off x="5267474" y="79404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34A7AD5-F0DD-F748-85A2-1A46B98A2945}"/>
              </a:ext>
            </a:extLst>
          </p:cNvPr>
          <p:cNvSpPr txBox="1"/>
          <p:nvPr/>
        </p:nvSpPr>
        <p:spPr>
          <a:xfrm>
            <a:off x="3899581" y="793286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9079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C868696C-B59A-DB4B-956F-C5C186A4CD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35" r="17113"/>
          <a:stretch/>
        </p:blipFill>
        <p:spPr>
          <a:xfrm>
            <a:off x="0" y="355412"/>
            <a:ext cx="6035675" cy="9179642"/>
          </a:xfrm>
          <a:prstGeom prst="rect">
            <a:avLst/>
          </a:prstGeom>
        </p:spPr>
      </p:pic>
      <p:pic>
        <p:nvPicPr>
          <p:cNvPr id="6" name="Picture 5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079381E3-2BD5-5A47-8324-EF6C988ED7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33" t="3494" b="83769"/>
          <a:stretch/>
        </p:blipFill>
        <p:spPr>
          <a:xfrm>
            <a:off x="136480" y="27296"/>
            <a:ext cx="893885" cy="72677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B575268-65FF-FD4F-8BE9-0E0EC5DC711D}"/>
              </a:ext>
            </a:extLst>
          </p:cNvPr>
          <p:cNvSpPr txBox="1"/>
          <p:nvPr/>
        </p:nvSpPr>
        <p:spPr>
          <a:xfrm>
            <a:off x="2065886" y="1815375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299D89-A430-BB47-BF21-F3A4B800EFEF}"/>
              </a:ext>
            </a:extLst>
          </p:cNvPr>
          <p:cNvSpPr txBox="1"/>
          <p:nvPr/>
        </p:nvSpPr>
        <p:spPr>
          <a:xfrm>
            <a:off x="2683153" y="1815375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FC0C48-C5B3-E64B-9DD5-EC64FE9A886B}"/>
              </a:ext>
            </a:extLst>
          </p:cNvPr>
          <p:cNvSpPr txBox="1"/>
          <p:nvPr/>
        </p:nvSpPr>
        <p:spPr>
          <a:xfrm>
            <a:off x="3572009" y="1814523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E6F472-AEE9-1840-8CFB-758FBE04039B}"/>
              </a:ext>
            </a:extLst>
          </p:cNvPr>
          <p:cNvSpPr txBox="1"/>
          <p:nvPr/>
        </p:nvSpPr>
        <p:spPr>
          <a:xfrm>
            <a:off x="4327189" y="1808563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856E8-89D8-A74D-9D6C-49CCE07D9BFD}"/>
              </a:ext>
            </a:extLst>
          </p:cNvPr>
          <p:cNvSpPr txBox="1"/>
          <p:nvPr/>
        </p:nvSpPr>
        <p:spPr>
          <a:xfrm>
            <a:off x="5701352" y="1818781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603562-25DF-7E43-BF58-27BE5C225E50}"/>
              </a:ext>
            </a:extLst>
          </p:cNvPr>
          <p:cNvSpPr txBox="1"/>
          <p:nvPr/>
        </p:nvSpPr>
        <p:spPr>
          <a:xfrm>
            <a:off x="272540" y="7956156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8C49E6-D7A5-8F4E-AE76-3BCB2111D269}"/>
              </a:ext>
            </a:extLst>
          </p:cNvPr>
          <p:cNvSpPr txBox="1"/>
          <p:nvPr/>
        </p:nvSpPr>
        <p:spPr>
          <a:xfrm>
            <a:off x="1435287" y="795572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CFA06E3-D2BE-4445-A5FD-04B0F7743B62}"/>
              </a:ext>
            </a:extLst>
          </p:cNvPr>
          <p:cNvSpPr txBox="1"/>
          <p:nvPr/>
        </p:nvSpPr>
        <p:spPr>
          <a:xfrm>
            <a:off x="4938370" y="795572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5333D90-6869-E840-81A7-4CB726BBAC91}"/>
              </a:ext>
            </a:extLst>
          </p:cNvPr>
          <p:cNvSpPr txBox="1"/>
          <p:nvPr/>
        </p:nvSpPr>
        <p:spPr>
          <a:xfrm>
            <a:off x="2467089" y="795572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D62CB6-D72C-A649-8A3B-2043D275CF8B}"/>
              </a:ext>
            </a:extLst>
          </p:cNvPr>
          <p:cNvSpPr txBox="1"/>
          <p:nvPr/>
        </p:nvSpPr>
        <p:spPr>
          <a:xfrm>
            <a:off x="2117851" y="7958611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43813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ACDA98C-FC69-D140-BF6A-27F8C2C649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61" r="18628"/>
          <a:stretch/>
        </p:blipFill>
        <p:spPr>
          <a:xfrm>
            <a:off x="-1" y="338669"/>
            <a:ext cx="6035675" cy="9355869"/>
          </a:xfrm>
        </p:spPr>
      </p:pic>
      <p:pic>
        <p:nvPicPr>
          <p:cNvPr id="10" name="Picture 9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282C6719-0682-B743-AC46-C3070CDA5C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33" t="3494" b="83769"/>
          <a:stretch/>
        </p:blipFill>
        <p:spPr>
          <a:xfrm>
            <a:off x="4993885" y="0"/>
            <a:ext cx="967940" cy="78698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C7F7702-FEE3-5A42-A969-38ADC425D209}"/>
              </a:ext>
            </a:extLst>
          </p:cNvPr>
          <p:cNvSpPr txBox="1"/>
          <p:nvPr/>
        </p:nvSpPr>
        <p:spPr>
          <a:xfrm>
            <a:off x="1099550" y="1804307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04E265-E335-9B4A-9E35-82252B6756DC}"/>
              </a:ext>
            </a:extLst>
          </p:cNvPr>
          <p:cNvSpPr txBox="1"/>
          <p:nvPr/>
        </p:nvSpPr>
        <p:spPr>
          <a:xfrm>
            <a:off x="1927110" y="1804307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CCD518-870E-7A40-97C8-659E24DBD95C}"/>
              </a:ext>
            </a:extLst>
          </p:cNvPr>
          <p:cNvSpPr txBox="1"/>
          <p:nvPr/>
        </p:nvSpPr>
        <p:spPr>
          <a:xfrm>
            <a:off x="2130593" y="1798345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28E510-4737-2E4A-B018-AE9E4400D854}"/>
              </a:ext>
            </a:extLst>
          </p:cNvPr>
          <p:cNvSpPr txBox="1"/>
          <p:nvPr/>
        </p:nvSpPr>
        <p:spPr>
          <a:xfrm>
            <a:off x="3714192" y="1803460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1A29F5-FFE9-094A-9206-4D3EB701C92A}"/>
              </a:ext>
            </a:extLst>
          </p:cNvPr>
          <p:cNvSpPr txBox="1"/>
          <p:nvPr/>
        </p:nvSpPr>
        <p:spPr>
          <a:xfrm>
            <a:off x="75344" y="1798345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C23075-277E-6B4A-B191-71831D5B20F7}"/>
              </a:ext>
            </a:extLst>
          </p:cNvPr>
          <p:cNvSpPr txBox="1"/>
          <p:nvPr/>
        </p:nvSpPr>
        <p:spPr>
          <a:xfrm>
            <a:off x="61296" y="7932866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4E4E41-9D05-E64A-9811-7F182E89BD15}"/>
              </a:ext>
            </a:extLst>
          </p:cNvPr>
          <p:cNvSpPr txBox="1"/>
          <p:nvPr/>
        </p:nvSpPr>
        <p:spPr>
          <a:xfrm>
            <a:off x="1925258" y="794167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4E30F50-86EF-D34B-90FA-6E9ED333A7F1}"/>
              </a:ext>
            </a:extLst>
          </p:cNvPr>
          <p:cNvSpPr txBox="1"/>
          <p:nvPr/>
        </p:nvSpPr>
        <p:spPr>
          <a:xfrm>
            <a:off x="2111493" y="793286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D3DD86-F620-1C4F-8214-CF12FB8A4EB8}"/>
              </a:ext>
            </a:extLst>
          </p:cNvPr>
          <p:cNvSpPr txBox="1"/>
          <p:nvPr/>
        </p:nvSpPr>
        <p:spPr>
          <a:xfrm>
            <a:off x="1099550" y="79404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81A054-DCB1-E141-87BC-8424C838C09A}"/>
              </a:ext>
            </a:extLst>
          </p:cNvPr>
          <p:cNvSpPr txBox="1"/>
          <p:nvPr/>
        </p:nvSpPr>
        <p:spPr>
          <a:xfrm>
            <a:off x="3699900" y="794048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59590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5771BF2-B98C-F142-A3F5-E2FCEF6209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88" r="16388"/>
          <a:stretch/>
        </p:blipFill>
        <p:spPr>
          <a:xfrm>
            <a:off x="0" y="295834"/>
            <a:ext cx="6035675" cy="9100282"/>
          </a:xfrm>
        </p:spPr>
      </p:pic>
      <p:pic>
        <p:nvPicPr>
          <p:cNvPr id="6" name="Picture 5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FFCF7C60-BA24-CF42-9AA7-0678D72C47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33" t="3494" b="83769"/>
          <a:stretch/>
        </p:blipFill>
        <p:spPr>
          <a:xfrm>
            <a:off x="5079951" y="47767"/>
            <a:ext cx="875049" cy="7114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795A5F7-09BD-A449-B62A-7A76B8CB54E5}"/>
              </a:ext>
            </a:extLst>
          </p:cNvPr>
          <p:cNvSpPr txBox="1"/>
          <p:nvPr/>
        </p:nvSpPr>
        <p:spPr>
          <a:xfrm>
            <a:off x="624472" y="1748115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DDA8B6-AA1F-0F43-8DD8-F29A07A2E9D9}"/>
              </a:ext>
            </a:extLst>
          </p:cNvPr>
          <p:cNvSpPr txBox="1"/>
          <p:nvPr/>
        </p:nvSpPr>
        <p:spPr>
          <a:xfrm>
            <a:off x="3637569" y="1747269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667774-000B-2743-934B-0B8482105A7D}"/>
              </a:ext>
            </a:extLst>
          </p:cNvPr>
          <p:cNvSpPr txBox="1"/>
          <p:nvPr/>
        </p:nvSpPr>
        <p:spPr>
          <a:xfrm>
            <a:off x="3917675" y="1751527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C73289-EFB1-3C46-9796-409ACF8EBBB7}"/>
              </a:ext>
            </a:extLst>
          </p:cNvPr>
          <p:cNvSpPr txBox="1"/>
          <p:nvPr/>
        </p:nvSpPr>
        <p:spPr>
          <a:xfrm>
            <a:off x="4187567" y="1745571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AAC98B-554F-3A44-B40B-C157B352DD62}"/>
              </a:ext>
            </a:extLst>
          </p:cNvPr>
          <p:cNvSpPr txBox="1"/>
          <p:nvPr/>
        </p:nvSpPr>
        <p:spPr>
          <a:xfrm>
            <a:off x="4942755" y="1744726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AAF28E-B472-034A-9627-10A8D6270F6A}"/>
              </a:ext>
            </a:extLst>
          </p:cNvPr>
          <p:cNvSpPr txBox="1"/>
          <p:nvPr/>
        </p:nvSpPr>
        <p:spPr>
          <a:xfrm>
            <a:off x="615440" y="7879956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FBF857-E590-474A-B046-A14E01DC6715}"/>
              </a:ext>
            </a:extLst>
          </p:cNvPr>
          <p:cNvSpPr txBox="1"/>
          <p:nvPr/>
        </p:nvSpPr>
        <p:spPr>
          <a:xfrm>
            <a:off x="3906155" y="788714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E9C436-92F4-2A4A-84CA-1CC1DF8DC28A}"/>
              </a:ext>
            </a:extLst>
          </p:cNvPr>
          <p:cNvSpPr txBox="1"/>
          <p:nvPr/>
        </p:nvSpPr>
        <p:spPr>
          <a:xfrm>
            <a:off x="4174742" y="788714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CBD7456-2250-DE4B-A0E8-614186B53225}"/>
              </a:ext>
            </a:extLst>
          </p:cNvPr>
          <p:cNvSpPr txBox="1"/>
          <p:nvPr/>
        </p:nvSpPr>
        <p:spPr>
          <a:xfrm>
            <a:off x="4943174" y="789595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E18B5E-3D74-E24A-BB38-BAD2F762418F}"/>
              </a:ext>
            </a:extLst>
          </p:cNvPr>
          <p:cNvSpPr txBox="1"/>
          <p:nvPr/>
        </p:nvSpPr>
        <p:spPr>
          <a:xfrm>
            <a:off x="3637569" y="7884411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71983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C11247-13A1-554A-AC12-979652794E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351" r="17101"/>
          <a:stretch/>
        </p:blipFill>
        <p:spPr>
          <a:xfrm>
            <a:off x="0" y="254794"/>
            <a:ext cx="6035675" cy="9208086"/>
          </a:xfrm>
        </p:spPr>
      </p:pic>
      <p:pic>
        <p:nvPicPr>
          <p:cNvPr id="6" name="Picture 5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B4A46414-90BC-BF40-9466-4BE8BE0ED1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33" t="3494" b="83769"/>
          <a:stretch/>
        </p:blipFill>
        <p:spPr>
          <a:xfrm>
            <a:off x="4966589" y="54129"/>
            <a:ext cx="967940" cy="7869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B7C86D6-7A97-F142-844A-CBDEF4436D88}"/>
              </a:ext>
            </a:extLst>
          </p:cNvPr>
          <p:cNvSpPr txBox="1"/>
          <p:nvPr/>
        </p:nvSpPr>
        <p:spPr>
          <a:xfrm>
            <a:off x="1015263" y="1714920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57CD14-E559-3F48-93B8-0F99DDE81648}"/>
              </a:ext>
            </a:extLst>
          </p:cNvPr>
          <p:cNvSpPr txBox="1"/>
          <p:nvPr/>
        </p:nvSpPr>
        <p:spPr>
          <a:xfrm>
            <a:off x="1566114" y="1714072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1F8F5D-02A7-4B40-AC50-3EDAF81257AD}"/>
              </a:ext>
            </a:extLst>
          </p:cNvPr>
          <p:cNvSpPr txBox="1"/>
          <p:nvPr/>
        </p:nvSpPr>
        <p:spPr>
          <a:xfrm>
            <a:off x="3082451" y="1713220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4FA9C8-170E-534E-B259-FEE0BAC0FC5E}"/>
              </a:ext>
            </a:extLst>
          </p:cNvPr>
          <p:cNvSpPr txBox="1"/>
          <p:nvPr/>
        </p:nvSpPr>
        <p:spPr>
          <a:xfrm>
            <a:off x="4179902" y="1712366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1BEB86-FAB4-8F4F-9A0E-3E172C949677}"/>
              </a:ext>
            </a:extLst>
          </p:cNvPr>
          <p:cNvSpPr txBox="1"/>
          <p:nvPr/>
        </p:nvSpPr>
        <p:spPr>
          <a:xfrm>
            <a:off x="263484" y="1714066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337F54-8A96-8B4C-A9B8-336A8F55AB48}"/>
              </a:ext>
            </a:extLst>
          </p:cNvPr>
          <p:cNvSpPr txBox="1"/>
          <p:nvPr/>
        </p:nvSpPr>
        <p:spPr>
          <a:xfrm>
            <a:off x="249680" y="7879956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29FA5E-0F76-734F-B501-29200C93E1D5}"/>
              </a:ext>
            </a:extLst>
          </p:cNvPr>
          <p:cNvSpPr txBox="1"/>
          <p:nvPr/>
        </p:nvSpPr>
        <p:spPr>
          <a:xfrm>
            <a:off x="1015263" y="787952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D95036-38D9-0D47-BDB0-7B04685A5B58}"/>
              </a:ext>
            </a:extLst>
          </p:cNvPr>
          <p:cNvSpPr txBox="1"/>
          <p:nvPr/>
        </p:nvSpPr>
        <p:spPr>
          <a:xfrm>
            <a:off x="1550643" y="787952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825532-2519-D247-B023-1676E8B3FC51}"/>
              </a:ext>
            </a:extLst>
          </p:cNvPr>
          <p:cNvSpPr txBox="1"/>
          <p:nvPr/>
        </p:nvSpPr>
        <p:spPr>
          <a:xfrm>
            <a:off x="3072064" y="7873930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C56786B-2CA0-D941-96E7-2A4B9E8FE4AD}"/>
              </a:ext>
            </a:extLst>
          </p:cNvPr>
          <p:cNvSpPr txBox="1"/>
          <p:nvPr/>
        </p:nvSpPr>
        <p:spPr>
          <a:xfrm>
            <a:off x="4160802" y="788071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75990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08A342-650A-664C-967F-83F3C5FDBD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70" r="18563"/>
          <a:stretch/>
        </p:blipFill>
        <p:spPr>
          <a:xfrm>
            <a:off x="0" y="212893"/>
            <a:ext cx="6035675" cy="9347944"/>
          </a:xfrm>
        </p:spPr>
      </p:pic>
      <p:pic>
        <p:nvPicPr>
          <p:cNvPr id="6" name="Picture 5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FBD368EF-1DB3-C84B-96DA-BDD782D106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33" t="3494" b="83769"/>
          <a:stretch/>
        </p:blipFill>
        <p:spPr>
          <a:xfrm>
            <a:off x="5001202" y="40363"/>
            <a:ext cx="858264" cy="6978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8AB25A2-3C15-5548-AAA0-4B5907E80BAA}"/>
              </a:ext>
            </a:extLst>
          </p:cNvPr>
          <p:cNvSpPr txBox="1"/>
          <p:nvPr/>
        </p:nvSpPr>
        <p:spPr>
          <a:xfrm>
            <a:off x="2195299" y="1668946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97DACE-6F27-FB42-866B-3888F41F0227}"/>
              </a:ext>
            </a:extLst>
          </p:cNvPr>
          <p:cNvSpPr txBox="1"/>
          <p:nvPr/>
        </p:nvSpPr>
        <p:spPr>
          <a:xfrm>
            <a:off x="1305594" y="1668092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A918A7-EB5B-9741-BA30-BB776DDA3799}"/>
              </a:ext>
            </a:extLst>
          </p:cNvPr>
          <p:cNvSpPr txBox="1"/>
          <p:nvPr/>
        </p:nvSpPr>
        <p:spPr>
          <a:xfrm>
            <a:off x="2474559" y="1677458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367945-167D-D643-8A3B-1054154BDA67}"/>
              </a:ext>
            </a:extLst>
          </p:cNvPr>
          <p:cNvSpPr txBox="1"/>
          <p:nvPr/>
        </p:nvSpPr>
        <p:spPr>
          <a:xfrm>
            <a:off x="3781454" y="1671496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FE9106-3ACA-C34A-A9CC-6120647EEC05}"/>
              </a:ext>
            </a:extLst>
          </p:cNvPr>
          <p:cNvSpPr txBox="1"/>
          <p:nvPr/>
        </p:nvSpPr>
        <p:spPr>
          <a:xfrm>
            <a:off x="5011719" y="1670642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76B7EE-2F64-E345-884D-8FB992C7DEC1}"/>
              </a:ext>
            </a:extLst>
          </p:cNvPr>
          <p:cNvSpPr txBox="1"/>
          <p:nvPr/>
        </p:nvSpPr>
        <p:spPr>
          <a:xfrm>
            <a:off x="2456328" y="7813244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36F40-93DE-D849-A244-50C5AB726B1F}"/>
              </a:ext>
            </a:extLst>
          </p:cNvPr>
          <p:cNvSpPr txBox="1"/>
          <p:nvPr/>
        </p:nvSpPr>
        <p:spPr>
          <a:xfrm>
            <a:off x="1295388" y="7812054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B82164-B51C-8445-AE40-38F7872989C0}"/>
              </a:ext>
            </a:extLst>
          </p:cNvPr>
          <p:cNvSpPr txBox="1"/>
          <p:nvPr/>
        </p:nvSpPr>
        <p:spPr>
          <a:xfrm>
            <a:off x="3764829" y="7812054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5770A6-89D2-9D46-8B18-1E8774197ABB}"/>
              </a:ext>
            </a:extLst>
          </p:cNvPr>
          <p:cNvSpPr txBox="1"/>
          <p:nvPr/>
        </p:nvSpPr>
        <p:spPr>
          <a:xfrm>
            <a:off x="2192769" y="781856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0C3EDF-D9C7-524B-876A-A2C44153C61D}"/>
              </a:ext>
            </a:extLst>
          </p:cNvPr>
          <p:cNvSpPr txBox="1"/>
          <p:nvPr/>
        </p:nvSpPr>
        <p:spPr>
          <a:xfrm>
            <a:off x="5001202" y="7819756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200698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3B5BC4-3AB0-C544-A80B-89727209D4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86" r="16346"/>
          <a:stretch/>
        </p:blipFill>
        <p:spPr>
          <a:xfrm>
            <a:off x="2767" y="337286"/>
            <a:ext cx="6035675" cy="9094267"/>
          </a:xfrm>
        </p:spPr>
      </p:pic>
      <p:pic>
        <p:nvPicPr>
          <p:cNvPr id="6" name="Picture 5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B2EEB54C-0A43-D345-AD3C-2B1123D07F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33" t="3494" b="83769"/>
          <a:stretch/>
        </p:blipFill>
        <p:spPr>
          <a:xfrm>
            <a:off x="5012309" y="38889"/>
            <a:ext cx="967940" cy="7869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E13A35-C69C-724A-B07B-63F4BE316A51}"/>
              </a:ext>
            </a:extLst>
          </p:cNvPr>
          <p:cNvSpPr txBox="1"/>
          <p:nvPr/>
        </p:nvSpPr>
        <p:spPr>
          <a:xfrm>
            <a:off x="3508368" y="1791072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90388D-B0CD-064A-AC98-F25873AE1BBA}"/>
              </a:ext>
            </a:extLst>
          </p:cNvPr>
          <p:cNvSpPr txBox="1"/>
          <p:nvPr/>
        </p:nvSpPr>
        <p:spPr>
          <a:xfrm>
            <a:off x="4048998" y="1795331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A6ECB4-1D02-CA4E-80DF-AB667FD0309D}"/>
              </a:ext>
            </a:extLst>
          </p:cNvPr>
          <p:cNvSpPr txBox="1"/>
          <p:nvPr/>
        </p:nvSpPr>
        <p:spPr>
          <a:xfrm>
            <a:off x="4257586" y="1789369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94F386-872A-2941-AEDF-DB525F158B48}"/>
              </a:ext>
            </a:extLst>
          </p:cNvPr>
          <p:cNvSpPr txBox="1"/>
          <p:nvPr/>
        </p:nvSpPr>
        <p:spPr>
          <a:xfrm>
            <a:off x="4665404" y="1788519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250E9E-4D9A-364A-A211-AA9ABA128D51}"/>
              </a:ext>
            </a:extLst>
          </p:cNvPr>
          <p:cNvSpPr txBox="1"/>
          <p:nvPr/>
        </p:nvSpPr>
        <p:spPr>
          <a:xfrm>
            <a:off x="5349075" y="1787667"/>
            <a:ext cx="1000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518C749-8B39-EB4C-9A8E-1570CADC7607}"/>
              </a:ext>
            </a:extLst>
          </p:cNvPr>
          <p:cNvSpPr txBox="1"/>
          <p:nvPr/>
        </p:nvSpPr>
        <p:spPr>
          <a:xfrm>
            <a:off x="4650164" y="7933974"/>
            <a:ext cx="26368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1D5891-B4F5-2944-BE46-5EFBAC4A0CB4}"/>
              </a:ext>
            </a:extLst>
          </p:cNvPr>
          <p:cNvSpPr txBox="1"/>
          <p:nvPr/>
        </p:nvSpPr>
        <p:spPr>
          <a:xfrm>
            <a:off x="5342823" y="7933974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BC2EF81-4F4B-884D-87B6-775475A9523A}"/>
              </a:ext>
            </a:extLst>
          </p:cNvPr>
          <p:cNvSpPr txBox="1"/>
          <p:nvPr/>
        </p:nvSpPr>
        <p:spPr>
          <a:xfrm>
            <a:off x="4029898" y="7933974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0DA709B-735C-484A-9347-B7FACB996647}"/>
              </a:ext>
            </a:extLst>
          </p:cNvPr>
          <p:cNvSpPr txBox="1"/>
          <p:nvPr/>
        </p:nvSpPr>
        <p:spPr>
          <a:xfrm>
            <a:off x="4239491" y="7933974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29C22E-42DA-8443-AE49-116A1848D018}"/>
              </a:ext>
            </a:extLst>
          </p:cNvPr>
          <p:cNvSpPr txBox="1"/>
          <p:nvPr/>
        </p:nvSpPr>
        <p:spPr>
          <a:xfrm>
            <a:off x="3486601" y="7933974"/>
            <a:ext cx="1382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95496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15344</TotalTime>
  <Words>90</Words>
  <Application>Microsoft Macintosh PowerPoint</Application>
  <PresentationFormat>Custom</PresentationFormat>
  <Paragraphs>90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Mark Low</dc:creator>
  <cp:lastModifiedBy>Daniel Mark Low</cp:lastModifiedBy>
  <cp:revision>30</cp:revision>
  <dcterms:created xsi:type="dcterms:W3CDTF">2021-06-08T01:33:42Z</dcterms:created>
  <dcterms:modified xsi:type="dcterms:W3CDTF">2021-06-21T15:10:25Z</dcterms:modified>
</cp:coreProperties>
</file>