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</p:sldIdLst>
  <p:sldSz cx="6035675" cy="960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56"/>
    <p:restoredTop sz="94694"/>
  </p:normalViewPr>
  <p:slideViewPr>
    <p:cSldViewPr snapToGrid="0" snapToObjects="1">
      <p:cViewPr>
        <p:scale>
          <a:sx n="250" d="100"/>
          <a:sy n="250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76" y="1571308"/>
            <a:ext cx="5130324" cy="3342640"/>
          </a:xfrm>
        </p:spPr>
        <p:txBody>
          <a:bodyPr anchor="b"/>
          <a:lstStyle>
            <a:lvl1pPr algn="ctr">
              <a:defRPr sz="396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4460" y="5042853"/>
            <a:ext cx="4526756" cy="2318067"/>
          </a:xfrm>
        </p:spPr>
        <p:txBody>
          <a:bodyPr/>
          <a:lstStyle>
            <a:lvl1pPr marL="0" indent="0" algn="ctr">
              <a:buNone/>
              <a:defRPr sz="1584"/>
            </a:lvl1pPr>
            <a:lvl2pPr marL="301798" indent="0" algn="ctr">
              <a:buNone/>
              <a:defRPr sz="1320"/>
            </a:lvl2pPr>
            <a:lvl3pPr marL="603595" indent="0" algn="ctr">
              <a:buNone/>
              <a:defRPr sz="1188"/>
            </a:lvl3pPr>
            <a:lvl4pPr marL="905393" indent="0" algn="ctr">
              <a:buNone/>
              <a:defRPr sz="1056"/>
            </a:lvl4pPr>
            <a:lvl5pPr marL="1207191" indent="0" algn="ctr">
              <a:buNone/>
              <a:defRPr sz="1056"/>
            </a:lvl5pPr>
            <a:lvl6pPr marL="1508989" indent="0" algn="ctr">
              <a:buNone/>
              <a:defRPr sz="1056"/>
            </a:lvl6pPr>
            <a:lvl7pPr marL="1810786" indent="0" algn="ctr">
              <a:buNone/>
              <a:defRPr sz="1056"/>
            </a:lvl7pPr>
            <a:lvl8pPr marL="2112584" indent="0" algn="ctr">
              <a:buNone/>
              <a:defRPr sz="1056"/>
            </a:lvl8pPr>
            <a:lvl9pPr marL="2414382" indent="0" algn="ctr">
              <a:buNone/>
              <a:defRPr sz="105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D59AC-109C-CE44-9B3E-978405BFA104}" type="datetimeFigureOut">
              <a:rPr lang="en-US" smtClean="0"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B405D-35EA-2F48-B231-A90857801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402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D59AC-109C-CE44-9B3E-978405BFA104}" type="datetimeFigureOut">
              <a:rPr lang="en-US" smtClean="0"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B405D-35EA-2F48-B231-A90857801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243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19280" y="511175"/>
            <a:ext cx="1301442" cy="81365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4953" y="511175"/>
            <a:ext cx="3828881" cy="81365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D59AC-109C-CE44-9B3E-978405BFA104}" type="datetimeFigureOut">
              <a:rPr lang="en-US" smtClean="0"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B405D-35EA-2F48-B231-A90857801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77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D59AC-109C-CE44-9B3E-978405BFA104}" type="datetimeFigureOut">
              <a:rPr lang="en-US" smtClean="0"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B405D-35EA-2F48-B231-A90857801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86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09" y="2393635"/>
            <a:ext cx="5205770" cy="3993832"/>
          </a:xfrm>
        </p:spPr>
        <p:txBody>
          <a:bodyPr anchor="b"/>
          <a:lstStyle>
            <a:lvl1pPr>
              <a:defRPr sz="396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1809" y="6425250"/>
            <a:ext cx="5205770" cy="2100262"/>
          </a:xfrm>
        </p:spPr>
        <p:txBody>
          <a:bodyPr/>
          <a:lstStyle>
            <a:lvl1pPr marL="0" indent="0">
              <a:buNone/>
              <a:defRPr sz="1584">
                <a:solidFill>
                  <a:schemeClr val="tx1"/>
                </a:solidFill>
              </a:defRPr>
            </a:lvl1pPr>
            <a:lvl2pPr marL="301798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2pPr>
            <a:lvl3pPr marL="603595" indent="0">
              <a:buNone/>
              <a:defRPr sz="1188">
                <a:solidFill>
                  <a:schemeClr val="tx1">
                    <a:tint val="75000"/>
                  </a:schemeClr>
                </a:solidFill>
              </a:defRPr>
            </a:lvl3pPr>
            <a:lvl4pPr marL="905393" indent="0">
              <a:buNone/>
              <a:defRPr sz="1056">
                <a:solidFill>
                  <a:schemeClr val="tx1">
                    <a:tint val="75000"/>
                  </a:schemeClr>
                </a:solidFill>
              </a:defRPr>
            </a:lvl4pPr>
            <a:lvl5pPr marL="1207191" indent="0">
              <a:buNone/>
              <a:defRPr sz="1056">
                <a:solidFill>
                  <a:schemeClr val="tx1">
                    <a:tint val="75000"/>
                  </a:schemeClr>
                </a:solidFill>
              </a:defRPr>
            </a:lvl5pPr>
            <a:lvl6pPr marL="1508989" indent="0">
              <a:buNone/>
              <a:defRPr sz="1056">
                <a:solidFill>
                  <a:schemeClr val="tx1">
                    <a:tint val="75000"/>
                  </a:schemeClr>
                </a:solidFill>
              </a:defRPr>
            </a:lvl6pPr>
            <a:lvl7pPr marL="1810786" indent="0">
              <a:buNone/>
              <a:defRPr sz="1056">
                <a:solidFill>
                  <a:schemeClr val="tx1">
                    <a:tint val="75000"/>
                  </a:schemeClr>
                </a:solidFill>
              </a:defRPr>
            </a:lvl7pPr>
            <a:lvl8pPr marL="2112584" indent="0">
              <a:buNone/>
              <a:defRPr sz="1056">
                <a:solidFill>
                  <a:schemeClr val="tx1">
                    <a:tint val="75000"/>
                  </a:schemeClr>
                </a:solidFill>
              </a:defRPr>
            </a:lvl8pPr>
            <a:lvl9pPr marL="2414382" indent="0">
              <a:buNone/>
              <a:defRPr sz="10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D59AC-109C-CE44-9B3E-978405BFA104}" type="datetimeFigureOut">
              <a:rPr lang="en-US" smtClean="0"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B405D-35EA-2F48-B231-A90857801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919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4953" y="2555875"/>
            <a:ext cx="2565162" cy="60918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55560" y="2555875"/>
            <a:ext cx="2565162" cy="60918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D59AC-109C-CE44-9B3E-978405BFA104}" type="datetimeFigureOut">
              <a:rPr lang="en-US" smtClean="0"/>
              <a:t>6/8/21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B405D-35EA-2F48-B231-A90857801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93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739" y="511177"/>
            <a:ext cx="5205770" cy="18557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739" y="2353628"/>
            <a:ext cx="2553373" cy="1153477"/>
          </a:xfrm>
        </p:spPr>
        <p:txBody>
          <a:bodyPr anchor="b"/>
          <a:lstStyle>
            <a:lvl1pPr marL="0" indent="0">
              <a:buNone/>
              <a:defRPr sz="1584" b="1"/>
            </a:lvl1pPr>
            <a:lvl2pPr marL="301798" indent="0">
              <a:buNone/>
              <a:defRPr sz="1320" b="1"/>
            </a:lvl2pPr>
            <a:lvl3pPr marL="603595" indent="0">
              <a:buNone/>
              <a:defRPr sz="1188" b="1"/>
            </a:lvl3pPr>
            <a:lvl4pPr marL="905393" indent="0">
              <a:buNone/>
              <a:defRPr sz="1056" b="1"/>
            </a:lvl4pPr>
            <a:lvl5pPr marL="1207191" indent="0">
              <a:buNone/>
              <a:defRPr sz="1056" b="1"/>
            </a:lvl5pPr>
            <a:lvl6pPr marL="1508989" indent="0">
              <a:buNone/>
              <a:defRPr sz="1056" b="1"/>
            </a:lvl6pPr>
            <a:lvl7pPr marL="1810786" indent="0">
              <a:buNone/>
              <a:defRPr sz="1056" b="1"/>
            </a:lvl7pPr>
            <a:lvl8pPr marL="2112584" indent="0">
              <a:buNone/>
              <a:defRPr sz="1056" b="1"/>
            </a:lvl8pPr>
            <a:lvl9pPr marL="2414382" indent="0">
              <a:buNone/>
              <a:defRPr sz="105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5739" y="3507105"/>
            <a:ext cx="2553373" cy="51584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55561" y="2353628"/>
            <a:ext cx="2565948" cy="1153477"/>
          </a:xfrm>
        </p:spPr>
        <p:txBody>
          <a:bodyPr anchor="b"/>
          <a:lstStyle>
            <a:lvl1pPr marL="0" indent="0">
              <a:buNone/>
              <a:defRPr sz="1584" b="1"/>
            </a:lvl1pPr>
            <a:lvl2pPr marL="301798" indent="0">
              <a:buNone/>
              <a:defRPr sz="1320" b="1"/>
            </a:lvl2pPr>
            <a:lvl3pPr marL="603595" indent="0">
              <a:buNone/>
              <a:defRPr sz="1188" b="1"/>
            </a:lvl3pPr>
            <a:lvl4pPr marL="905393" indent="0">
              <a:buNone/>
              <a:defRPr sz="1056" b="1"/>
            </a:lvl4pPr>
            <a:lvl5pPr marL="1207191" indent="0">
              <a:buNone/>
              <a:defRPr sz="1056" b="1"/>
            </a:lvl5pPr>
            <a:lvl6pPr marL="1508989" indent="0">
              <a:buNone/>
              <a:defRPr sz="1056" b="1"/>
            </a:lvl6pPr>
            <a:lvl7pPr marL="1810786" indent="0">
              <a:buNone/>
              <a:defRPr sz="1056" b="1"/>
            </a:lvl7pPr>
            <a:lvl8pPr marL="2112584" indent="0">
              <a:buNone/>
              <a:defRPr sz="1056" b="1"/>
            </a:lvl8pPr>
            <a:lvl9pPr marL="2414382" indent="0">
              <a:buNone/>
              <a:defRPr sz="105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55561" y="3507105"/>
            <a:ext cx="2565948" cy="51584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D59AC-109C-CE44-9B3E-978405BFA104}" type="datetimeFigureOut">
              <a:rPr lang="en-US" smtClean="0"/>
              <a:t>6/8/21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B405D-35EA-2F48-B231-A90857801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652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D59AC-109C-CE44-9B3E-978405BFA104}" type="datetimeFigureOut">
              <a:rPr lang="en-US" smtClean="0"/>
              <a:t>6/8/21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B405D-35EA-2F48-B231-A90857801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6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D59AC-109C-CE44-9B3E-978405BFA104}" type="datetimeFigureOut">
              <a:rPr lang="en-US" smtClean="0"/>
              <a:t>6/8/21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B405D-35EA-2F48-B231-A90857801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444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739" y="640080"/>
            <a:ext cx="1946662" cy="2240280"/>
          </a:xfrm>
        </p:spPr>
        <p:txBody>
          <a:bodyPr anchor="b"/>
          <a:lstStyle>
            <a:lvl1pPr>
              <a:defRPr sz="21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5948" y="1382397"/>
            <a:ext cx="3055560" cy="6823075"/>
          </a:xfrm>
        </p:spPr>
        <p:txBody>
          <a:bodyPr/>
          <a:lstStyle>
            <a:lvl1pPr>
              <a:defRPr sz="2112"/>
            </a:lvl1pPr>
            <a:lvl2pPr>
              <a:defRPr sz="1848"/>
            </a:lvl2pPr>
            <a:lvl3pPr>
              <a:defRPr sz="1584"/>
            </a:lvl3pPr>
            <a:lvl4pPr>
              <a:defRPr sz="1320"/>
            </a:lvl4pPr>
            <a:lvl5pPr>
              <a:defRPr sz="1320"/>
            </a:lvl5pPr>
            <a:lvl6pPr>
              <a:defRPr sz="1320"/>
            </a:lvl6pPr>
            <a:lvl7pPr>
              <a:defRPr sz="1320"/>
            </a:lvl7pPr>
            <a:lvl8pPr>
              <a:defRPr sz="1320"/>
            </a:lvl8pPr>
            <a:lvl9pPr>
              <a:defRPr sz="13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5739" y="2880360"/>
            <a:ext cx="1946662" cy="5336223"/>
          </a:xfrm>
        </p:spPr>
        <p:txBody>
          <a:bodyPr/>
          <a:lstStyle>
            <a:lvl1pPr marL="0" indent="0">
              <a:buNone/>
              <a:defRPr sz="1056"/>
            </a:lvl1pPr>
            <a:lvl2pPr marL="301798" indent="0">
              <a:buNone/>
              <a:defRPr sz="924"/>
            </a:lvl2pPr>
            <a:lvl3pPr marL="603595" indent="0">
              <a:buNone/>
              <a:defRPr sz="792"/>
            </a:lvl3pPr>
            <a:lvl4pPr marL="905393" indent="0">
              <a:buNone/>
              <a:defRPr sz="660"/>
            </a:lvl4pPr>
            <a:lvl5pPr marL="1207191" indent="0">
              <a:buNone/>
              <a:defRPr sz="660"/>
            </a:lvl5pPr>
            <a:lvl6pPr marL="1508989" indent="0">
              <a:buNone/>
              <a:defRPr sz="660"/>
            </a:lvl6pPr>
            <a:lvl7pPr marL="1810786" indent="0">
              <a:buNone/>
              <a:defRPr sz="660"/>
            </a:lvl7pPr>
            <a:lvl8pPr marL="2112584" indent="0">
              <a:buNone/>
              <a:defRPr sz="660"/>
            </a:lvl8pPr>
            <a:lvl9pPr marL="2414382" indent="0">
              <a:buNone/>
              <a:defRPr sz="6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D59AC-109C-CE44-9B3E-978405BFA104}" type="datetimeFigureOut">
              <a:rPr lang="en-US" smtClean="0"/>
              <a:t>6/8/21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B405D-35EA-2F48-B231-A90857801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933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739" y="640080"/>
            <a:ext cx="1946662" cy="2240280"/>
          </a:xfrm>
        </p:spPr>
        <p:txBody>
          <a:bodyPr anchor="b"/>
          <a:lstStyle>
            <a:lvl1pPr>
              <a:defRPr sz="21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65948" y="1382397"/>
            <a:ext cx="3055560" cy="6823075"/>
          </a:xfrm>
        </p:spPr>
        <p:txBody>
          <a:bodyPr anchor="t"/>
          <a:lstStyle>
            <a:lvl1pPr marL="0" indent="0">
              <a:buNone/>
              <a:defRPr sz="2112"/>
            </a:lvl1pPr>
            <a:lvl2pPr marL="301798" indent="0">
              <a:buNone/>
              <a:defRPr sz="1848"/>
            </a:lvl2pPr>
            <a:lvl3pPr marL="603595" indent="0">
              <a:buNone/>
              <a:defRPr sz="1584"/>
            </a:lvl3pPr>
            <a:lvl4pPr marL="905393" indent="0">
              <a:buNone/>
              <a:defRPr sz="1320"/>
            </a:lvl4pPr>
            <a:lvl5pPr marL="1207191" indent="0">
              <a:buNone/>
              <a:defRPr sz="1320"/>
            </a:lvl5pPr>
            <a:lvl6pPr marL="1508989" indent="0">
              <a:buNone/>
              <a:defRPr sz="1320"/>
            </a:lvl6pPr>
            <a:lvl7pPr marL="1810786" indent="0">
              <a:buNone/>
              <a:defRPr sz="1320"/>
            </a:lvl7pPr>
            <a:lvl8pPr marL="2112584" indent="0">
              <a:buNone/>
              <a:defRPr sz="1320"/>
            </a:lvl8pPr>
            <a:lvl9pPr marL="2414382" indent="0">
              <a:buNone/>
              <a:defRPr sz="132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5739" y="2880360"/>
            <a:ext cx="1946662" cy="5336223"/>
          </a:xfrm>
        </p:spPr>
        <p:txBody>
          <a:bodyPr/>
          <a:lstStyle>
            <a:lvl1pPr marL="0" indent="0">
              <a:buNone/>
              <a:defRPr sz="1056"/>
            </a:lvl1pPr>
            <a:lvl2pPr marL="301798" indent="0">
              <a:buNone/>
              <a:defRPr sz="924"/>
            </a:lvl2pPr>
            <a:lvl3pPr marL="603595" indent="0">
              <a:buNone/>
              <a:defRPr sz="792"/>
            </a:lvl3pPr>
            <a:lvl4pPr marL="905393" indent="0">
              <a:buNone/>
              <a:defRPr sz="660"/>
            </a:lvl4pPr>
            <a:lvl5pPr marL="1207191" indent="0">
              <a:buNone/>
              <a:defRPr sz="660"/>
            </a:lvl5pPr>
            <a:lvl6pPr marL="1508989" indent="0">
              <a:buNone/>
              <a:defRPr sz="660"/>
            </a:lvl6pPr>
            <a:lvl7pPr marL="1810786" indent="0">
              <a:buNone/>
              <a:defRPr sz="660"/>
            </a:lvl7pPr>
            <a:lvl8pPr marL="2112584" indent="0">
              <a:buNone/>
              <a:defRPr sz="660"/>
            </a:lvl8pPr>
            <a:lvl9pPr marL="2414382" indent="0">
              <a:buNone/>
              <a:defRPr sz="6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D59AC-109C-CE44-9B3E-978405BFA104}" type="datetimeFigureOut">
              <a:rPr lang="en-US" smtClean="0"/>
              <a:t>6/8/21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B405D-35EA-2F48-B231-A90857801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068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4953" y="511177"/>
            <a:ext cx="520577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4953" y="2555875"/>
            <a:ext cx="520577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4953" y="8898892"/>
            <a:ext cx="135802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D59AC-109C-CE44-9B3E-978405BFA104}" type="datetimeFigureOut">
              <a:rPr lang="en-US" smtClean="0"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9318" y="8898892"/>
            <a:ext cx="20370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2695" y="8898892"/>
            <a:ext cx="135802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B405D-35EA-2F48-B231-A90857801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346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03595" rtl="0" eaLnBrk="1" latinLnBrk="0" hangingPunct="1">
        <a:lnSpc>
          <a:spcPct val="90000"/>
        </a:lnSpc>
        <a:spcBef>
          <a:spcPct val="0"/>
        </a:spcBef>
        <a:buNone/>
        <a:defRPr sz="29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0899" indent="-150899" algn="l" defTabSz="603595" rtl="0" eaLnBrk="1" latinLnBrk="0" hangingPunct="1">
        <a:lnSpc>
          <a:spcPct val="90000"/>
        </a:lnSpc>
        <a:spcBef>
          <a:spcPts val="660"/>
        </a:spcBef>
        <a:buFont typeface="Arial" panose="020B0604020202020204" pitchFamily="34" charset="0"/>
        <a:buChar char="•"/>
        <a:defRPr sz="1848" kern="1200">
          <a:solidFill>
            <a:schemeClr val="tx1"/>
          </a:solidFill>
          <a:latin typeface="+mn-lt"/>
          <a:ea typeface="+mn-ea"/>
          <a:cs typeface="+mn-cs"/>
        </a:defRPr>
      </a:lvl1pPr>
      <a:lvl2pPr marL="452697" indent="-150899" algn="l" defTabSz="603595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584" kern="1200">
          <a:solidFill>
            <a:schemeClr val="tx1"/>
          </a:solidFill>
          <a:latin typeface="+mn-lt"/>
          <a:ea typeface="+mn-ea"/>
          <a:cs typeface="+mn-cs"/>
        </a:defRPr>
      </a:lvl2pPr>
      <a:lvl3pPr marL="754494" indent="-150899" algn="l" defTabSz="603595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320" kern="1200">
          <a:solidFill>
            <a:schemeClr val="tx1"/>
          </a:solidFill>
          <a:latin typeface="+mn-lt"/>
          <a:ea typeface="+mn-ea"/>
          <a:cs typeface="+mn-cs"/>
        </a:defRPr>
      </a:lvl3pPr>
      <a:lvl4pPr marL="1056292" indent="-150899" algn="l" defTabSz="603595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188" kern="1200">
          <a:solidFill>
            <a:schemeClr val="tx1"/>
          </a:solidFill>
          <a:latin typeface="+mn-lt"/>
          <a:ea typeface="+mn-ea"/>
          <a:cs typeface="+mn-cs"/>
        </a:defRPr>
      </a:lvl4pPr>
      <a:lvl5pPr marL="1358090" indent="-150899" algn="l" defTabSz="603595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188" kern="1200">
          <a:solidFill>
            <a:schemeClr val="tx1"/>
          </a:solidFill>
          <a:latin typeface="+mn-lt"/>
          <a:ea typeface="+mn-ea"/>
          <a:cs typeface="+mn-cs"/>
        </a:defRPr>
      </a:lvl5pPr>
      <a:lvl6pPr marL="1659887" indent="-150899" algn="l" defTabSz="603595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188" kern="1200">
          <a:solidFill>
            <a:schemeClr val="tx1"/>
          </a:solidFill>
          <a:latin typeface="+mn-lt"/>
          <a:ea typeface="+mn-ea"/>
          <a:cs typeface="+mn-cs"/>
        </a:defRPr>
      </a:lvl6pPr>
      <a:lvl7pPr marL="1961685" indent="-150899" algn="l" defTabSz="603595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188" kern="1200">
          <a:solidFill>
            <a:schemeClr val="tx1"/>
          </a:solidFill>
          <a:latin typeface="+mn-lt"/>
          <a:ea typeface="+mn-ea"/>
          <a:cs typeface="+mn-cs"/>
        </a:defRPr>
      </a:lvl7pPr>
      <a:lvl8pPr marL="2263483" indent="-150899" algn="l" defTabSz="603595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188" kern="1200">
          <a:solidFill>
            <a:schemeClr val="tx1"/>
          </a:solidFill>
          <a:latin typeface="+mn-lt"/>
          <a:ea typeface="+mn-ea"/>
          <a:cs typeface="+mn-cs"/>
        </a:defRPr>
      </a:lvl8pPr>
      <a:lvl9pPr marL="2565281" indent="-150899" algn="l" defTabSz="603595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1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3595" rtl="0" eaLnBrk="1" latinLnBrk="0" hangingPunct="1">
        <a:defRPr sz="1188" kern="1200">
          <a:solidFill>
            <a:schemeClr val="tx1"/>
          </a:solidFill>
          <a:latin typeface="+mn-lt"/>
          <a:ea typeface="+mn-ea"/>
          <a:cs typeface="+mn-cs"/>
        </a:defRPr>
      </a:lvl1pPr>
      <a:lvl2pPr marL="301798" algn="l" defTabSz="603595" rtl="0" eaLnBrk="1" latinLnBrk="0" hangingPunct="1">
        <a:defRPr sz="1188" kern="1200">
          <a:solidFill>
            <a:schemeClr val="tx1"/>
          </a:solidFill>
          <a:latin typeface="+mn-lt"/>
          <a:ea typeface="+mn-ea"/>
          <a:cs typeface="+mn-cs"/>
        </a:defRPr>
      </a:lvl2pPr>
      <a:lvl3pPr marL="603595" algn="l" defTabSz="603595" rtl="0" eaLnBrk="1" latinLnBrk="0" hangingPunct="1">
        <a:defRPr sz="1188" kern="1200">
          <a:solidFill>
            <a:schemeClr val="tx1"/>
          </a:solidFill>
          <a:latin typeface="+mn-lt"/>
          <a:ea typeface="+mn-ea"/>
          <a:cs typeface="+mn-cs"/>
        </a:defRPr>
      </a:lvl3pPr>
      <a:lvl4pPr marL="905393" algn="l" defTabSz="603595" rtl="0" eaLnBrk="1" latinLnBrk="0" hangingPunct="1">
        <a:defRPr sz="1188" kern="1200">
          <a:solidFill>
            <a:schemeClr val="tx1"/>
          </a:solidFill>
          <a:latin typeface="+mn-lt"/>
          <a:ea typeface="+mn-ea"/>
          <a:cs typeface="+mn-cs"/>
        </a:defRPr>
      </a:lvl4pPr>
      <a:lvl5pPr marL="1207191" algn="l" defTabSz="603595" rtl="0" eaLnBrk="1" latinLnBrk="0" hangingPunct="1">
        <a:defRPr sz="1188" kern="1200">
          <a:solidFill>
            <a:schemeClr val="tx1"/>
          </a:solidFill>
          <a:latin typeface="+mn-lt"/>
          <a:ea typeface="+mn-ea"/>
          <a:cs typeface="+mn-cs"/>
        </a:defRPr>
      </a:lvl5pPr>
      <a:lvl6pPr marL="1508989" algn="l" defTabSz="603595" rtl="0" eaLnBrk="1" latinLnBrk="0" hangingPunct="1">
        <a:defRPr sz="1188" kern="1200">
          <a:solidFill>
            <a:schemeClr val="tx1"/>
          </a:solidFill>
          <a:latin typeface="+mn-lt"/>
          <a:ea typeface="+mn-ea"/>
          <a:cs typeface="+mn-cs"/>
        </a:defRPr>
      </a:lvl6pPr>
      <a:lvl7pPr marL="1810786" algn="l" defTabSz="603595" rtl="0" eaLnBrk="1" latinLnBrk="0" hangingPunct="1">
        <a:defRPr sz="1188" kern="1200">
          <a:solidFill>
            <a:schemeClr val="tx1"/>
          </a:solidFill>
          <a:latin typeface="+mn-lt"/>
          <a:ea typeface="+mn-ea"/>
          <a:cs typeface="+mn-cs"/>
        </a:defRPr>
      </a:lvl7pPr>
      <a:lvl8pPr marL="2112584" algn="l" defTabSz="603595" rtl="0" eaLnBrk="1" latinLnBrk="0" hangingPunct="1">
        <a:defRPr sz="1188" kern="1200">
          <a:solidFill>
            <a:schemeClr val="tx1"/>
          </a:solidFill>
          <a:latin typeface="+mn-lt"/>
          <a:ea typeface="+mn-ea"/>
          <a:cs typeface="+mn-cs"/>
        </a:defRPr>
      </a:lvl8pPr>
      <a:lvl9pPr marL="2414382" algn="l" defTabSz="603595" rtl="0" eaLnBrk="1" latinLnBrk="0" hangingPunct="1">
        <a:defRPr sz="11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6CCEA6D8-81E4-5049-8162-248A699E4E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279" t="152" r="17104" b="1"/>
          <a:stretch/>
        </p:blipFill>
        <p:spPr>
          <a:xfrm>
            <a:off x="-1" y="270457"/>
            <a:ext cx="6035675" cy="91841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D40058D-76F5-644F-BE6E-20695756408B}"/>
              </a:ext>
            </a:extLst>
          </p:cNvPr>
          <p:cNvSpPr txBox="1"/>
          <p:nvPr/>
        </p:nvSpPr>
        <p:spPr>
          <a:xfrm>
            <a:off x="264920" y="7864716"/>
            <a:ext cx="26368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3AB1DA-67F1-484C-87FD-974620C157EA}"/>
              </a:ext>
            </a:extLst>
          </p:cNvPr>
          <p:cNvSpPr txBox="1"/>
          <p:nvPr/>
        </p:nvSpPr>
        <p:spPr>
          <a:xfrm>
            <a:off x="1427667" y="7864286"/>
            <a:ext cx="13821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7A7591-22C8-824F-A76E-9C8F852B4BE0}"/>
              </a:ext>
            </a:extLst>
          </p:cNvPr>
          <p:cNvSpPr txBox="1"/>
          <p:nvPr/>
        </p:nvSpPr>
        <p:spPr>
          <a:xfrm>
            <a:off x="4930750" y="7864286"/>
            <a:ext cx="13821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BA3050-D929-1442-9E01-3A05D4D07E6B}"/>
              </a:ext>
            </a:extLst>
          </p:cNvPr>
          <p:cNvSpPr txBox="1"/>
          <p:nvPr/>
        </p:nvSpPr>
        <p:spPr>
          <a:xfrm>
            <a:off x="2459469" y="7864286"/>
            <a:ext cx="13821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132FED-5463-5E4C-9964-F0C8A35C0287}"/>
              </a:ext>
            </a:extLst>
          </p:cNvPr>
          <p:cNvSpPr txBox="1"/>
          <p:nvPr/>
        </p:nvSpPr>
        <p:spPr>
          <a:xfrm>
            <a:off x="2110231" y="7867171"/>
            <a:ext cx="13821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pic>
        <p:nvPicPr>
          <p:cNvPr id="16" name="Picture 15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803D8C13-35EE-924D-95A7-B4464F67F1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333" t="3494" b="83769"/>
          <a:stretch/>
        </p:blipFill>
        <p:spPr>
          <a:xfrm>
            <a:off x="4966589" y="54129"/>
            <a:ext cx="967940" cy="78698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054B4E8-7170-8540-BA14-E592351B5D90}"/>
              </a:ext>
            </a:extLst>
          </p:cNvPr>
          <p:cNvSpPr txBox="1"/>
          <p:nvPr/>
        </p:nvSpPr>
        <p:spPr>
          <a:xfrm>
            <a:off x="265229" y="1709436"/>
            <a:ext cx="26368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7FF4E9F-E765-954B-9819-01C1474767BD}"/>
              </a:ext>
            </a:extLst>
          </p:cNvPr>
          <p:cNvSpPr txBox="1"/>
          <p:nvPr/>
        </p:nvSpPr>
        <p:spPr>
          <a:xfrm>
            <a:off x="1438467" y="1714086"/>
            <a:ext cx="13821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91082E-ED12-4F49-87AE-F211D2515ADD}"/>
              </a:ext>
            </a:extLst>
          </p:cNvPr>
          <p:cNvSpPr txBox="1"/>
          <p:nvPr/>
        </p:nvSpPr>
        <p:spPr>
          <a:xfrm>
            <a:off x="4941550" y="1714086"/>
            <a:ext cx="13821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80436C6-DCDB-FC4E-8DCB-0A7B36F7299B}"/>
              </a:ext>
            </a:extLst>
          </p:cNvPr>
          <p:cNvSpPr txBox="1"/>
          <p:nvPr/>
        </p:nvSpPr>
        <p:spPr>
          <a:xfrm>
            <a:off x="2463714" y="1714086"/>
            <a:ext cx="13821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D86145-494C-A34D-BB8A-889FA0AD7E44}"/>
              </a:ext>
            </a:extLst>
          </p:cNvPr>
          <p:cNvSpPr txBox="1"/>
          <p:nvPr/>
        </p:nvSpPr>
        <p:spPr>
          <a:xfrm>
            <a:off x="2121031" y="1711891"/>
            <a:ext cx="13821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932030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1054</TotalTime>
  <Words>10</Words>
  <Application>Microsoft Macintosh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Mark Low</dc:creator>
  <cp:lastModifiedBy>Daniel Mark Low</cp:lastModifiedBy>
  <cp:revision>10</cp:revision>
  <dcterms:created xsi:type="dcterms:W3CDTF">2021-06-08T01:33:42Z</dcterms:created>
  <dcterms:modified xsi:type="dcterms:W3CDTF">2021-06-08T19:15:16Z</dcterms:modified>
</cp:coreProperties>
</file>