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9313863" cy="61372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63"/>
  </p:normalViewPr>
  <p:slideViewPr>
    <p:cSldViewPr snapToGrid="0" snapToObjects="1">
      <p:cViewPr varScale="1">
        <p:scale>
          <a:sx n="139" d="100"/>
          <a:sy n="139" d="100"/>
        </p:scale>
        <p:origin x="7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540" y="1004411"/>
            <a:ext cx="7916784" cy="2136681"/>
          </a:xfrm>
        </p:spPr>
        <p:txBody>
          <a:bodyPr anchor="b"/>
          <a:lstStyle>
            <a:lvl1pPr algn="ctr">
              <a:defRPr sz="536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4233" y="3223490"/>
            <a:ext cx="6985397" cy="1481754"/>
          </a:xfrm>
        </p:spPr>
        <p:txBody>
          <a:bodyPr/>
          <a:lstStyle>
            <a:lvl1pPr marL="0" indent="0" algn="ctr">
              <a:buNone/>
              <a:defRPr sz="2148"/>
            </a:lvl1pPr>
            <a:lvl2pPr marL="409148" indent="0" algn="ctr">
              <a:buNone/>
              <a:defRPr sz="1790"/>
            </a:lvl2pPr>
            <a:lvl3pPr marL="818297" indent="0" algn="ctr">
              <a:buNone/>
              <a:defRPr sz="1611"/>
            </a:lvl3pPr>
            <a:lvl4pPr marL="1227445" indent="0" algn="ctr">
              <a:buNone/>
              <a:defRPr sz="1432"/>
            </a:lvl4pPr>
            <a:lvl5pPr marL="1636593" indent="0" algn="ctr">
              <a:buNone/>
              <a:defRPr sz="1432"/>
            </a:lvl5pPr>
            <a:lvl6pPr marL="2045741" indent="0" algn="ctr">
              <a:buNone/>
              <a:defRPr sz="1432"/>
            </a:lvl6pPr>
            <a:lvl7pPr marL="2454890" indent="0" algn="ctr">
              <a:buNone/>
              <a:defRPr sz="1432"/>
            </a:lvl7pPr>
            <a:lvl8pPr marL="2864038" indent="0" algn="ctr">
              <a:buNone/>
              <a:defRPr sz="1432"/>
            </a:lvl8pPr>
            <a:lvl9pPr marL="3273186" indent="0" algn="ctr">
              <a:buNone/>
              <a:defRPr sz="1432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9993-7393-C64F-AA82-6584544E2223}" type="datetimeFigureOut">
              <a:rPr lang="en-US" smtClean="0"/>
              <a:t>7/21/19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B812-8E56-C24C-BC36-BFBD09C639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835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9993-7393-C64F-AA82-6584544E2223}" type="datetimeFigureOut">
              <a:rPr lang="en-US" smtClean="0"/>
              <a:t>7/21/19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B812-8E56-C24C-BC36-BFBD09C639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440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5234" y="326753"/>
            <a:ext cx="2008302" cy="520105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0329" y="326753"/>
            <a:ext cx="5908482" cy="520105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9993-7393-C64F-AA82-6584544E2223}" type="datetimeFigureOut">
              <a:rPr lang="en-US" smtClean="0"/>
              <a:t>7/21/19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B812-8E56-C24C-BC36-BFBD09C639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338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9993-7393-C64F-AA82-6584544E2223}" type="datetimeFigureOut">
              <a:rPr lang="en-US" smtClean="0"/>
              <a:t>7/21/19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B812-8E56-C24C-BC36-BFBD09C639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286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478" y="1530059"/>
            <a:ext cx="8033207" cy="2552935"/>
          </a:xfrm>
        </p:spPr>
        <p:txBody>
          <a:bodyPr anchor="b"/>
          <a:lstStyle>
            <a:lvl1pPr>
              <a:defRPr sz="536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478" y="4107146"/>
            <a:ext cx="8033207" cy="1342528"/>
          </a:xfrm>
        </p:spPr>
        <p:txBody>
          <a:bodyPr/>
          <a:lstStyle>
            <a:lvl1pPr marL="0" indent="0">
              <a:buNone/>
              <a:defRPr sz="2148">
                <a:solidFill>
                  <a:schemeClr val="tx1"/>
                </a:solidFill>
              </a:defRPr>
            </a:lvl1pPr>
            <a:lvl2pPr marL="409148" indent="0">
              <a:buNone/>
              <a:defRPr sz="1790">
                <a:solidFill>
                  <a:schemeClr val="tx1">
                    <a:tint val="75000"/>
                  </a:schemeClr>
                </a:solidFill>
              </a:defRPr>
            </a:lvl2pPr>
            <a:lvl3pPr marL="818297" indent="0">
              <a:buNone/>
              <a:defRPr sz="1611">
                <a:solidFill>
                  <a:schemeClr val="tx1">
                    <a:tint val="75000"/>
                  </a:schemeClr>
                </a:solidFill>
              </a:defRPr>
            </a:lvl3pPr>
            <a:lvl4pPr marL="1227445" indent="0">
              <a:buNone/>
              <a:defRPr sz="1432">
                <a:solidFill>
                  <a:schemeClr val="tx1">
                    <a:tint val="75000"/>
                  </a:schemeClr>
                </a:solidFill>
              </a:defRPr>
            </a:lvl4pPr>
            <a:lvl5pPr marL="1636593" indent="0">
              <a:buNone/>
              <a:defRPr sz="1432">
                <a:solidFill>
                  <a:schemeClr val="tx1">
                    <a:tint val="75000"/>
                  </a:schemeClr>
                </a:solidFill>
              </a:defRPr>
            </a:lvl5pPr>
            <a:lvl6pPr marL="2045741" indent="0">
              <a:buNone/>
              <a:defRPr sz="1432">
                <a:solidFill>
                  <a:schemeClr val="tx1">
                    <a:tint val="75000"/>
                  </a:schemeClr>
                </a:solidFill>
              </a:defRPr>
            </a:lvl6pPr>
            <a:lvl7pPr marL="2454890" indent="0">
              <a:buNone/>
              <a:defRPr sz="1432">
                <a:solidFill>
                  <a:schemeClr val="tx1">
                    <a:tint val="75000"/>
                  </a:schemeClr>
                </a:solidFill>
              </a:defRPr>
            </a:lvl7pPr>
            <a:lvl8pPr marL="2864038" indent="0">
              <a:buNone/>
              <a:defRPr sz="1432">
                <a:solidFill>
                  <a:schemeClr val="tx1">
                    <a:tint val="75000"/>
                  </a:schemeClr>
                </a:solidFill>
              </a:defRPr>
            </a:lvl8pPr>
            <a:lvl9pPr marL="3273186" indent="0">
              <a:buNone/>
              <a:defRPr sz="14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9993-7393-C64F-AA82-6584544E2223}" type="datetimeFigureOut">
              <a:rPr lang="en-US" smtClean="0"/>
              <a:t>7/21/19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B812-8E56-C24C-BC36-BFBD09C639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997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0328" y="1633765"/>
            <a:ext cx="3958392" cy="389404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5143" y="1633765"/>
            <a:ext cx="3958392" cy="389404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9993-7393-C64F-AA82-6584544E2223}" type="datetimeFigureOut">
              <a:rPr lang="en-US" smtClean="0"/>
              <a:t>7/21/19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B812-8E56-C24C-BC36-BFBD09C639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264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541" y="326754"/>
            <a:ext cx="8033207" cy="118625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542" y="1504485"/>
            <a:ext cx="3940200" cy="737325"/>
          </a:xfrm>
        </p:spPr>
        <p:txBody>
          <a:bodyPr anchor="b"/>
          <a:lstStyle>
            <a:lvl1pPr marL="0" indent="0">
              <a:buNone/>
              <a:defRPr sz="2148" b="1"/>
            </a:lvl1pPr>
            <a:lvl2pPr marL="409148" indent="0">
              <a:buNone/>
              <a:defRPr sz="1790" b="1"/>
            </a:lvl2pPr>
            <a:lvl3pPr marL="818297" indent="0">
              <a:buNone/>
              <a:defRPr sz="1611" b="1"/>
            </a:lvl3pPr>
            <a:lvl4pPr marL="1227445" indent="0">
              <a:buNone/>
              <a:defRPr sz="1432" b="1"/>
            </a:lvl4pPr>
            <a:lvl5pPr marL="1636593" indent="0">
              <a:buNone/>
              <a:defRPr sz="1432" b="1"/>
            </a:lvl5pPr>
            <a:lvl6pPr marL="2045741" indent="0">
              <a:buNone/>
              <a:defRPr sz="1432" b="1"/>
            </a:lvl6pPr>
            <a:lvl7pPr marL="2454890" indent="0">
              <a:buNone/>
              <a:defRPr sz="1432" b="1"/>
            </a:lvl7pPr>
            <a:lvl8pPr marL="2864038" indent="0">
              <a:buNone/>
              <a:defRPr sz="1432" b="1"/>
            </a:lvl8pPr>
            <a:lvl9pPr marL="3273186" indent="0">
              <a:buNone/>
              <a:defRPr sz="1432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42" y="2241810"/>
            <a:ext cx="3940200" cy="329736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144" y="1504485"/>
            <a:ext cx="3959605" cy="737325"/>
          </a:xfrm>
        </p:spPr>
        <p:txBody>
          <a:bodyPr anchor="b"/>
          <a:lstStyle>
            <a:lvl1pPr marL="0" indent="0">
              <a:buNone/>
              <a:defRPr sz="2148" b="1"/>
            </a:lvl1pPr>
            <a:lvl2pPr marL="409148" indent="0">
              <a:buNone/>
              <a:defRPr sz="1790" b="1"/>
            </a:lvl2pPr>
            <a:lvl3pPr marL="818297" indent="0">
              <a:buNone/>
              <a:defRPr sz="1611" b="1"/>
            </a:lvl3pPr>
            <a:lvl4pPr marL="1227445" indent="0">
              <a:buNone/>
              <a:defRPr sz="1432" b="1"/>
            </a:lvl4pPr>
            <a:lvl5pPr marL="1636593" indent="0">
              <a:buNone/>
              <a:defRPr sz="1432" b="1"/>
            </a:lvl5pPr>
            <a:lvl6pPr marL="2045741" indent="0">
              <a:buNone/>
              <a:defRPr sz="1432" b="1"/>
            </a:lvl6pPr>
            <a:lvl7pPr marL="2454890" indent="0">
              <a:buNone/>
              <a:defRPr sz="1432" b="1"/>
            </a:lvl7pPr>
            <a:lvl8pPr marL="2864038" indent="0">
              <a:buNone/>
              <a:defRPr sz="1432" b="1"/>
            </a:lvl8pPr>
            <a:lvl9pPr marL="3273186" indent="0">
              <a:buNone/>
              <a:defRPr sz="1432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5144" y="2241810"/>
            <a:ext cx="3959605" cy="329736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9993-7393-C64F-AA82-6584544E2223}" type="datetimeFigureOut">
              <a:rPr lang="en-US" smtClean="0"/>
              <a:t>7/21/19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B812-8E56-C24C-BC36-BFBD09C639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88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9993-7393-C64F-AA82-6584544E2223}" type="datetimeFigureOut">
              <a:rPr lang="en-US" smtClean="0"/>
              <a:t>7/21/19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B812-8E56-C24C-BC36-BFBD09C639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209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9993-7393-C64F-AA82-6584544E2223}" type="datetimeFigureOut">
              <a:rPr lang="en-US" smtClean="0"/>
              <a:t>7/21/19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B812-8E56-C24C-BC36-BFBD09C639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303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541" y="409152"/>
            <a:ext cx="3003963" cy="1432031"/>
          </a:xfrm>
        </p:spPr>
        <p:txBody>
          <a:bodyPr anchor="b"/>
          <a:lstStyle>
            <a:lvl1pPr>
              <a:defRPr sz="286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9605" y="883655"/>
            <a:ext cx="4715143" cy="4361443"/>
          </a:xfrm>
        </p:spPr>
        <p:txBody>
          <a:bodyPr/>
          <a:lstStyle>
            <a:lvl1pPr>
              <a:defRPr sz="2864"/>
            </a:lvl1pPr>
            <a:lvl2pPr>
              <a:defRPr sz="2506"/>
            </a:lvl2pPr>
            <a:lvl3pPr>
              <a:defRPr sz="2148"/>
            </a:lvl3pPr>
            <a:lvl4pPr>
              <a:defRPr sz="1790"/>
            </a:lvl4pPr>
            <a:lvl5pPr>
              <a:defRPr sz="1790"/>
            </a:lvl5pPr>
            <a:lvl6pPr>
              <a:defRPr sz="1790"/>
            </a:lvl6pPr>
            <a:lvl7pPr>
              <a:defRPr sz="1790"/>
            </a:lvl7pPr>
            <a:lvl8pPr>
              <a:defRPr sz="1790"/>
            </a:lvl8pPr>
            <a:lvl9pPr>
              <a:defRPr sz="179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541" y="1841183"/>
            <a:ext cx="3003963" cy="3411018"/>
          </a:xfrm>
        </p:spPr>
        <p:txBody>
          <a:bodyPr/>
          <a:lstStyle>
            <a:lvl1pPr marL="0" indent="0">
              <a:buNone/>
              <a:defRPr sz="1432"/>
            </a:lvl1pPr>
            <a:lvl2pPr marL="409148" indent="0">
              <a:buNone/>
              <a:defRPr sz="1253"/>
            </a:lvl2pPr>
            <a:lvl3pPr marL="818297" indent="0">
              <a:buNone/>
              <a:defRPr sz="1074"/>
            </a:lvl3pPr>
            <a:lvl4pPr marL="1227445" indent="0">
              <a:buNone/>
              <a:defRPr sz="895"/>
            </a:lvl4pPr>
            <a:lvl5pPr marL="1636593" indent="0">
              <a:buNone/>
              <a:defRPr sz="895"/>
            </a:lvl5pPr>
            <a:lvl6pPr marL="2045741" indent="0">
              <a:buNone/>
              <a:defRPr sz="895"/>
            </a:lvl6pPr>
            <a:lvl7pPr marL="2454890" indent="0">
              <a:buNone/>
              <a:defRPr sz="895"/>
            </a:lvl7pPr>
            <a:lvl8pPr marL="2864038" indent="0">
              <a:buNone/>
              <a:defRPr sz="895"/>
            </a:lvl8pPr>
            <a:lvl9pPr marL="3273186" indent="0">
              <a:buNone/>
              <a:defRPr sz="895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9993-7393-C64F-AA82-6584544E2223}" type="datetimeFigureOut">
              <a:rPr lang="en-US" smtClean="0"/>
              <a:t>7/21/19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B812-8E56-C24C-BC36-BFBD09C639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191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541" y="409152"/>
            <a:ext cx="3003963" cy="1432031"/>
          </a:xfrm>
        </p:spPr>
        <p:txBody>
          <a:bodyPr anchor="b"/>
          <a:lstStyle>
            <a:lvl1pPr>
              <a:defRPr sz="286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59605" y="883655"/>
            <a:ext cx="4715143" cy="4361443"/>
          </a:xfrm>
        </p:spPr>
        <p:txBody>
          <a:bodyPr anchor="t"/>
          <a:lstStyle>
            <a:lvl1pPr marL="0" indent="0">
              <a:buNone/>
              <a:defRPr sz="2864"/>
            </a:lvl1pPr>
            <a:lvl2pPr marL="409148" indent="0">
              <a:buNone/>
              <a:defRPr sz="2506"/>
            </a:lvl2pPr>
            <a:lvl3pPr marL="818297" indent="0">
              <a:buNone/>
              <a:defRPr sz="2148"/>
            </a:lvl3pPr>
            <a:lvl4pPr marL="1227445" indent="0">
              <a:buNone/>
              <a:defRPr sz="1790"/>
            </a:lvl4pPr>
            <a:lvl5pPr marL="1636593" indent="0">
              <a:buNone/>
              <a:defRPr sz="1790"/>
            </a:lvl5pPr>
            <a:lvl6pPr marL="2045741" indent="0">
              <a:buNone/>
              <a:defRPr sz="1790"/>
            </a:lvl6pPr>
            <a:lvl7pPr marL="2454890" indent="0">
              <a:buNone/>
              <a:defRPr sz="1790"/>
            </a:lvl7pPr>
            <a:lvl8pPr marL="2864038" indent="0">
              <a:buNone/>
              <a:defRPr sz="1790"/>
            </a:lvl8pPr>
            <a:lvl9pPr marL="3273186" indent="0">
              <a:buNone/>
              <a:defRPr sz="179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541" y="1841183"/>
            <a:ext cx="3003963" cy="3411018"/>
          </a:xfrm>
        </p:spPr>
        <p:txBody>
          <a:bodyPr/>
          <a:lstStyle>
            <a:lvl1pPr marL="0" indent="0">
              <a:buNone/>
              <a:defRPr sz="1432"/>
            </a:lvl1pPr>
            <a:lvl2pPr marL="409148" indent="0">
              <a:buNone/>
              <a:defRPr sz="1253"/>
            </a:lvl2pPr>
            <a:lvl3pPr marL="818297" indent="0">
              <a:buNone/>
              <a:defRPr sz="1074"/>
            </a:lvl3pPr>
            <a:lvl4pPr marL="1227445" indent="0">
              <a:buNone/>
              <a:defRPr sz="895"/>
            </a:lvl4pPr>
            <a:lvl5pPr marL="1636593" indent="0">
              <a:buNone/>
              <a:defRPr sz="895"/>
            </a:lvl5pPr>
            <a:lvl6pPr marL="2045741" indent="0">
              <a:buNone/>
              <a:defRPr sz="895"/>
            </a:lvl6pPr>
            <a:lvl7pPr marL="2454890" indent="0">
              <a:buNone/>
              <a:defRPr sz="895"/>
            </a:lvl7pPr>
            <a:lvl8pPr marL="2864038" indent="0">
              <a:buNone/>
              <a:defRPr sz="895"/>
            </a:lvl8pPr>
            <a:lvl9pPr marL="3273186" indent="0">
              <a:buNone/>
              <a:defRPr sz="895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9993-7393-C64F-AA82-6584544E2223}" type="datetimeFigureOut">
              <a:rPr lang="en-US" smtClean="0"/>
              <a:t>7/21/19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B812-8E56-C24C-BC36-BFBD09C639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652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0328" y="326754"/>
            <a:ext cx="8033207" cy="1186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328" y="1633765"/>
            <a:ext cx="8033207" cy="3894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328" y="5688346"/>
            <a:ext cx="2095619" cy="3267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99993-7393-C64F-AA82-6584544E2223}" type="datetimeFigureOut">
              <a:rPr lang="en-US" smtClean="0"/>
              <a:t>7/21/19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85217" y="5688346"/>
            <a:ext cx="3143429" cy="3267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7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7916" y="5688346"/>
            <a:ext cx="2095619" cy="3267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DB812-8E56-C24C-BC36-BFBD09C639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489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818297" rtl="0" eaLnBrk="1" latinLnBrk="0" hangingPunct="1">
        <a:lnSpc>
          <a:spcPct val="90000"/>
        </a:lnSpc>
        <a:spcBef>
          <a:spcPct val="0"/>
        </a:spcBef>
        <a:buNone/>
        <a:defRPr sz="393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4574" indent="-204574" algn="l" defTabSz="818297" rtl="0" eaLnBrk="1" latinLnBrk="0" hangingPunct="1">
        <a:lnSpc>
          <a:spcPct val="90000"/>
        </a:lnSpc>
        <a:spcBef>
          <a:spcPts val="895"/>
        </a:spcBef>
        <a:buFont typeface="Arial" panose="020B0604020202020204" pitchFamily="34" charset="0"/>
        <a:buChar char="•"/>
        <a:defRPr sz="2506" kern="1200">
          <a:solidFill>
            <a:schemeClr val="tx1"/>
          </a:solidFill>
          <a:latin typeface="+mn-lt"/>
          <a:ea typeface="+mn-ea"/>
          <a:cs typeface="+mn-cs"/>
        </a:defRPr>
      </a:lvl1pPr>
      <a:lvl2pPr marL="613722" indent="-204574" algn="l" defTabSz="818297" rtl="0" eaLnBrk="1" latinLnBrk="0" hangingPunct="1">
        <a:lnSpc>
          <a:spcPct val="90000"/>
        </a:lnSpc>
        <a:spcBef>
          <a:spcPts val="447"/>
        </a:spcBef>
        <a:buFont typeface="Arial" panose="020B0604020202020204" pitchFamily="34" charset="0"/>
        <a:buChar char="•"/>
        <a:defRPr sz="2148" kern="1200">
          <a:solidFill>
            <a:schemeClr val="tx1"/>
          </a:solidFill>
          <a:latin typeface="+mn-lt"/>
          <a:ea typeface="+mn-ea"/>
          <a:cs typeface="+mn-cs"/>
        </a:defRPr>
      </a:lvl2pPr>
      <a:lvl3pPr marL="1022871" indent="-204574" algn="l" defTabSz="818297" rtl="0" eaLnBrk="1" latinLnBrk="0" hangingPunct="1">
        <a:lnSpc>
          <a:spcPct val="90000"/>
        </a:lnSpc>
        <a:spcBef>
          <a:spcPts val="447"/>
        </a:spcBef>
        <a:buFont typeface="Arial" panose="020B0604020202020204" pitchFamily="34" charset="0"/>
        <a:buChar char="•"/>
        <a:defRPr sz="1790" kern="1200">
          <a:solidFill>
            <a:schemeClr val="tx1"/>
          </a:solidFill>
          <a:latin typeface="+mn-lt"/>
          <a:ea typeface="+mn-ea"/>
          <a:cs typeface="+mn-cs"/>
        </a:defRPr>
      </a:lvl3pPr>
      <a:lvl4pPr marL="1432019" indent="-204574" algn="l" defTabSz="818297" rtl="0" eaLnBrk="1" latinLnBrk="0" hangingPunct="1">
        <a:lnSpc>
          <a:spcPct val="90000"/>
        </a:lnSpc>
        <a:spcBef>
          <a:spcPts val="447"/>
        </a:spcBef>
        <a:buFont typeface="Arial" panose="020B0604020202020204" pitchFamily="34" charset="0"/>
        <a:buChar char="•"/>
        <a:defRPr sz="1611" kern="1200">
          <a:solidFill>
            <a:schemeClr val="tx1"/>
          </a:solidFill>
          <a:latin typeface="+mn-lt"/>
          <a:ea typeface="+mn-ea"/>
          <a:cs typeface="+mn-cs"/>
        </a:defRPr>
      </a:lvl4pPr>
      <a:lvl5pPr marL="1841167" indent="-204574" algn="l" defTabSz="818297" rtl="0" eaLnBrk="1" latinLnBrk="0" hangingPunct="1">
        <a:lnSpc>
          <a:spcPct val="90000"/>
        </a:lnSpc>
        <a:spcBef>
          <a:spcPts val="447"/>
        </a:spcBef>
        <a:buFont typeface="Arial" panose="020B0604020202020204" pitchFamily="34" charset="0"/>
        <a:buChar char="•"/>
        <a:defRPr sz="1611" kern="1200">
          <a:solidFill>
            <a:schemeClr val="tx1"/>
          </a:solidFill>
          <a:latin typeface="+mn-lt"/>
          <a:ea typeface="+mn-ea"/>
          <a:cs typeface="+mn-cs"/>
        </a:defRPr>
      </a:lvl5pPr>
      <a:lvl6pPr marL="2250316" indent="-204574" algn="l" defTabSz="818297" rtl="0" eaLnBrk="1" latinLnBrk="0" hangingPunct="1">
        <a:lnSpc>
          <a:spcPct val="90000"/>
        </a:lnSpc>
        <a:spcBef>
          <a:spcPts val="447"/>
        </a:spcBef>
        <a:buFont typeface="Arial" panose="020B0604020202020204" pitchFamily="34" charset="0"/>
        <a:buChar char="•"/>
        <a:defRPr sz="1611" kern="1200">
          <a:solidFill>
            <a:schemeClr val="tx1"/>
          </a:solidFill>
          <a:latin typeface="+mn-lt"/>
          <a:ea typeface="+mn-ea"/>
          <a:cs typeface="+mn-cs"/>
        </a:defRPr>
      </a:lvl6pPr>
      <a:lvl7pPr marL="2659464" indent="-204574" algn="l" defTabSz="818297" rtl="0" eaLnBrk="1" latinLnBrk="0" hangingPunct="1">
        <a:lnSpc>
          <a:spcPct val="90000"/>
        </a:lnSpc>
        <a:spcBef>
          <a:spcPts val="447"/>
        </a:spcBef>
        <a:buFont typeface="Arial" panose="020B0604020202020204" pitchFamily="34" charset="0"/>
        <a:buChar char="•"/>
        <a:defRPr sz="1611" kern="1200">
          <a:solidFill>
            <a:schemeClr val="tx1"/>
          </a:solidFill>
          <a:latin typeface="+mn-lt"/>
          <a:ea typeface="+mn-ea"/>
          <a:cs typeface="+mn-cs"/>
        </a:defRPr>
      </a:lvl7pPr>
      <a:lvl8pPr marL="3068612" indent="-204574" algn="l" defTabSz="818297" rtl="0" eaLnBrk="1" latinLnBrk="0" hangingPunct="1">
        <a:lnSpc>
          <a:spcPct val="90000"/>
        </a:lnSpc>
        <a:spcBef>
          <a:spcPts val="447"/>
        </a:spcBef>
        <a:buFont typeface="Arial" panose="020B0604020202020204" pitchFamily="34" charset="0"/>
        <a:buChar char="•"/>
        <a:defRPr sz="1611" kern="1200">
          <a:solidFill>
            <a:schemeClr val="tx1"/>
          </a:solidFill>
          <a:latin typeface="+mn-lt"/>
          <a:ea typeface="+mn-ea"/>
          <a:cs typeface="+mn-cs"/>
        </a:defRPr>
      </a:lvl8pPr>
      <a:lvl9pPr marL="3477760" indent="-204574" algn="l" defTabSz="818297" rtl="0" eaLnBrk="1" latinLnBrk="0" hangingPunct="1">
        <a:lnSpc>
          <a:spcPct val="90000"/>
        </a:lnSpc>
        <a:spcBef>
          <a:spcPts val="447"/>
        </a:spcBef>
        <a:buFont typeface="Arial" panose="020B0604020202020204" pitchFamily="34" charset="0"/>
        <a:buChar char="•"/>
        <a:defRPr sz="161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8297" rtl="0" eaLnBrk="1" latinLnBrk="0" hangingPunct="1">
        <a:defRPr sz="1611" kern="1200">
          <a:solidFill>
            <a:schemeClr val="tx1"/>
          </a:solidFill>
          <a:latin typeface="+mn-lt"/>
          <a:ea typeface="+mn-ea"/>
          <a:cs typeface="+mn-cs"/>
        </a:defRPr>
      </a:lvl1pPr>
      <a:lvl2pPr marL="409148" algn="l" defTabSz="818297" rtl="0" eaLnBrk="1" latinLnBrk="0" hangingPunct="1">
        <a:defRPr sz="1611" kern="1200">
          <a:solidFill>
            <a:schemeClr val="tx1"/>
          </a:solidFill>
          <a:latin typeface="+mn-lt"/>
          <a:ea typeface="+mn-ea"/>
          <a:cs typeface="+mn-cs"/>
        </a:defRPr>
      </a:lvl2pPr>
      <a:lvl3pPr marL="818297" algn="l" defTabSz="818297" rtl="0" eaLnBrk="1" latinLnBrk="0" hangingPunct="1">
        <a:defRPr sz="1611" kern="1200">
          <a:solidFill>
            <a:schemeClr val="tx1"/>
          </a:solidFill>
          <a:latin typeface="+mn-lt"/>
          <a:ea typeface="+mn-ea"/>
          <a:cs typeface="+mn-cs"/>
        </a:defRPr>
      </a:lvl3pPr>
      <a:lvl4pPr marL="1227445" algn="l" defTabSz="818297" rtl="0" eaLnBrk="1" latinLnBrk="0" hangingPunct="1">
        <a:defRPr sz="1611" kern="1200">
          <a:solidFill>
            <a:schemeClr val="tx1"/>
          </a:solidFill>
          <a:latin typeface="+mn-lt"/>
          <a:ea typeface="+mn-ea"/>
          <a:cs typeface="+mn-cs"/>
        </a:defRPr>
      </a:lvl4pPr>
      <a:lvl5pPr marL="1636593" algn="l" defTabSz="818297" rtl="0" eaLnBrk="1" latinLnBrk="0" hangingPunct="1">
        <a:defRPr sz="1611" kern="1200">
          <a:solidFill>
            <a:schemeClr val="tx1"/>
          </a:solidFill>
          <a:latin typeface="+mn-lt"/>
          <a:ea typeface="+mn-ea"/>
          <a:cs typeface="+mn-cs"/>
        </a:defRPr>
      </a:lvl5pPr>
      <a:lvl6pPr marL="2045741" algn="l" defTabSz="818297" rtl="0" eaLnBrk="1" latinLnBrk="0" hangingPunct="1">
        <a:defRPr sz="1611" kern="1200">
          <a:solidFill>
            <a:schemeClr val="tx1"/>
          </a:solidFill>
          <a:latin typeface="+mn-lt"/>
          <a:ea typeface="+mn-ea"/>
          <a:cs typeface="+mn-cs"/>
        </a:defRPr>
      </a:lvl6pPr>
      <a:lvl7pPr marL="2454890" algn="l" defTabSz="818297" rtl="0" eaLnBrk="1" latinLnBrk="0" hangingPunct="1">
        <a:defRPr sz="1611" kern="1200">
          <a:solidFill>
            <a:schemeClr val="tx1"/>
          </a:solidFill>
          <a:latin typeface="+mn-lt"/>
          <a:ea typeface="+mn-ea"/>
          <a:cs typeface="+mn-cs"/>
        </a:defRPr>
      </a:lvl7pPr>
      <a:lvl8pPr marL="2864038" algn="l" defTabSz="818297" rtl="0" eaLnBrk="1" latinLnBrk="0" hangingPunct="1">
        <a:defRPr sz="1611" kern="1200">
          <a:solidFill>
            <a:schemeClr val="tx1"/>
          </a:solidFill>
          <a:latin typeface="+mn-lt"/>
          <a:ea typeface="+mn-ea"/>
          <a:cs typeface="+mn-cs"/>
        </a:defRPr>
      </a:lvl8pPr>
      <a:lvl9pPr marL="3273186" algn="l" defTabSz="818297" rtl="0" eaLnBrk="1" latinLnBrk="0" hangingPunct="1">
        <a:defRPr sz="161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0DBC28D-23E1-C64B-9055-8E959216DAE3}"/>
              </a:ext>
            </a:extLst>
          </p:cNvPr>
          <p:cNvSpPr/>
          <p:nvPr/>
        </p:nvSpPr>
        <p:spPr>
          <a:xfrm>
            <a:off x="3002084" y="669181"/>
            <a:ext cx="4288221" cy="428822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608223-DF65-7141-B337-DF0D35872D6B}"/>
              </a:ext>
            </a:extLst>
          </p:cNvPr>
          <p:cNvSpPr txBox="1"/>
          <p:nvPr/>
        </p:nvSpPr>
        <p:spPr>
          <a:xfrm>
            <a:off x="4700461" y="5324527"/>
            <a:ext cx="891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Droplet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E64A36-4922-8C45-BE95-D27F3C703D55}"/>
              </a:ext>
            </a:extLst>
          </p:cNvPr>
          <p:cNvSpPr txBox="1"/>
          <p:nvPr/>
        </p:nvSpPr>
        <p:spPr>
          <a:xfrm>
            <a:off x="879951" y="2628623"/>
            <a:ext cx="738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Phero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F0F036E-CAD3-6C46-AEB3-841F3AE0BA44}"/>
              </a:ext>
            </a:extLst>
          </p:cNvPr>
          <p:cNvCxnSpPr>
            <a:stCxn id="5" idx="0"/>
            <a:endCxn id="5" idx="2"/>
          </p:cNvCxnSpPr>
          <p:nvPr/>
        </p:nvCxnSpPr>
        <p:spPr>
          <a:xfrm>
            <a:off x="5146193" y="669181"/>
            <a:ext cx="0" cy="428822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B916ABB-2C54-BC4F-A403-29E9C93DF239}"/>
              </a:ext>
            </a:extLst>
          </p:cNvPr>
          <p:cNvCxnSpPr>
            <a:stCxn id="5" idx="1"/>
            <a:endCxn id="5" idx="3"/>
          </p:cNvCxnSpPr>
          <p:nvPr/>
        </p:nvCxnSpPr>
        <p:spPr>
          <a:xfrm>
            <a:off x="3002084" y="2813290"/>
            <a:ext cx="428822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F418E1D-2414-8443-A230-3D01A64B7378}"/>
              </a:ext>
            </a:extLst>
          </p:cNvPr>
          <p:cNvCxnSpPr>
            <a:stCxn id="5" idx="1"/>
            <a:endCxn id="5" idx="0"/>
          </p:cNvCxnSpPr>
          <p:nvPr/>
        </p:nvCxnSpPr>
        <p:spPr>
          <a:xfrm flipV="1">
            <a:off x="3002084" y="669181"/>
            <a:ext cx="2144111" cy="21441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5C510C8-4D21-7C41-AACA-88D9758B3309}"/>
              </a:ext>
            </a:extLst>
          </p:cNvPr>
          <p:cNvCxnSpPr/>
          <p:nvPr/>
        </p:nvCxnSpPr>
        <p:spPr>
          <a:xfrm flipV="1">
            <a:off x="5146193" y="669180"/>
            <a:ext cx="2144111" cy="21441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568D047-39BC-4B4E-AA66-9015BA15AA59}"/>
              </a:ext>
            </a:extLst>
          </p:cNvPr>
          <p:cNvCxnSpPr/>
          <p:nvPr/>
        </p:nvCxnSpPr>
        <p:spPr>
          <a:xfrm flipV="1">
            <a:off x="5146192" y="2813291"/>
            <a:ext cx="2144111" cy="21441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4BE8FA8-F3EE-F448-984D-9ADE60335CBE}"/>
              </a:ext>
            </a:extLst>
          </p:cNvPr>
          <p:cNvCxnSpPr/>
          <p:nvPr/>
        </p:nvCxnSpPr>
        <p:spPr>
          <a:xfrm flipV="1">
            <a:off x="3002082" y="2813291"/>
            <a:ext cx="2144111" cy="21441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4655361-EF2B-B642-81F4-5748E19F8C98}"/>
              </a:ext>
            </a:extLst>
          </p:cNvPr>
          <p:cNvSpPr txBox="1"/>
          <p:nvPr/>
        </p:nvSpPr>
        <p:spPr>
          <a:xfrm>
            <a:off x="2318718" y="3700678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D0C29AF-E248-9749-ABF2-5CF3A4ACFB30}"/>
              </a:ext>
            </a:extLst>
          </p:cNvPr>
          <p:cNvSpPr txBox="1"/>
          <p:nvPr/>
        </p:nvSpPr>
        <p:spPr>
          <a:xfrm>
            <a:off x="2318718" y="1556567"/>
            <a:ext cx="485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4C6583-186D-4245-B791-2265141ADBBE}"/>
              </a:ext>
            </a:extLst>
          </p:cNvPr>
          <p:cNvSpPr txBox="1"/>
          <p:nvPr/>
        </p:nvSpPr>
        <p:spPr>
          <a:xfrm>
            <a:off x="3846348" y="5139861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B5809B-985F-DE4C-9027-07BD43234406}"/>
              </a:ext>
            </a:extLst>
          </p:cNvPr>
          <p:cNvSpPr txBox="1"/>
          <p:nvPr/>
        </p:nvSpPr>
        <p:spPr>
          <a:xfrm rot="18900000">
            <a:off x="3369701" y="3603403"/>
            <a:ext cx="1181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New Scent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6184F56-65AB-6B45-B6C3-B7FD006670DE}"/>
              </a:ext>
            </a:extLst>
          </p:cNvPr>
          <p:cNvSpPr txBox="1"/>
          <p:nvPr/>
        </p:nvSpPr>
        <p:spPr>
          <a:xfrm rot="18900000">
            <a:off x="3369701" y="1456717"/>
            <a:ext cx="1181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New Scent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55360D1-BDB7-E94D-A107-6C2F211BAEE6}"/>
              </a:ext>
            </a:extLst>
          </p:cNvPr>
          <p:cNvSpPr txBox="1"/>
          <p:nvPr/>
        </p:nvSpPr>
        <p:spPr>
          <a:xfrm rot="18900000">
            <a:off x="5505800" y="1460392"/>
            <a:ext cx="1181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New Scent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FC0B8E4-5B35-A94C-8227-1F10EA5D5BB2}"/>
              </a:ext>
            </a:extLst>
          </p:cNvPr>
          <p:cNvSpPr txBox="1"/>
          <p:nvPr/>
        </p:nvSpPr>
        <p:spPr>
          <a:xfrm rot="18900000">
            <a:off x="5466010" y="3618066"/>
            <a:ext cx="1181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New Scent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B28E265-8A22-3E40-91E8-4A5AFA43F68E}"/>
              </a:ext>
            </a:extLst>
          </p:cNvPr>
          <p:cNvCxnSpPr/>
          <p:nvPr/>
        </p:nvCxnSpPr>
        <p:spPr>
          <a:xfrm flipH="1" flipV="1">
            <a:off x="5146195" y="685495"/>
            <a:ext cx="1072053" cy="10709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A3D6B43-AF94-914F-B95C-92ECAE15F92D}"/>
              </a:ext>
            </a:extLst>
          </p:cNvPr>
          <p:cNvCxnSpPr/>
          <p:nvPr/>
        </p:nvCxnSpPr>
        <p:spPr>
          <a:xfrm flipH="1" flipV="1">
            <a:off x="5142352" y="2814389"/>
            <a:ext cx="1072053" cy="10709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3E28ED68-F4CF-DC4A-8791-D02B970F5544}"/>
              </a:ext>
            </a:extLst>
          </p:cNvPr>
          <p:cNvSpPr txBox="1"/>
          <p:nvPr/>
        </p:nvSpPr>
        <p:spPr>
          <a:xfrm>
            <a:off x="4217400" y="4103025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A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2152009-72CE-9E4F-B627-30536D990980}"/>
              </a:ext>
            </a:extLst>
          </p:cNvPr>
          <p:cNvSpPr txBox="1"/>
          <p:nvPr/>
        </p:nvSpPr>
        <p:spPr>
          <a:xfrm>
            <a:off x="3333058" y="3089188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B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7CF25C5-4E40-6C4C-8D1C-8737131A1938}"/>
              </a:ext>
            </a:extLst>
          </p:cNvPr>
          <p:cNvSpPr txBox="1"/>
          <p:nvPr/>
        </p:nvSpPr>
        <p:spPr>
          <a:xfrm>
            <a:off x="6344221" y="4103025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C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E6A616-9F43-764A-B4C8-8D3AD536C8A3}"/>
              </a:ext>
            </a:extLst>
          </p:cNvPr>
          <p:cNvSpPr txBox="1"/>
          <p:nvPr/>
        </p:nvSpPr>
        <p:spPr>
          <a:xfrm>
            <a:off x="5323174" y="3511731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5092C4-7589-B74E-8C0F-AFF0D69957AE}"/>
              </a:ext>
            </a:extLst>
          </p:cNvPr>
          <p:cNvSpPr txBox="1"/>
          <p:nvPr/>
        </p:nvSpPr>
        <p:spPr>
          <a:xfrm>
            <a:off x="5980381" y="3071768"/>
            <a:ext cx="335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CB62467-CA20-8945-B21E-E9DDFD2D9F79}"/>
              </a:ext>
            </a:extLst>
          </p:cNvPr>
          <p:cNvSpPr txBox="1"/>
          <p:nvPr/>
        </p:nvSpPr>
        <p:spPr>
          <a:xfrm>
            <a:off x="5532711" y="2795319"/>
            <a:ext cx="1443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Droplet scent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6EFB34A-58A1-0549-BA88-BA548C617ED8}"/>
              </a:ext>
            </a:extLst>
          </p:cNvPr>
          <p:cNvSpPr txBox="1"/>
          <p:nvPr/>
        </p:nvSpPr>
        <p:spPr>
          <a:xfrm>
            <a:off x="5490806" y="636134"/>
            <a:ext cx="1443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Droplet scent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339D378-5379-1E44-9B83-C631C3BD6EFB}"/>
              </a:ext>
            </a:extLst>
          </p:cNvPr>
          <p:cNvSpPr txBox="1"/>
          <p:nvPr/>
        </p:nvSpPr>
        <p:spPr>
          <a:xfrm>
            <a:off x="3333058" y="914922"/>
            <a:ext cx="325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F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13947DC-DE31-5249-9212-53395CEDDD9F}"/>
              </a:ext>
            </a:extLst>
          </p:cNvPr>
          <p:cNvSpPr txBox="1"/>
          <p:nvPr/>
        </p:nvSpPr>
        <p:spPr>
          <a:xfrm>
            <a:off x="6407434" y="1958914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G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BEC9BD5-4F85-B748-AAC0-667A9BA234DB}"/>
              </a:ext>
            </a:extLst>
          </p:cNvPr>
          <p:cNvSpPr txBox="1"/>
          <p:nvPr/>
        </p:nvSpPr>
        <p:spPr>
          <a:xfrm>
            <a:off x="4226775" y="1941290"/>
            <a:ext cx="2792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-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659F472-C243-9B4D-B1C9-C958982C62EE}"/>
              </a:ext>
            </a:extLst>
          </p:cNvPr>
          <p:cNvSpPr txBox="1"/>
          <p:nvPr/>
        </p:nvSpPr>
        <p:spPr>
          <a:xfrm>
            <a:off x="5304743" y="1432733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AEBE5E9-A9C2-4644-A287-8E3BA2189056}"/>
              </a:ext>
            </a:extLst>
          </p:cNvPr>
          <p:cNvSpPr txBox="1"/>
          <p:nvPr/>
        </p:nvSpPr>
        <p:spPr>
          <a:xfrm>
            <a:off x="5945115" y="881432"/>
            <a:ext cx="266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I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B0EB35F-B3E5-9540-B8C2-EDDBF7252361}"/>
              </a:ext>
            </a:extLst>
          </p:cNvPr>
          <p:cNvSpPr txBox="1"/>
          <p:nvPr/>
        </p:nvSpPr>
        <p:spPr>
          <a:xfrm>
            <a:off x="8295956" y="2508361"/>
            <a:ext cx="2872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J</a:t>
            </a:r>
          </a:p>
        </p:txBody>
      </p:sp>
    </p:spTree>
    <p:extLst>
      <p:ext uri="{BB962C8B-B14F-4D97-AF65-F5344CB8AC3E}">
        <p14:creationId xmlns:p14="http://schemas.microsoft.com/office/powerpoint/2010/main" val="2052751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28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haf31138</dc:creator>
  <cp:lastModifiedBy>haf31138</cp:lastModifiedBy>
  <cp:revision>3</cp:revision>
  <dcterms:created xsi:type="dcterms:W3CDTF">2019-07-21T16:12:18Z</dcterms:created>
  <dcterms:modified xsi:type="dcterms:W3CDTF">2019-07-21T16:46:49Z</dcterms:modified>
</cp:coreProperties>
</file>