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304" r:id="rId6"/>
    <p:sldId id="319" r:id="rId7"/>
    <p:sldId id="306" r:id="rId8"/>
    <p:sldId id="307" r:id="rId9"/>
    <p:sldId id="308" r:id="rId10"/>
    <p:sldId id="317" r:id="rId11"/>
    <p:sldId id="309" r:id="rId12"/>
    <p:sldId id="310" r:id="rId13"/>
    <p:sldId id="311" r:id="rId14"/>
    <p:sldId id="312" r:id="rId15"/>
    <p:sldId id="305" r:id="rId16"/>
    <p:sldId id="313" r:id="rId17"/>
    <p:sldId id="314" r:id="rId18"/>
    <p:sldId id="315" r:id="rId19"/>
    <p:sldId id="320" r:id="rId20"/>
    <p:sldId id="318" r:id="rId21"/>
    <p:sldId id="286" r:id="rId22"/>
  </p:sldIdLst>
  <p:sldSz cx="12198350" cy="6858000"/>
  <p:notesSz cx="6858000" cy="9144000"/>
  <p:embeddedFontLst>
    <p:embeddedFont>
      <p:font typeface="Roboto" panose="02000000000000000000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4" roundtripDataSignature="AMtx7mj+LmgTTn6nuvPD1P+J9kGW8s12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7C4"/>
    <a:srgbClr val="107AC4"/>
    <a:srgbClr val="CB4335"/>
    <a:srgbClr val="EAEAF2"/>
    <a:srgbClr val="7F8C8D"/>
    <a:srgbClr val="D68910"/>
    <a:srgbClr val="F39C12"/>
    <a:srgbClr val="2471A3"/>
    <a:srgbClr val="5499C7"/>
    <a:srgbClr val="EC7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44B31E-3677-9FBC-5E76-79FD6AD93FA9}" v="1992" dt="2021-05-25T12:48:27.220"/>
    <p1510:client id="{4CCD9462-0402-4430-BAB0-B6106BBCB175}" v="272" dt="2021-05-23T14:44:44.815"/>
    <p1510:client id="{51719C88-3718-07E0-F296-59A426B08EB7}" v="495" dt="2021-05-25T08:57:42.288"/>
    <p1510:client id="{547ABCDF-A641-4632-A6FB-6FD4EE04CC9B}" v="1061" dt="2021-05-22T16:51:41.305"/>
    <p1510:client id="{8821638F-0043-45D0-8079-1C3A9DE03004}" v="132" dt="2021-05-22T18:16:26.312"/>
    <p1510:client id="{A3EE59B6-45AF-3BA3-787C-49929FFFFFBE}" v="255" dt="2021-05-24T14:09:51.737"/>
    <p1510:client id="{AF224F6D-7449-7C70-3A22-80D17BBF2D26}" v="1963" dt="2021-05-24T19:14:15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4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gory Duthé" userId="S::duthe_ibk.baug.ethz.ch#ext#@ostch.onmicrosoft.com::04cf0398-490c-49b4-a9b6-4f3aee05c50c" providerId="AD" clId="Web-{A3EE59B6-45AF-3BA3-787C-49929FFFFFBE}"/>
    <pc:docChg chg="modSld">
      <pc:chgData name="Gregory Duthé" userId="S::duthe_ibk.baug.ethz.ch#ext#@ostch.onmicrosoft.com::04cf0398-490c-49b4-a9b6-4f3aee05c50c" providerId="AD" clId="Web-{A3EE59B6-45AF-3BA3-787C-49929FFFFFBE}" dt="2021-05-24T14:09:50.659" v="138" actId="20577"/>
      <pc:docMkLst>
        <pc:docMk/>
      </pc:docMkLst>
      <pc:sldChg chg="addSp delSp modSp">
        <pc:chgData name="Gregory Duthé" userId="S::duthe_ibk.baug.ethz.ch#ext#@ostch.onmicrosoft.com::04cf0398-490c-49b4-a9b6-4f3aee05c50c" providerId="AD" clId="Web-{A3EE59B6-45AF-3BA3-787C-49929FFFFFBE}" dt="2021-05-24T08:36:49.028" v="31" actId="1076"/>
        <pc:sldMkLst>
          <pc:docMk/>
          <pc:sldMk cId="542467266" sldId="306"/>
        </pc:sldMkLst>
        <pc:spChg chg="add mod">
          <ac:chgData name="Gregory Duthé" userId="S::duthe_ibk.baug.ethz.ch#ext#@ostch.onmicrosoft.com::04cf0398-490c-49b4-a9b6-4f3aee05c50c" providerId="AD" clId="Web-{A3EE59B6-45AF-3BA3-787C-49929FFFFFBE}" dt="2021-05-24T08:36:49.028" v="31" actId="1076"/>
          <ac:spMkLst>
            <pc:docMk/>
            <pc:sldMk cId="542467266" sldId="306"/>
            <ac:spMk id="8" creationId="{9825DE4B-7813-4EF4-A9EA-CBE100CE309C}"/>
          </ac:spMkLst>
        </pc:spChg>
        <pc:picChg chg="add del mod">
          <ac:chgData name="Gregory Duthé" userId="S::duthe_ibk.baug.ethz.ch#ext#@ostch.onmicrosoft.com::04cf0398-490c-49b4-a9b6-4f3aee05c50c" providerId="AD" clId="Web-{A3EE59B6-45AF-3BA3-787C-49929FFFFFBE}" dt="2021-05-24T08:34:27.025" v="3"/>
          <ac:picMkLst>
            <pc:docMk/>
            <pc:sldMk cId="542467266" sldId="306"/>
            <ac:picMk id="5" creationId="{9D4BE470-D192-485D-AC73-DD928D4940D5}"/>
          </ac:picMkLst>
        </pc:picChg>
        <pc:picChg chg="del">
          <ac:chgData name="Gregory Duthé" userId="S::duthe_ibk.baug.ethz.ch#ext#@ostch.onmicrosoft.com::04cf0398-490c-49b4-a9b6-4f3aee05c50c" providerId="AD" clId="Web-{A3EE59B6-45AF-3BA3-787C-49929FFFFFBE}" dt="2021-05-24T08:34:22.541" v="0"/>
          <ac:picMkLst>
            <pc:docMk/>
            <pc:sldMk cId="542467266" sldId="306"/>
            <ac:picMk id="6" creationId="{ECA6A1E9-943B-440B-961A-EAC21E5C6797}"/>
          </ac:picMkLst>
        </pc:picChg>
        <pc:picChg chg="add mod">
          <ac:chgData name="Gregory Duthé" userId="S::duthe_ibk.baug.ethz.ch#ext#@ostch.onmicrosoft.com::04cf0398-490c-49b4-a9b6-4f3aee05c50c" providerId="AD" clId="Web-{A3EE59B6-45AF-3BA3-787C-49929FFFFFBE}" dt="2021-05-24T08:36:49.013" v="30" actId="1076"/>
          <ac:picMkLst>
            <pc:docMk/>
            <pc:sldMk cId="542467266" sldId="306"/>
            <ac:picMk id="7" creationId="{BF56502A-5BC8-44D8-9B2A-2ABF04B8B5B3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A3EE59B6-45AF-3BA3-787C-49929FFFFFBE}" dt="2021-05-24T08:36:11.106" v="23"/>
        <pc:sldMkLst>
          <pc:docMk/>
          <pc:sldMk cId="1921838891" sldId="311"/>
        </pc:sldMkLst>
        <pc:spChg chg="add del mod">
          <ac:chgData name="Gregory Duthé" userId="S::duthe_ibk.baug.ethz.ch#ext#@ostch.onmicrosoft.com::04cf0398-490c-49b4-a9b6-4f3aee05c50c" providerId="AD" clId="Web-{A3EE59B6-45AF-3BA3-787C-49929FFFFFBE}" dt="2021-05-24T08:36:11.106" v="23"/>
          <ac:spMkLst>
            <pc:docMk/>
            <pc:sldMk cId="1921838891" sldId="311"/>
            <ac:spMk id="7" creationId="{0F3E63C6-461A-41FD-A61B-33BC4EBF821C}"/>
          </ac:spMkLst>
        </pc:spChg>
      </pc:sldChg>
      <pc:sldChg chg="modSp">
        <pc:chgData name="Gregory Duthé" userId="S::duthe_ibk.baug.ethz.ch#ext#@ostch.onmicrosoft.com::04cf0398-490c-49b4-a9b6-4f3aee05c50c" providerId="AD" clId="Web-{A3EE59B6-45AF-3BA3-787C-49929FFFFFBE}" dt="2021-05-24T09:03:47.192" v="136" actId="20577"/>
        <pc:sldMkLst>
          <pc:docMk/>
          <pc:sldMk cId="3476884962" sldId="315"/>
        </pc:sldMkLst>
        <pc:spChg chg="mod">
          <ac:chgData name="Gregory Duthé" userId="S::duthe_ibk.baug.ethz.ch#ext#@ostch.onmicrosoft.com::04cf0398-490c-49b4-a9b6-4f3aee05c50c" providerId="AD" clId="Web-{A3EE59B6-45AF-3BA3-787C-49929FFFFFBE}" dt="2021-05-24T09:03:47.192" v="136" actId="20577"/>
          <ac:spMkLst>
            <pc:docMk/>
            <pc:sldMk cId="3476884962" sldId="315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A3EE59B6-45AF-3BA3-787C-49929FFFFFBE}" dt="2021-05-24T14:09:50.659" v="138" actId="20577"/>
        <pc:sldMkLst>
          <pc:docMk/>
          <pc:sldMk cId="273402076" sldId="316"/>
        </pc:sldMkLst>
        <pc:spChg chg="mod">
          <ac:chgData name="Gregory Duthé" userId="S::duthe_ibk.baug.ethz.ch#ext#@ostch.onmicrosoft.com::04cf0398-490c-49b4-a9b6-4f3aee05c50c" providerId="AD" clId="Web-{A3EE59B6-45AF-3BA3-787C-49929FFFFFBE}" dt="2021-05-24T14:09:50.659" v="138" actId="20577"/>
          <ac:spMkLst>
            <pc:docMk/>
            <pc:sldMk cId="273402076" sldId="316"/>
            <ac:spMk id="4" creationId="{00000000-0000-0000-0000-000000000000}"/>
          </ac:spMkLst>
        </pc:spChg>
      </pc:sldChg>
      <pc:sldChg chg="addSp modSp">
        <pc:chgData name="Gregory Duthé" userId="S::duthe_ibk.baug.ethz.ch#ext#@ostch.onmicrosoft.com::04cf0398-490c-49b4-a9b6-4f3aee05c50c" providerId="AD" clId="Web-{A3EE59B6-45AF-3BA3-787C-49929FFFFFBE}" dt="2021-05-24T08:42:14.723" v="40" actId="20577"/>
        <pc:sldMkLst>
          <pc:docMk/>
          <pc:sldMk cId="2248636173" sldId="317"/>
        </pc:sldMkLst>
        <pc:spChg chg="mod">
          <ac:chgData name="Gregory Duthé" userId="S::duthe_ibk.baug.ethz.ch#ext#@ostch.onmicrosoft.com::04cf0398-490c-49b4-a9b6-4f3aee05c50c" providerId="AD" clId="Web-{A3EE59B6-45AF-3BA3-787C-49929FFFFFBE}" dt="2021-05-24T08:38:41.109" v="34" actId="20577"/>
          <ac:spMkLst>
            <pc:docMk/>
            <pc:sldMk cId="2248636173" sldId="317"/>
            <ac:spMk id="4" creationId="{00000000-0000-0000-0000-000000000000}"/>
          </ac:spMkLst>
        </pc:spChg>
        <pc:spChg chg="add mod">
          <ac:chgData name="Gregory Duthé" userId="S::duthe_ibk.baug.ethz.ch#ext#@ostch.onmicrosoft.com::04cf0398-490c-49b4-a9b6-4f3aee05c50c" providerId="AD" clId="Web-{A3EE59B6-45AF-3BA3-787C-49929FFFFFBE}" dt="2021-05-24T08:42:14.723" v="40" actId="20577"/>
          <ac:spMkLst>
            <pc:docMk/>
            <pc:sldMk cId="2248636173" sldId="317"/>
            <ac:spMk id="7" creationId="{51CC0ED2-6869-4940-A380-FD9B072E1A69}"/>
          </ac:spMkLst>
        </pc:spChg>
      </pc:sldChg>
    </pc:docChg>
  </pc:docChgLst>
  <pc:docChgLst>
    <pc:chgData name="Gregory Duthé" userId="S::duthe_ibk.baug.ethz.ch#ext#@ostch.onmicrosoft.com::04cf0398-490c-49b4-a9b6-4f3aee05c50c" providerId="AD" clId="Web-{1444B31E-3677-9FBC-5E76-79FD6AD93FA9}"/>
    <pc:docChg chg="addSld modSld">
      <pc:chgData name="Gregory Duthé" userId="S::duthe_ibk.baug.ethz.ch#ext#@ostch.onmicrosoft.com::04cf0398-490c-49b4-a9b6-4f3aee05c50c" providerId="AD" clId="Web-{1444B31E-3677-9FBC-5E76-79FD6AD93FA9}" dt="2021-05-25T12:48:27.220" v="981" actId="20577"/>
      <pc:docMkLst>
        <pc:docMk/>
      </pc:docMkLst>
      <pc:sldChg chg="modSp">
        <pc:chgData name="Gregory Duthé" userId="S::duthe_ibk.baug.ethz.ch#ext#@ostch.onmicrosoft.com::04cf0398-490c-49b4-a9b6-4f3aee05c50c" providerId="AD" clId="Web-{1444B31E-3677-9FBC-5E76-79FD6AD93FA9}" dt="2021-05-25T11:44:33.079" v="850" actId="20577"/>
        <pc:sldMkLst>
          <pc:docMk/>
          <pc:sldMk cId="0" sldId="286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1:44:33.079" v="850" actId="20577"/>
          <ac:spMkLst>
            <pc:docMk/>
            <pc:sldMk cId="0" sldId="286"/>
            <ac:spMk id="2" creationId="{B4B431CD-D7A6-4AD1-BD5C-0E1EC02F6F93}"/>
          </ac:spMkLst>
        </pc:spChg>
      </pc:sldChg>
      <pc:sldChg chg="addSp delSp modSp">
        <pc:chgData name="Gregory Duthé" userId="S::duthe_ibk.baug.ethz.ch#ext#@ostch.onmicrosoft.com::04cf0398-490c-49b4-a9b6-4f3aee05c50c" providerId="AD" clId="Web-{1444B31E-3677-9FBC-5E76-79FD6AD93FA9}" dt="2021-05-25T12:33:35.323" v="927" actId="20577"/>
        <pc:sldMkLst>
          <pc:docMk/>
          <pc:sldMk cId="2541482372" sldId="305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2:33:35.323" v="927" actId="20577"/>
          <ac:spMkLst>
            <pc:docMk/>
            <pc:sldMk cId="2541482372" sldId="305"/>
            <ac:spMk id="3" creationId="{00000000-0000-0000-0000-000000000000}"/>
          </ac:spMkLst>
        </pc:spChg>
        <pc:picChg chg="add del">
          <ac:chgData name="Gregory Duthé" userId="S::duthe_ibk.baug.ethz.ch#ext#@ostch.onmicrosoft.com::04cf0398-490c-49b4-a9b6-4f3aee05c50c" providerId="AD" clId="Web-{1444B31E-3677-9FBC-5E76-79FD6AD93FA9}" dt="2021-05-25T12:12:51.496" v="871"/>
          <ac:picMkLst>
            <pc:docMk/>
            <pc:sldMk cId="2541482372" sldId="305"/>
            <ac:picMk id="5" creationId="{2D7D7F97-F9D4-4409-AC74-F0FB2A164263}"/>
          </ac:picMkLst>
        </pc:picChg>
      </pc:sldChg>
      <pc:sldChg chg="modSp">
        <pc:chgData name="Gregory Duthé" userId="S::duthe_ibk.baug.ethz.ch#ext#@ostch.onmicrosoft.com::04cf0398-490c-49b4-a9b6-4f3aee05c50c" providerId="AD" clId="Web-{1444B31E-3677-9FBC-5E76-79FD6AD93FA9}" dt="2021-05-25T12:06:58.050" v="865" actId="20577"/>
        <pc:sldMkLst>
          <pc:docMk/>
          <pc:sldMk cId="1997386914" sldId="308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2:06:58.050" v="865" actId="20577"/>
          <ac:spMkLst>
            <pc:docMk/>
            <pc:sldMk cId="1997386914" sldId="308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1444B31E-3677-9FBC-5E76-79FD6AD93FA9}" dt="2021-05-25T12:04:57.015" v="859" actId="20577"/>
          <ac:spMkLst>
            <pc:docMk/>
            <pc:sldMk cId="1997386914" sldId="308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1444B31E-3677-9FBC-5E76-79FD6AD93FA9}" dt="2021-05-25T12:21:31.040" v="872" actId="14100"/>
        <pc:sldMkLst>
          <pc:docMk/>
          <pc:sldMk cId="20633560" sldId="309"/>
        </pc:sldMkLst>
        <pc:picChg chg="mod">
          <ac:chgData name="Gregory Duthé" userId="S::duthe_ibk.baug.ethz.ch#ext#@ostch.onmicrosoft.com::04cf0398-490c-49b4-a9b6-4f3aee05c50c" providerId="AD" clId="Web-{1444B31E-3677-9FBC-5E76-79FD6AD93FA9}" dt="2021-05-25T12:21:31.040" v="872" actId="14100"/>
          <ac:picMkLst>
            <pc:docMk/>
            <pc:sldMk cId="20633560" sldId="309"/>
            <ac:picMk id="7" creationId="{A8E388A7-AD06-4CAF-AD6C-27BA01D5AB70}"/>
          </ac:picMkLst>
        </pc:picChg>
      </pc:sldChg>
      <pc:sldChg chg="addSp modSp">
        <pc:chgData name="Gregory Duthé" userId="S::duthe_ibk.baug.ethz.ch#ext#@ostch.onmicrosoft.com::04cf0398-490c-49b4-a9b6-4f3aee05c50c" providerId="AD" clId="Web-{1444B31E-3677-9FBC-5E76-79FD6AD93FA9}" dt="2021-05-25T12:25:08.186" v="905" actId="1076"/>
        <pc:sldMkLst>
          <pc:docMk/>
          <pc:sldMk cId="4086776687" sldId="310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2:25:06.498" v="904" actId="20577"/>
          <ac:spMkLst>
            <pc:docMk/>
            <pc:sldMk cId="4086776687" sldId="310"/>
            <ac:spMk id="4" creationId="{00000000-0000-0000-0000-000000000000}"/>
          </ac:spMkLst>
        </pc:spChg>
        <pc:picChg chg="add mod modCrop">
          <ac:chgData name="Gregory Duthé" userId="S::duthe_ibk.baug.ethz.ch#ext#@ostch.onmicrosoft.com::04cf0398-490c-49b4-a9b6-4f3aee05c50c" providerId="AD" clId="Web-{1444B31E-3677-9FBC-5E76-79FD6AD93FA9}" dt="2021-05-25T12:25:08.186" v="905" actId="1076"/>
          <ac:picMkLst>
            <pc:docMk/>
            <pc:sldMk cId="4086776687" sldId="310"/>
            <ac:picMk id="5" creationId="{8804B805-4C04-48FF-AD7F-EFC2A5B28CA1}"/>
          </ac:picMkLst>
        </pc:picChg>
        <pc:picChg chg="mod">
          <ac:chgData name="Gregory Duthé" userId="S::duthe_ibk.baug.ethz.ch#ext#@ostch.onmicrosoft.com::04cf0398-490c-49b4-a9b6-4f3aee05c50c" providerId="AD" clId="Web-{1444B31E-3677-9FBC-5E76-79FD6AD93FA9}" dt="2021-05-25T11:12:21.298" v="174" actId="1076"/>
          <ac:picMkLst>
            <pc:docMk/>
            <pc:sldMk cId="4086776687" sldId="310"/>
            <ac:picMk id="6" creationId="{5B8BF8D0-F676-4F5C-9A93-111A4D057AC1}"/>
          </ac:picMkLst>
        </pc:picChg>
        <pc:picChg chg="mod">
          <ac:chgData name="Gregory Duthé" userId="S::duthe_ibk.baug.ethz.ch#ext#@ostch.onmicrosoft.com::04cf0398-490c-49b4-a9b6-4f3aee05c50c" providerId="AD" clId="Web-{1444B31E-3677-9FBC-5E76-79FD6AD93FA9}" dt="2021-05-25T11:12:21.345" v="176" actId="1076"/>
          <ac:picMkLst>
            <pc:docMk/>
            <pc:sldMk cId="4086776687" sldId="310"/>
            <ac:picMk id="10" creationId="{9FBE3BF5-0864-44AA-8D15-CF89AA5E1593}"/>
          </ac:picMkLst>
        </pc:picChg>
        <pc:picChg chg="mod">
          <ac:chgData name="Gregory Duthé" userId="S::duthe_ibk.baug.ethz.ch#ext#@ostch.onmicrosoft.com::04cf0398-490c-49b4-a9b6-4f3aee05c50c" providerId="AD" clId="Web-{1444B31E-3677-9FBC-5E76-79FD6AD93FA9}" dt="2021-05-25T11:12:21.329" v="175" actId="1076"/>
          <ac:picMkLst>
            <pc:docMk/>
            <pc:sldMk cId="4086776687" sldId="310"/>
            <ac:picMk id="12" creationId="{09A79E8F-CB1B-4CE8-8F06-C3C22C4ACC2D}"/>
          </ac:picMkLst>
        </pc:picChg>
        <pc:picChg chg="mod">
          <ac:chgData name="Gregory Duthé" userId="S::duthe_ibk.baug.ethz.ch#ext#@ostch.onmicrosoft.com::04cf0398-490c-49b4-a9b6-4f3aee05c50c" providerId="AD" clId="Web-{1444B31E-3677-9FBC-5E76-79FD6AD93FA9}" dt="2021-05-25T11:12:21.282" v="173" actId="1076"/>
          <ac:picMkLst>
            <pc:docMk/>
            <pc:sldMk cId="4086776687" sldId="310"/>
            <ac:picMk id="14" creationId="{03A8A6EB-A919-4A6D-A854-8F2BA8E3CCBC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1444B31E-3677-9FBC-5E76-79FD6AD93FA9}" dt="2021-05-25T12:44:22.417" v="929" actId="20577"/>
        <pc:sldMkLst>
          <pc:docMk/>
          <pc:sldMk cId="3476884962" sldId="315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1:13:30.252" v="198" actId="20577"/>
          <ac:spMkLst>
            <pc:docMk/>
            <pc:sldMk cId="3476884962" sldId="315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1444B31E-3677-9FBC-5E76-79FD6AD93FA9}" dt="2021-05-25T12:44:22.417" v="929" actId="20577"/>
          <ac:spMkLst>
            <pc:docMk/>
            <pc:sldMk cId="3476884962" sldId="315"/>
            <ac:spMk id="4" creationId="{00000000-0000-0000-0000-000000000000}"/>
          </ac:spMkLst>
        </pc:spChg>
        <pc:spChg chg="add del">
          <ac:chgData name="Gregory Duthé" userId="S::duthe_ibk.baug.ethz.ch#ext#@ostch.onmicrosoft.com::04cf0398-490c-49b4-a9b6-4f3aee05c50c" providerId="AD" clId="Web-{1444B31E-3677-9FBC-5E76-79FD6AD93FA9}" dt="2021-05-25T11:14:06.753" v="210"/>
          <ac:spMkLst>
            <pc:docMk/>
            <pc:sldMk cId="3476884962" sldId="315"/>
            <ac:spMk id="7" creationId="{F95E5034-812A-4D8E-9528-13B634DB3566}"/>
          </ac:spMkLst>
        </pc:spChg>
        <pc:picChg chg="mod">
          <ac:chgData name="Gregory Duthé" userId="S::duthe_ibk.baug.ethz.ch#ext#@ostch.onmicrosoft.com::04cf0398-490c-49b4-a9b6-4f3aee05c50c" providerId="AD" clId="Web-{1444B31E-3677-9FBC-5E76-79FD6AD93FA9}" dt="2021-05-25T11:28:00.102" v="681" actId="1076"/>
          <ac:picMkLst>
            <pc:docMk/>
            <pc:sldMk cId="3476884962" sldId="315"/>
            <ac:picMk id="8" creationId="{7FEC1A2E-CD62-4C15-91F9-82520B452086}"/>
          </ac:picMkLst>
        </pc:picChg>
      </pc:sldChg>
      <pc:sldChg chg="modSp">
        <pc:chgData name="Gregory Duthé" userId="S::duthe_ibk.baug.ethz.ch#ext#@ostch.onmicrosoft.com::04cf0398-490c-49b4-a9b6-4f3aee05c50c" providerId="AD" clId="Web-{1444B31E-3677-9FBC-5E76-79FD6AD93FA9}" dt="2021-05-25T12:11:31.150" v="869" actId="20577"/>
        <pc:sldMkLst>
          <pc:docMk/>
          <pc:sldMk cId="2248636173" sldId="317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2:11:31.150" v="869" actId="20577"/>
          <ac:spMkLst>
            <pc:docMk/>
            <pc:sldMk cId="2248636173" sldId="317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1444B31E-3677-9FBC-5E76-79FD6AD93FA9}" dt="2021-05-25T11:31:22.076" v="760" actId="20577"/>
        <pc:sldMkLst>
          <pc:docMk/>
          <pc:sldMk cId="800659576" sldId="318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1:31:22.076" v="760" actId="20577"/>
          <ac:spMkLst>
            <pc:docMk/>
            <pc:sldMk cId="800659576" sldId="318"/>
            <ac:spMk id="4" creationId="{00000000-0000-0000-0000-000000000000}"/>
          </ac:spMkLst>
        </pc:spChg>
      </pc:sldChg>
      <pc:sldChg chg="delSp modSp add replId">
        <pc:chgData name="Gregory Duthé" userId="S::duthe_ibk.baug.ethz.ch#ext#@ostch.onmicrosoft.com::04cf0398-490c-49b4-a9b6-4f3aee05c50c" providerId="AD" clId="Web-{1444B31E-3677-9FBC-5E76-79FD6AD93FA9}" dt="2021-05-25T12:48:27.220" v="981" actId="20577"/>
        <pc:sldMkLst>
          <pc:docMk/>
          <pc:sldMk cId="3484687478" sldId="320"/>
        </pc:sldMkLst>
        <pc:spChg chg="mod">
          <ac:chgData name="Gregory Duthé" userId="S::duthe_ibk.baug.ethz.ch#ext#@ostch.onmicrosoft.com::04cf0398-490c-49b4-a9b6-4f3aee05c50c" providerId="AD" clId="Web-{1444B31E-3677-9FBC-5E76-79FD6AD93FA9}" dt="2021-05-25T11:13:23.299" v="193" actId="20577"/>
          <ac:spMkLst>
            <pc:docMk/>
            <pc:sldMk cId="3484687478" sldId="320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1444B31E-3677-9FBC-5E76-79FD6AD93FA9}" dt="2021-05-25T12:48:27.220" v="981" actId="20577"/>
          <ac:spMkLst>
            <pc:docMk/>
            <pc:sldMk cId="3484687478" sldId="320"/>
            <ac:spMk id="4" creationId="{00000000-0000-0000-0000-000000000000}"/>
          </ac:spMkLst>
        </pc:spChg>
        <pc:picChg chg="del">
          <ac:chgData name="Gregory Duthé" userId="S::duthe_ibk.baug.ethz.ch#ext#@ostch.onmicrosoft.com::04cf0398-490c-49b4-a9b6-4f3aee05c50c" providerId="AD" clId="Web-{1444B31E-3677-9FBC-5E76-79FD6AD93FA9}" dt="2021-05-25T11:15:01.115" v="220"/>
          <ac:picMkLst>
            <pc:docMk/>
            <pc:sldMk cId="3484687478" sldId="320"/>
            <ac:picMk id="8" creationId="{7FEC1A2E-CD62-4C15-91F9-82520B452086}"/>
          </ac:picMkLst>
        </pc:picChg>
      </pc:sldChg>
    </pc:docChg>
  </pc:docChgLst>
  <pc:docChgLst>
    <pc:chgData name="Gregory Duthé" userId="S::duthe_ibk.baug.ethz.ch#ext#@ostch.onmicrosoft.com::04cf0398-490c-49b4-a9b6-4f3aee05c50c" providerId="AD" clId="Web-{AF224F6D-7449-7C70-3A22-80D17BBF2D26}"/>
    <pc:docChg chg="addSld delSld modSld addMainMaster">
      <pc:chgData name="Gregory Duthé" userId="S::duthe_ibk.baug.ethz.ch#ext#@ostch.onmicrosoft.com::04cf0398-490c-49b4-a9b6-4f3aee05c50c" providerId="AD" clId="Web-{AF224F6D-7449-7C70-3A22-80D17BBF2D26}" dt="2021-05-24T19:14:15.922" v="993" actId="1076"/>
      <pc:docMkLst>
        <pc:docMk/>
      </pc:docMkLst>
      <pc:sldChg chg="addSp modSp">
        <pc:chgData name="Gregory Duthé" userId="S::duthe_ibk.baug.ethz.ch#ext#@ostch.onmicrosoft.com::04cf0398-490c-49b4-a9b6-4f3aee05c50c" providerId="AD" clId="Web-{AF224F6D-7449-7C70-3A22-80D17BBF2D26}" dt="2021-05-24T18:42:00.530" v="802" actId="20577"/>
        <pc:sldMkLst>
          <pc:docMk/>
          <pc:sldMk cId="0" sldId="286"/>
        </pc:sldMkLst>
        <pc:spChg chg="add mod">
          <ac:chgData name="Gregory Duthé" userId="S::duthe_ibk.baug.ethz.ch#ext#@ostch.onmicrosoft.com::04cf0398-490c-49b4-a9b6-4f3aee05c50c" providerId="AD" clId="Web-{AF224F6D-7449-7C70-3A22-80D17BBF2D26}" dt="2021-05-24T18:42:00.530" v="802" actId="20577"/>
          <ac:spMkLst>
            <pc:docMk/>
            <pc:sldMk cId="0" sldId="286"/>
            <ac:spMk id="2" creationId="{B4B431CD-D7A6-4AD1-BD5C-0E1EC02F6F93}"/>
          </ac:spMkLst>
        </pc:spChg>
        <pc:spChg chg="mod">
          <ac:chgData name="Gregory Duthé" userId="S::duthe_ibk.baug.ethz.ch#ext#@ostch.onmicrosoft.com::04cf0398-490c-49b4-a9b6-4f3aee05c50c" providerId="AD" clId="Web-{AF224F6D-7449-7C70-3A22-80D17BBF2D26}" dt="2021-05-24T18:35:31.942" v="751" actId="1076"/>
          <ac:spMkLst>
            <pc:docMk/>
            <pc:sldMk cId="0" sldId="286"/>
            <ac:spMk id="6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AF224F6D-7449-7C70-3A22-80D17BBF2D26}" dt="2021-05-24T18:35:31.942" v="752" actId="1076"/>
          <ac:spMkLst>
            <pc:docMk/>
            <pc:sldMk cId="0" sldId="286"/>
            <ac:spMk id="7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AF224F6D-7449-7C70-3A22-80D17BBF2D26}" dt="2021-05-24T18:32:40.798" v="708" actId="1076"/>
          <ac:spMkLst>
            <pc:docMk/>
            <pc:sldMk cId="0" sldId="286"/>
            <ac:spMk id="8" creationId="{00000000-0000-0000-0000-000000000000}"/>
          </ac:spMkLst>
        </pc:spChg>
        <pc:picChg chg="mod">
          <ac:chgData name="Gregory Duthé" userId="S::duthe_ibk.baug.ethz.ch#ext#@ostch.onmicrosoft.com::04cf0398-490c-49b4-a9b6-4f3aee05c50c" providerId="AD" clId="Web-{AF224F6D-7449-7C70-3A22-80D17BBF2D26}" dt="2021-05-24T18:32:40.813" v="709" actId="1076"/>
          <ac:picMkLst>
            <pc:docMk/>
            <pc:sldMk cId="0" sldId="286"/>
            <ac:picMk id="9" creationId="{00000000-0000-0000-0000-000000000000}"/>
          </ac:picMkLst>
        </pc:picChg>
        <pc:picChg chg="mod">
          <ac:chgData name="Gregory Duthé" userId="S::duthe_ibk.baug.ethz.ch#ext#@ostch.onmicrosoft.com::04cf0398-490c-49b4-a9b6-4f3aee05c50c" providerId="AD" clId="Web-{AF224F6D-7449-7C70-3A22-80D17BBF2D26}" dt="2021-05-24T18:32:40.813" v="710" actId="1076"/>
          <ac:picMkLst>
            <pc:docMk/>
            <pc:sldMk cId="0" sldId="286"/>
            <ac:picMk id="10" creationId="{00000000-0000-0000-0000-000000000000}"/>
          </ac:picMkLst>
        </pc:picChg>
        <pc:picChg chg="mod">
          <ac:chgData name="Gregory Duthé" userId="S::duthe_ibk.baug.ethz.ch#ext#@ostch.onmicrosoft.com::04cf0398-490c-49b4-a9b6-4f3aee05c50c" providerId="AD" clId="Web-{AF224F6D-7449-7C70-3A22-80D17BBF2D26}" dt="2021-05-24T18:32:40.813" v="711" actId="1076"/>
          <ac:picMkLst>
            <pc:docMk/>
            <pc:sldMk cId="0" sldId="286"/>
            <ac:picMk id="11" creationId="{00000000-0000-0000-0000-000000000000}"/>
          </ac:picMkLst>
        </pc:picChg>
      </pc:sldChg>
      <pc:sldChg chg="modSp">
        <pc:chgData name="Gregory Duthé" userId="S::duthe_ibk.baug.ethz.ch#ext#@ostch.onmicrosoft.com::04cf0398-490c-49b4-a9b6-4f3aee05c50c" providerId="AD" clId="Web-{AF224F6D-7449-7C70-3A22-80D17BBF2D26}" dt="2021-05-24T18:44:59.488" v="807" actId="1076"/>
        <pc:sldMkLst>
          <pc:docMk/>
          <pc:sldMk cId="4093600359" sldId="304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8:44:59.488" v="807" actId="1076"/>
          <ac:spMkLst>
            <pc:docMk/>
            <pc:sldMk cId="4093600359" sldId="304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AF224F6D-7449-7C70-3A22-80D17BBF2D26}" dt="2021-05-24T19:14:15.922" v="993" actId="1076"/>
        <pc:sldMkLst>
          <pc:docMk/>
          <pc:sldMk cId="2541482372" sldId="305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9:13:44.265" v="986" actId="20577"/>
          <ac:spMkLst>
            <pc:docMk/>
            <pc:sldMk cId="2541482372" sldId="305"/>
            <ac:spMk id="4" creationId="{00000000-0000-0000-0000-000000000000}"/>
          </ac:spMkLst>
        </pc:spChg>
        <pc:picChg chg="mod">
          <ac:chgData name="Gregory Duthé" userId="S::duthe_ibk.baug.ethz.ch#ext#@ostch.onmicrosoft.com::04cf0398-490c-49b4-a9b6-4f3aee05c50c" providerId="AD" clId="Web-{AF224F6D-7449-7C70-3A22-80D17BBF2D26}" dt="2021-05-24T19:14:15.922" v="993" actId="1076"/>
          <ac:picMkLst>
            <pc:docMk/>
            <pc:sldMk cId="2541482372" sldId="305"/>
            <ac:picMk id="6" creationId="{1CD2EE0F-2A50-418F-901E-00C4873F2B5D}"/>
          </ac:picMkLst>
        </pc:picChg>
      </pc:sldChg>
      <pc:sldChg chg="modSp">
        <pc:chgData name="Gregory Duthé" userId="S::duthe_ibk.baug.ethz.ch#ext#@ostch.onmicrosoft.com::04cf0398-490c-49b4-a9b6-4f3aee05c50c" providerId="AD" clId="Web-{AF224F6D-7449-7C70-3A22-80D17BBF2D26}" dt="2021-05-24T16:57:05.948" v="2" actId="20577"/>
        <pc:sldMkLst>
          <pc:docMk/>
          <pc:sldMk cId="542467266" sldId="306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6:57:05.948" v="2" actId="20577"/>
          <ac:spMkLst>
            <pc:docMk/>
            <pc:sldMk cId="542467266" sldId="306"/>
            <ac:spMk id="8" creationId="{9825DE4B-7813-4EF4-A9EA-CBE100CE309C}"/>
          </ac:spMkLst>
        </pc:spChg>
      </pc:sldChg>
      <pc:sldChg chg="addSp delSp modSp">
        <pc:chgData name="Gregory Duthé" userId="S::duthe_ibk.baug.ethz.ch#ext#@ostch.onmicrosoft.com::04cf0398-490c-49b4-a9b6-4f3aee05c50c" providerId="AD" clId="Web-{AF224F6D-7449-7C70-3A22-80D17BBF2D26}" dt="2021-05-24T17:21:58.633" v="69" actId="1076"/>
        <pc:sldMkLst>
          <pc:docMk/>
          <pc:sldMk cId="857875859" sldId="307"/>
        </pc:sldMkLst>
        <pc:picChg chg="add del mod">
          <ac:chgData name="Gregory Duthé" userId="S::duthe_ibk.baug.ethz.ch#ext#@ostch.onmicrosoft.com::04cf0398-490c-49b4-a9b6-4f3aee05c50c" providerId="AD" clId="Web-{AF224F6D-7449-7C70-3A22-80D17BBF2D26}" dt="2021-05-24T17:21:33.038" v="62"/>
          <ac:picMkLst>
            <pc:docMk/>
            <pc:sldMk cId="857875859" sldId="307"/>
            <ac:picMk id="4" creationId="{AF8846FD-61CD-4012-8251-937509AAAAAC}"/>
          </ac:picMkLst>
        </pc:picChg>
        <pc:picChg chg="add mod">
          <ac:chgData name="Gregory Duthé" userId="S::duthe_ibk.baug.ethz.ch#ext#@ostch.onmicrosoft.com::04cf0398-490c-49b4-a9b6-4f3aee05c50c" providerId="AD" clId="Web-{AF224F6D-7449-7C70-3A22-80D17BBF2D26}" dt="2021-05-24T17:21:58.633" v="69" actId="1076"/>
          <ac:picMkLst>
            <pc:docMk/>
            <pc:sldMk cId="857875859" sldId="307"/>
            <ac:picMk id="5" creationId="{29905C60-3972-4DEA-9FF5-91536A343F0E}"/>
          </ac:picMkLst>
        </pc:picChg>
        <pc:picChg chg="del">
          <ac:chgData name="Gregory Duthé" userId="S::duthe_ibk.baug.ethz.ch#ext#@ostch.onmicrosoft.com::04cf0398-490c-49b4-a9b6-4f3aee05c50c" providerId="AD" clId="Web-{AF224F6D-7449-7C70-3A22-80D17BBF2D26}" dt="2021-05-24T17:20:14.255" v="56"/>
          <ac:picMkLst>
            <pc:docMk/>
            <pc:sldMk cId="857875859" sldId="307"/>
            <ac:picMk id="6" creationId="{FD2A54DA-D085-4061-94AA-68AB37B2CF49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AF224F6D-7449-7C70-3A22-80D17BBF2D26}" dt="2021-05-24T17:04:49.134" v="55" actId="20577"/>
        <pc:sldMkLst>
          <pc:docMk/>
          <pc:sldMk cId="4086776687" sldId="310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7:04:49.134" v="55" actId="20577"/>
          <ac:spMkLst>
            <pc:docMk/>
            <pc:sldMk cId="4086776687" sldId="310"/>
            <ac:spMk id="4" creationId="{00000000-0000-0000-0000-000000000000}"/>
          </ac:spMkLst>
        </pc:spChg>
        <pc:spChg chg="add del">
          <ac:chgData name="Gregory Duthé" userId="S::duthe_ibk.baug.ethz.ch#ext#@ostch.onmicrosoft.com::04cf0398-490c-49b4-a9b6-4f3aee05c50c" providerId="AD" clId="Web-{AF224F6D-7449-7C70-3A22-80D17BBF2D26}" dt="2021-05-24T17:04:35.040" v="52"/>
          <ac:spMkLst>
            <pc:docMk/>
            <pc:sldMk cId="4086776687" sldId="310"/>
            <ac:spMk id="5" creationId="{A5265AB3-C4E4-485C-9168-E1E8AC834DE6}"/>
          </ac:spMkLst>
        </pc:spChg>
        <pc:picChg chg="mod">
          <ac:chgData name="Gregory Duthé" userId="S::duthe_ibk.baug.ethz.ch#ext#@ostch.onmicrosoft.com::04cf0398-490c-49b4-a9b6-4f3aee05c50c" providerId="AD" clId="Web-{AF224F6D-7449-7C70-3A22-80D17BBF2D26}" dt="2021-05-24T17:03:18.647" v="6" actId="1076"/>
          <ac:picMkLst>
            <pc:docMk/>
            <pc:sldMk cId="4086776687" sldId="310"/>
            <ac:picMk id="6" creationId="{5B8BF8D0-F676-4F5C-9A93-111A4D057AC1}"/>
          </ac:picMkLst>
        </pc:picChg>
        <pc:picChg chg="mod">
          <ac:chgData name="Gregory Duthé" userId="S::duthe_ibk.baug.ethz.ch#ext#@ostch.onmicrosoft.com::04cf0398-490c-49b4-a9b6-4f3aee05c50c" providerId="AD" clId="Web-{AF224F6D-7449-7C70-3A22-80D17BBF2D26}" dt="2021-05-24T17:03:18.725" v="9" actId="1076"/>
          <ac:picMkLst>
            <pc:docMk/>
            <pc:sldMk cId="4086776687" sldId="310"/>
            <ac:picMk id="10" creationId="{9FBE3BF5-0864-44AA-8D15-CF89AA5E1593}"/>
          </ac:picMkLst>
        </pc:picChg>
        <pc:picChg chg="mod">
          <ac:chgData name="Gregory Duthé" userId="S::duthe_ibk.baug.ethz.ch#ext#@ostch.onmicrosoft.com::04cf0398-490c-49b4-a9b6-4f3aee05c50c" providerId="AD" clId="Web-{AF224F6D-7449-7C70-3A22-80D17BBF2D26}" dt="2021-05-24T17:03:18.678" v="7" actId="1076"/>
          <ac:picMkLst>
            <pc:docMk/>
            <pc:sldMk cId="4086776687" sldId="310"/>
            <ac:picMk id="12" creationId="{09A79E8F-CB1B-4CE8-8F06-C3C22C4ACC2D}"/>
          </ac:picMkLst>
        </pc:picChg>
        <pc:picChg chg="mod">
          <ac:chgData name="Gregory Duthé" userId="S::duthe_ibk.baug.ethz.ch#ext#@ostch.onmicrosoft.com::04cf0398-490c-49b4-a9b6-4f3aee05c50c" providerId="AD" clId="Web-{AF224F6D-7449-7C70-3A22-80D17BBF2D26}" dt="2021-05-24T17:03:18.709" v="8" actId="1076"/>
          <ac:picMkLst>
            <pc:docMk/>
            <pc:sldMk cId="4086776687" sldId="310"/>
            <ac:picMk id="14" creationId="{03A8A6EB-A919-4A6D-A854-8F2BA8E3CCBC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AF224F6D-7449-7C70-3A22-80D17BBF2D26}" dt="2021-05-24T19:08:09.241" v="976" actId="1076"/>
        <pc:sldMkLst>
          <pc:docMk/>
          <pc:sldMk cId="3476884962" sldId="315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9:05:25.971" v="969" actId="20577"/>
          <ac:spMkLst>
            <pc:docMk/>
            <pc:sldMk cId="3476884962" sldId="315"/>
            <ac:spMk id="4" creationId="{00000000-0000-0000-0000-000000000000}"/>
          </ac:spMkLst>
        </pc:spChg>
        <pc:spChg chg="add mod">
          <ac:chgData name="Gregory Duthé" userId="S::duthe_ibk.baug.ethz.ch#ext#@ostch.onmicrosoft.com::04cf0398-490c-49b4-a9b6-4f3aee05c50c" providerId="AD" clId="Web-{AF224F6D-7449-7C70-3A22-80D17BBF2D26}" dt="2021-05-24T19:00:32.761" v="864" actId="20577"/>
          <ac:spMkLst>
            <pc:docMk/>
            <pc:sldMk cId="3476884962" sldId="315"/>
            <ac:spMk id="7" creationId="{F95E5034-812A-4D8E-9528-13B634DB3566}"/>
          </ac:spMkLst>
        </pc:spChg>
        <pc:picChg chg="add del mod">
          <ac:chgData name="Gregory Duthé" userId="S::duthe_ibk.baug.ethz.ch#ext#@ostch.onmicrosoft.com::04cf0398-490c-49b4-a9b6-4f3aee05c50c" providerId="AD" clId="Web-{AF224F6D-7449-7C70-3A22-80D17BBF2D26}" dt="2021-05-24T19:07:58.022" v="970"/>
          <ac:picMkLst>
            <pc:docMk/>
            <pc:sldMk cId="3476884962" sldId="315"/>
            <ac:picMk id="5" creationId="{A0201222-DF0F-4312-BCCB-5B0FA7A05C4D}"/>
          </ac:picMkLst>
        </pc:picChg>
        <pc:picChg chg="add mod">
          <ac:chgData name="Gregory Duthé" userId="S::duthe_ibk.baug.ethz.ch#ext#@ostch.onmicrosoft.com::04cf0398-490c-49b4-a9b6-4f3aee05c50c" providerId="AD" clId="Web-{AF224F6D-7449-7C70-3A22-80D17BBF2D26}" dt="2021-05-24T19:08:09.241" v="976" actId="1076"/>
          <ac:picMkLst>
            <pc:docMk/>
            <pc:sldMk cId="3476884962" sldId="315"/>
            <ac:picMk id="8" creationId="{7FEC1A2E-CD62-4C15-91F9-82520B452086}"/>
          </ac:picMkLst>
        </pc:picChg>
      </pc:sldChg>
      <pc:sldChg chg="modSp del">
        <pc:chgData name="Gregory Duthé" userId="S::duthe_ibk.baug.ethz.ch#ext#@ostch.onmicrosoft.com::04cf0398-490c-49b4-a9b6-4f3aee05c50c" providerId="AD" clId="Web-{AF224F6D-7449-7C70-3A22-80D17BBF2D26}" dt="2021-05-24T17:22:38.571" v="72"/>
        <pc:sldMkLst>
          <pc:docMk/>
          <pc:sldMk cId="273402076" sldId="316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7:22:29.571" v="70" actId="20577"/>
          <ac:spMkLst>
            <pc:docMk/>
            <pc:sldMk cId="273402076" sldId="316"/>
            <ac:spMk id="4" creationId="{00000000-0000-0000-0000-000000000000}"/>
          </ac:spMkLst>
        </pc:spChg>
      </pc:sldChg>
      <pc:sldChg chg="modSp add replId">
        <pc:chgData name="Gregory Duthé" userId="S::duthe_ibk.baug.ethz.ch#ext#@ostch.onmicrosoft.com::04cf0398-490c-49b4-a9b6-4f3aee05c50c" providerId="AD" clId="Web-{AF224F6D-7449-7C70-3A22-80D17BBF2D26}" dt="2021-05-24T19:08:58.554" v="977" actId="20577"/>
        <pc:sldMkLst>
          <pc:docMk/>
          <pc:sldMk cId="800659576" sldId="318"/>
        </pc:sldMkLst>
        <pc:spChg chg="mod">
          <ac:chgData name="Gregory Duthé" userId="S::duthe_ibk.baug.ethz.ch#ext#@ostch.onmicrosoft.com::04cf0398-490c-49b4-a9b6-4f3aee05c50c" providerId="AD" clId="Web-{AF224F6D-7449-7C70-3A22-80D17BBF2D26}" dt="2021-05-24T17:22:43.697" v="75" actId="20577"/>
          <ac:spMkLst>
            <pc:docMk/>
            <pc:sldMk cId="800659576" sldId="318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AF224F6D-7449-7C70-3A22-80D17BBF2D26}" dt="2021-05-24T19:08:58.554" v="977" actId="20577"/>
          <ac:spMkLst>
            <pc:docMk/>
            <pc:sldMk cId="800659576" sldId="318"/>
            <ac:spMk id="4" creationId="{00000000-0000-0000-0000-000000000000}"/>
          </ac:spMkLst>
        </pc:spChg>
      </pc:sldChg>
      <pc:sldChg chg="add del">
        <pc:chgData name="Gregory Duthé" userId="S::duthe_ibk.baug.ethz.ch#ext#@ostch.onmicrosoft.com::04cf0398-490c-49b4-a9b6-4f3aee05c50c" providerId="AD" clId="Web-{AF224F6D-7449-7C70-3A22-80D17BBF2D26}" dt="2021-05-24T17:23:57.527" v="77"/>
        <pc:sldMkLst>
          <pc:docMk/>
          <pc:sldMk cId="2437002127" sldId="319"/>
        </pc:sldMkLst>
      </pc:sldChg>
      <pc:sldChg chg="add">
        <pc:chgData name="Gregory Duthé" userId="S::duthe_ibk.baug.ethz.ch#ext#@ostch.onmicrosoft.com::04cf0398-490c-49b4-a9b6-4f3aee05c50c" providerId="AD" clId="Web-{AF224F6D-7449-7C70-3A22-80D17BBF2D26}" dt="2021-05-24T17:26:22.641" v="78"/>
        <pc:sldMkLst>
          <pc:docMk/>
          <pc:sldMk cId="3794630821" sldId="319"/>
        </pc:sldMkLst>
      </pc:sldChg>
      <pc:sldMasterChg chg="add addSldLayout">
        <pc:chgData name="Gregory Duthé" userId="S::duthe_ibk.baug.ethz.ch#ext#@ostch.onmicrosoft.com::04cf0398-490c-49b4-a9b6-4f3aee05c50c" providerId="AD" clId="Web-{AF224F6D-7449-7C70-3A22-80D17BBF2D26}" dt="2021-05-24T17:23:45.558" v="76"/>
        <pc:sldMasterMkLst>
          <pc:docMk/>
          <pc:sldMasterMk cId="0" sldId="2147483661"/>
        </pc:sldMasterMkLst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2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3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4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5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6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7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8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69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70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71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72"/>
          </pc:sldLayoutMkLst>
        </pc:sldLayoutChg>
        <pc:sldLayoutChg chg="add">
          <pc:chgData name="Gregory Duthé" userId="S::duthe_ibk.baug.ethz.ch#ext#@ostch.onmicrosoft.com::04cf0398-490c-49b4-a9b6-4f3aee05c50c" providerId="AD" clId="Web-{AF224F6D-7449-7C70-3A22-80D17BBF2D26}" dt="2021-05-24T17:23:45.558" v="76"/>
          <pc:sldLayoutMkLst>
            <pc:docMk/>
            <pc:sldMasterMk cId="0" sldId="2147483661"/>
            <pc:sldLayoutMk cId="0" sldId="2147483673"/>
          </pc:sldLayoutMkLst>
        </pc:sldLayoutChg>
      </pc:sldMasterChg>
    </pc:docChg>
  </pc:docChgLst>
  <pc:docChgLst>
    <pc:chgData name="Gregory Duthé" userId="S::duthe_ibk.baug.ethz.ch#ext#@ostch.onmicrosoft.com::04cf0398-490c-49b4-a9b6-4f3aee05c50c" providerId="AD" clId="Web-{8821638F-0043-45D0-8079-1C3A9DE03004}"/>
    <pc:docChg chg="modSld">
      <pc:chgData name="Gregory Duthé" userId="S::duthe_ibk.baug.ethz.ch#ext#@ostch.onmicrosoft.com::04cf0398-490c-49b4-a9b6-4f3aee05c50c" providerId="AD" clId="Web-{8821638F-0043-45D0-8079-1C3A9DE03004}" dt="2021-05-22T18:16:24.515" v="66" actId="20577"/>
      <pc:docMkLst>
        <pc:docMk/>
      </pc:docMkLst>
      <pc:sldChg chg="addSp modSp">
        <pc:chgData name="Gregory Duthé" userId="S::duthe_ibk.baug.ethz.ch#ext#@ostch.onmicrosoft.com::04cf0398-490c-49b4-a9b6-4f3aee05c50c" providerId="AD" clId="Web-{8821638F-0043-45D0-8079-1C3A9DE03004}" dt="2021-05-22T18:16:24.515" v="66" actId="20577"/>
        <pc:sldMkLst>
          <pc:docMk/>
          <pc:sldMk cId="2248636173" sldId="317"/>
        </pc:sldMkLst>
        <pc:spChg chg="mod">
          <ac:chgData name="Gregory Duthé" userId="S::duthe_ibk.baug.ethz.ch#ext#@ostch.onmicrosoft.com::04cf0398-490c-49b4-a9b6-4f3aee05c50c" providerId="AD" clId="Web-{8821638F-0043-45D0-8079-1C3A9DE03004}" dt="2021-05-22T18:16:24.515" v="66" actId="20577"/>
          <ac:spMkLst>
            <pc:docMk/>
            <pc:sldMk cId="2248636173" sldId="317"/>
            <ac:spMk id="4" creationId="{00000000-0000-0000-0000-000000000000}"/>
          </ac:spMkLst>
        </pc:spChg>
        <pc:picChg chg="add mod">
          <ac:chgData name="Gregory Duthé" userId="S::duthe_ibk.baug.ethz.ch#ext#@ostch.onmicrosoft.com::04cf0398-490c-49b4-a9b6-4f3aee05c50c" providerId="AD" clId="Web-{8821638F-0043-45D0-8079-1C3A9DE03004}" dt="2021-05-22T18:16:01.905" v="54" actId="1076"/>
          <ac:picMkLst>
            <pc:docMk/>
            <pc:sldMk cId="2248636173" sldId="317"/>
            <ac:picMk id="5" creationId="{ACDA9F6C-77C0-4E68-BA44-F0ED6B597AD2}"/>
          </ac:picMkLst>
        </pc:picChg>
      </pc:sldChg>
    </pc:docChg>
  </pc:docChgLst>
  <pc:docChgLst>
    <pc:chgData name="Gregory Duthé" userId="S::duthe_ibk.baug.ethz.ch#ext#@ostch.onmicrosoft.com::04cf0398-490c-49b4-a9b6-4f3aee05c50c" providerId="AD" clId="Web-{547ABCDF-A641-4632-A6FB-6FD4EE04CC9B}"/>
    <pc:docChg chg="addSld modSld">
      <pc:chgData name="Gregory Duthé" userId="S::duthe_ibk.baug.ethz.ch#ext#@ostch.onmicrosoft.com::04cf0398-490c-49b4-a9b6-4f3aee05c50c" providerId="AD" clId="Web-{547ABCDF-A641-4632-A6FB-6FD4EE04CC9B}" dt="2021-05-22T16:51:37.710" v="522" actId="20577"/>
      <pc:docMkLst>
        <pc:docMk/>
      </pc:docMkLst>
      <pc:sldChg chg="modSp">
        <pc:chgData name="Gregory Duthé" userId="S::duthe_ibk.baug.ethz.ch#ext#@ostch.onmicrosoft.com::04cf0398-490c-49b4-a9b6-4f3aee05c50c" providerId="AD" clId="Web-{547ABCDF-A641-4632-A6FB-6FD4EE04CC9B}" dt="2021-05-22T16:29:24.762" v="518" actId="20577"/>
        <pc:sldMkLst>
          <pc:docMk/>
          <pc:sldMk cId="1997386914" sldId="308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4:53:23.304" v="353" actId="20577"/>
          <ac:spMkLst>
            <pc:docMk/>
            <pc:sldMk cId="1997386914" sldId="308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547ABCDF-A641-4632-A6FB-6FD4EE04CC9B}" dt="2021-05-22T16:29:24.762" v="518" actId="20577"/>
          <ac:spMkLst>
            <pc:docMk/>
            <pc:sldMk cId="1997386914" sldId="308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47ABCDF-A641-4632-A6FB-6FD4EE04CC9B}" dt="2021-05-22T10:04:13.987" v="64" actId="20577"/>
        <pc:sldMkLst>
          <pc:docMk/>
          <pc:sldMk cId="20633560" sldId="309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0:04:13.987" v="64" actId="20577"/>
          <ac:spMkLst>
            <pc:docMk/>
            <pc:sldMk cId="20633560" sldId="309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547ABCDF-A641-4632-A6FB-6FD4EE04CC9B}" dt="2021-05-22T10:03:02.733" v="55" actId="20577"/>
          <ac:spMkLst>
            <pc:docMk/>
            <pc:sldMk cId="20633560" sldId="309"/>
            <ac:spMk id="4" creationId="{00000000-0000-0000-0000-000000000000}"/>
          </ac:spMkLst>
        </pc:spChg>
        <pc:picChg chg="mod">
          <ac:chgData name="Gregory Duthé" userId="S::duthe_ibk.baug.ethz.ch#ext#@ostch.onmicrosoft.com::04cf0398-490c-49b4-a9b6-4f3aee05c50c" providerId="AD" clId="Web-{547ABCDF-A641-4632-A6FB-6FD4EE04CC9B}" dt="2021-05-22T10:03:16.062" v="59" actId="1076"/>
          <ac:picMkLst>
            <pc:docMk/>
            <pc:sldMk cId="20633560" sldId="309"/>
            <ac:picMk id="5" creationId="{F948E13D-CAD8-4B99-BE47-E6B030688ED8}"/>
          </ac:picMkLst>
        </pc:picChg>
      </pc:sldChg>
      <pc:sldChg chg="modSp">
        <pc:chgData name="Gregory Duthé" userId="S::duthe_ibk.baug.ethz.ch#ext#@ostch.onmicrosoft.com::04cf0398-490c-49b4-a9b6-4f3aee05c50c" providerId="AD" clId="Web-{547ABCDF-A641-4632-A6FB-6FD4EE04CC9B}" dt="2021-05-22T10:04:22.050" v="67" actId="20577"/>
        <pc:sldMkLst>
          <pc:docMk/>
          <pc:sldMk cId="4086776687" sldId="310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0:04:22.050" v="67" actId="20577"/>
          <ac:spMkLst>
            <pc:docMk/>
            <pc:sldMk cId="4086776687" sldId="310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47ABCDF-A641-4632-A6FB-6FD4EE04CC9B}" dt="2021-05-22T10:04:26.488" v="69" actId="20577"/>
        <pc:sldMkLst>
          <pc:docMk/>
          <pc:sldMk cId="1921838891" sldId="311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0:04:26.488" v="69" actId="20577"/>
          <ac:spMkLst>
            <pc:docMk/>
            <pc:sldMk cId="1921838891" sldId="311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47ABCDF-A641-4632-A6FB-6FD4EE04CC9B}" dt="2021-05-22T10:04:30.113" v="70" actId="20577"/>
        <pc:sldMkLst>
          <pc:docMk/>
          <pc:sldMk cId="2338697193" sldId="312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0:04:30.113" v="70" actId="20577"/>
          <ac:spMkLst>
            <pc:docMk/>
            <pc:sldMk cId="2338697193" sldId="312"/>
            <ac:spMk id="3" creationId="{00000000-0000-0000-0000-000000000000}"/>
          </ac:spMkLst>
        </pc:spChg>
      </pc:sldChg>
      <pc:sldChg chg="delSp modSp add replId">
        <pc:chgData name="Gregory Duthé" userId="S::duthe_ibk.baug.ethz.ch#ext#@ostch.onmicrosoft.com::04cf0398-490c-49b4-a9b6-4f3aee05c50c" providerId="AD" clId="Web-{547ABCDF-A641-4632-A6FB-6FD4EE04CC9B}" dt="2021-05-22T16:51:37.710" v="522" actId="20577"/>
        <pc:sldMkLst>
          <pc:docMk/>
          <pc:sldMk cId="2248636173" sldId="317"/>
        </pc:sldMkLst>
        <pc:spChg chg="mod">
          <ac:chgData name="Gregory Duthé" userId="S::duthe_ibk.baug.ethz.ch#ext#@ostch.onmicrosoft.com::04cf0398-490c-49b4-a9b6-4f3aee05c50c" providerId="AD" clId="Web-{547ABCDF-A641-4632-A6FB-6FD4EE04CC9B}" dt="2021-05-22T10:04:08.424" v="62" actId="20577"/>
          <ac:spMkLst>
            <pc:docMk/>
            <pc:sldMk cId="2248636173" sldId="317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547ABCDF-A641-4632-A6FB-6FD4EE04CC9B}" dt="2021-05-22T16:51:37.710" v="522" actId="20577"/>
          <ac:spMkLst>
            <pc:docMk/>
            <pc:sldMk cId="2248636173" sldId="317"/>
            <ac:spMk id="4" creationId="{00000000-0000-0000-0000-000000000000}"/>
          </ac:spMkLst>
        </pc:spChg>
        <pc:picChg chg="del">
          <ac:chgData name="Gregory Duthé" userId="S::duthe_ibk.baug.ethz.ch#ext#@ostch.onmicrosoft.com::04cf0398-490c-49b4-a9b6-4f3aee05c50c" providerId="AD" clId="Web-{547ABCDF-A641-4632-A6FB-6FD4EE04CC9B}" dt="2021-05-22T10:53:25.897" v="104"/>
          <ac:picMkLst>
            <pc:docMk/>
            <pc:sldMk cId="2248636173" sldId="317"/>
            <ac:picMk id="5" creationId="{5EEB0F57-77E1-4679-8884-227562A6C4CA}"/>
          </ac:picMkLst>
        </pc:picChg>
      </pc:sldChg>
    </pc:docChg>
  </pc:docChgLst>
  <pc:docChgLst>
    <pc:chgData name="Gregory Duthé" userId="S::duthe_ibk.baug.ethz.ch#ext#@ostch.onmicrosoft.com::04cf0398-490c-49b4-a9b6-4f3aee05c50c" providerId="AD" clId="Web-{4CCD9462-0402-4430-BAB0-B6106BBCB175}"/>
    <pc:docChg chg="modSld">
      <pc:chgData name="Gregory Duthé" userId="S::duthe_ibk.baug.ethz.ch#ext#@ostch.onmicrosoft.com::04cf0398-490c-49b4-a9b6-4f3aee05c50c" providerId="AD" clId="Web-{4CCD9462-0402-4430-BAB0-B6106BBCB175}" dt="2021-05-23T14:44:44.815" v="200" actId="1076"/>
      <pc:docMkLst>
        <pc:docMk/>
      </pc:docMkLst>
      <pc:sldChg chg="modSp">
        <pc:chgData name="Gregory Duthé" userId="S::duthe_ibk.baug.ethz.ch#ext#@ostch.onmicrosoft.com::04cf0398-490c-49b4-a9b6-4f3aee05c50c" providerId="AD" clId="Web-{4CCD9462-0402-4430-BAB0-B6106BBCB175}" dt="2021-05-23T12:05:18.748" v="92" actId="20577"/>
        <pc:sldMkLst>
          <pc:docMk/>
          <pc:sldMk cId="542467266" sldId="306"/>
        </pc:sldMkLst>
        <pc:spChg chg="mod">
          <ac:chgData name="Gregory Duthé" userId="S::duthe_ibk.baug.ethz.ch#ext#@ostch.onmicrosoft.com::04cf0398-490c-49b4-a9b6-4f3aee05c50c" providerId="AD" clId="Web-{4CCD9462-0402-4430-BAB0-B6106BBCB175}" dt="2021-05-23T12:05:18.748" v="92" actId="20577"/>
          <ac:spMkLst>
            <pc:docMk/>
            <pc:sldMk cId="542467266" sldId="306"/>
            <ac:spMk id="4" creationId="{00000000-0000-0000-0000-000000000000}"/>
          </ac:spMkLst>
        </pc:spChg>
      </pc:sldChg>
      <pc:sldChg chg="addSp delSp modSp">
        <pc:chgData name="Gregory Duthé" userId="S::duthe_ibk.baug.ethz.ch#ext#@ostch.onmicrosoft.com::04cf0398-490c-49b4-a9b6-4f3aee05c50c" providerId="AD" clId="Web-{4CCD9462-0402-4430-BAB0-B6106BBCB175}" dt="2021-05-23T11:16:46.139" v="86" actId="20577"/>
        <pc:sldMkLst>
          <pc:docMk/>
          <pc:sldMk cId="1997386914" sldId="308"/>
        </pc:sldMkLst>
        <pc:spChg chg="mod">
          <ac:chgData name="Gregory Duthé" userId="S::duthe_ibk.baug.ethz.ch#ext#@ostch.onmicrosoft.com::04cf0398-490c-49b4-a9b6-4f3aee05c50c" providerId="AD" clId="Web-{4CCD9462-0402-4430-BAB0-B6106BBCB175}" dt="2021-05-23T11:16:46.139" v="86" actId="20577"/>
          <ac:spMkLst>
            <pc:docMk/>
            <pc:sldMk cId="1997386914" sldId="308"/>
            <ac:spMk id="3" creationId="{00000000-0000-0000-0000-000000000000}"/>
          </ac:spMkLst>
        </pc:spChg>
        <pc:picChg chg="del">
          <ac:chgData name="Gregory Duthé" userId="S::duthe_ibk.baug.ethz.ch#ext#@ostch.onmicrosoft.com::04cf0398-490c-49b4-a9b6-4f3aee05c50c" providerId="AD" clId="Web-{4CCD9462-0402-4430-BAB0-B6106BBCB175}" dt="2021-05-23T11:10:59.771" v="76"/>
          <ac:picMkLst>
            <pc:docMk/>
            <pc:sldMk cId="1997386914" sldId="308"/>
            <ac:picMk id="5" creationId="{5EEB0F57-77E1-4679-8884-227562A6C4CA}"/>
          </ac:picMkLst>
        </pc:picChg>
        <pc:picChg chg="add del mod">
          <ac:chgData name="Gregory Duthé" userId="S::duthe_ibk.baug.ethz.ch#ext#@ostch.onmicrosoft.com::04cf0398-490c-49b4-a9b6-4f3aee05c50c" providerId="AD" clId="Web-{4CCD9462-0402-4430-BAB0-B6106BBCB175}" dt="2021-05-23T11:12:13.648" v="80"/>
          <ac:picMkLst>
            <pc:docMk/>
            <pc:sldMk cId="1997386914" sldId="308"/>
            <ac:picMk id="6" creationId="{CC9FC4E5-A693-40C5-AA90-2B3795C3D25C}"/>
          </ac:picMkLst>
        </pc:picChg>
        <pc:picChg chg="add mod">
          <ac:chgData name="Gregory Duthé" userId="S::duthe_ibk.baug.ethz.ch#ext#@ostch.onmicrosoft.com::04cf0398-490c-49b4-a9b6-4f3aee05c50c" providerId="AD" clId="Web-{4CCD9462-0402-4430-BAB0-B6106BBCB175}" dt="2021-05-23T11:12:40.180" v="84" actId="1076"/>
          <ac:picMkLst>
            <pc:docMk/>
            <pc:sldMk cId="1997386914" sldId="308"/>
            <ac:picMk id="7" creationId="{5604BF03-D249-437C-9B39-F9ECD8F93FC6}"/>
          </ac:picMkLst>
        </pc:picChg>
      </pc:sldChg>
      <pc:sldChg chg="addSp modSp">
        <pc:chgData name="Gregory Duthé" userId="S::duthe_ibk.baug.ethz.ch#ext#@ostch.onmicrosoft.com::04cf0398-490c-49b4-a9b6-4f3aee05c50c" providerId="AD" clId="Web-{4CCD9462-0402-4430-BAB0-B6106BBCB175}" dt="2021-05-23T14:44:28.517" v="197" actId="1076"/>
        <pc:sldMkLst>
          <pc:docMk/>
          <pc:sldMk cId="20633560" sldId="309"/>
        </pc:sldMkLst>
        <pc:spChg chg="mod">
          <ac:chgData name="Gregory Duthé" userId="S::duthe_ibk.baug.ethz.ch#ext#@ostch.onmicrosoft.com::04cf0398-490c-49b4-a9b6-4f3aee05c50c" providerId="AD" clId="Web-{4CCD9462-0402-4430-BAB0-B6106BBCB175}" dt="2021-05-23T10:16:03.218" v="64" actId="20577"/>
          <ac:spMkLst>
            <pc:docMk/>
            <pc:sldMk cId="20633560" sldId="309"/>
            <ac:spMk id="4" creationId="{00000000-0000-0000-0000-000000000000}"/>
          </ac:spMkLst>
        </pc:spChg>
        <pc:picChg chg="mod">
          <ac:chgData name="Gregory Duthé" userId="S::duthe_ibk.baug.ethz.ch#ext#@ostch.onmicrosoft.com::04cf0398-490c-49b4-a9b6-4f3aee05c50c" providerId="AD" clId="Web-{4CCD9462-0402-4430-BAB0-B6106BBCB175}" dt="2021-05-23T14:44:28.517" v="197" actId="1076"/>
          <ac:picMkLst>
            <pc:docMk/>
            <pc:sldMk cId="20633560" sldId="309"/>
            <ac:picMk id="5" creationId="{F948E13D-CAD8-4B99-BE47-E6B030688ED8}"/>
          </ac:picMkLst>
        </pc:picChg>
        <pc:picChg chg="add mod">
          <ac:chgData name="Gregory Duthé" userId="S::duthe_ibk.baug.ethz.ch#ext#@ostch.onmicrosoft.com::04cf0398-490c-49b4-a9b6-4f3aee05c50c" providerId="AD" clId="Web-{4CCD9462-0402-4430-BAB0-B6106BBCB175}" dt="2021-05-23T12:07:07.219" v="93"/>
          <ac:picMkLst>
            <pc:docMk/>
            <pc:sldMk cId="20633560" sldId="309"/>
            <ac:picMk id="6" creationId="{F56C7717-5AF4-420E-8948-DCBB17E8FBE3}"/>
          </ac:picMkLst>
        </pc:picChg>
      </pc:sldChg>
      <pc:sldChg chg="modSp">
        <pc:chgData name="Gregory Duthé" userId="S::duthe_ibk.baug.ethz.ch#ext#@ostch.onmicrosoft.com::04cf0398-490c-49b4-a9b6-4f3aee05c50c" providerId="AD" clId="Web-{4CCD9462-0402-4430-BAB0-B6106BBCB175}" dt="2021-05-23T14:44:44.815" v="200" actId="1076"/>
        <pc:sldMkLst>
          <pc:docMk/>
          <pc:sldMk cId="1921838891" sldId="311"/>
        </pc:sldMkLst>
        <pc:spChg chg="mod">
          <ac:chgData name="Gregory Duthé" userId="S::duthe_ibk.baug.ethz.ch#ext#@ostch.onmicrosoft.com::04cf0398-490c-49b4-a9b6-4f3aee05c50c" providerId="AD" clId="Web-{4CCD9462-0402-4430-BAB0-B6106BBCB175}" dt="2021-05-23T14:44:44.815" v="200" actId="1076"/>
          <ac:spMkLst>
            <pc:docMk/>
            <pc:sldMk cId="1921838891" sldId="311"/>
            <ac:spMk id="6" creationId="{D1852EAE-972B-4B21-9E9F-911109B09088}"/>
          </ac:spMkLst>
        </pc:spChg>
        <pc:picChg chg="mod">
          <ac:chgData name="Gregory Duthé" userId="S::duthe_ibk.baug.ethz.ch#ext#@ostch.onmicrosoft.com::04cf0398-490c-49b4-a9b6-4f3aee05c50c" providerId="AD" clId="Web-{4CCD9462-0402-4430-BAB0-B6106BBCB175}" dt="2021-05-23T14:44:41.908" v="199" actId="1076"/>
          <ac:picMkLst>
            <pc:docMk/>
            <pc:sldMk cId="1921838891" sldId="311"/>
            <ac:picMk id="5" creationId="{279FCB40-9BDB-4355-BBFA-80599BA527AD}"/>
          </ac:picMkLst>
        </pc:picChg>
      </pc:sldChg>
      <pc:sldChg chg="modSp">
        <pc:chgData name="Gregory Duthé" userId="S::duthe_ibk.baug.ethz.ch#ext#@ostch.onmicrosoft.com::04cf0398-490c-49b4-a9b6-4f3aee05c50c" providerId="AD" clId="Web-{4CCD9462-0402-4430-BAB0-B6106BBCB175}" dt="2021-05-23T09:58:10.799" v="23" actId="1076"/>
        <pc:sldMkLst>
          <pc:docMk/>
          <pc:sldMk cId="2338697193" sldId="312"/>
        </pc:sldMkLst>
        <pc:picChg chg="mod modCrop">
          <ac:chgData name="Gregory Duthé" userId="S::duthe_ibk.baug.ethz.ch#ext#@ostch.onmicrosoft.com::04cf0398-490c-49b4-a9b6-4f3aee05c50c" providerId="AD" clId="Web-{4CCD9462-0402-4430-BAB0-B6106BBCB175}" dt="2021-05-23T09:58:10.799" v="23" actId="1076"/>
          <ac:picMkLst>
            <pc:docMk/>
            <pc:sldMk cId="2338697193" sldId="312"/>
            <ac:picMk id="5" creationId="{D1CBF782-5382-4929-94B9-C73467282798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4CCD9462-0402-4430-BAB0-B6106BBCB175}" dt="2021-05-23T13:38:12.210" v="118" actId="1076"/>
        <pc:sldMkLst>
          <pc:docMk/>
          <pc:sldMk cId="2616959705" sldId="313"/>
        </pc:sldMkLst>
        <pc:picChg chg="del mod modCrop">
          <ac:chgData name="Gregory Duthé" userId="S::duthe_ibk.baug.ethz.ch#ext#@ostch.onmicrosoft.com::04cf0398-490c-49b4-a9b6-4f3aee05c50c" providerId="AD" clId="Web-{4CCD9462-0402-4430-BAB0-B6106BBCB175}" dt="2021-05-23T13:37:43.834" v="112"/>
          <ac:picMkLst>
            <pc:docMk/>
            <pc:sldMk cId="2616959705" sldId="313"/>
            <ac:picMk id="6" creationId="{247E1615-F069-4D3E-B4DF-4035C36EC8AC}"/>
          </ac:picMkLst>
        </pc:picChg>
        <pc:picChg chg="add mod">
          <ac:chgData name="Gregory Duthé" userId="S::duthe_ibk.baug.ethz.ch#ext#@ostch.onmicrosoft.com::04cf0398-490c-49b4-a9b6-4f3aee05c50c" providerId="AD" clId="Web-{4CCD9462-0402-4430-BAB0-B6106BBCB175}" dt="2021-05-23T13:38:12.210" v="118" actId="1076"/>
          <ac:picMkLst>
            <pc:docMk/>
            <pc:sldMk cId="2616959705" sldId="313"/>
            <ac:picMk id="7" creationId="{BAB6C9A7-7CC1-4B70-9281-96918E0BB8C6}"/>
          </ac:picMkLst>
        </pc:picChg>
      </pc:sldChg>
      <pc:sldChg chg="addSp delSp modSp">
        <pc:chgData name="Gregory Duthé" userId="S::duthe_ibk.baug.ethz.ch#ext#@ostch.onmicrosoft.com::04cf0398-490c-49b4-a9b6-4f3aee05c50c" providerId="AD" clId="Web-{4CCD9462-0402-4430-BAB0-B6106BBCB175}" dt="2021-05-23T14:43:37.032" v="195" actId="20577"/>
        <pc:sldMkLst>
          <pc:docMk/>
          <pc:sldMk cId="4184823265" sldId="314"/>
        </pc:sldMkLst>
        <pc:spChg chg="mod">
          <ac:chgData name="Gregory Duthé" userId="S::duthe_ibk.baug.ethz.ch#ext#@ostch.onmicrosoft.com::04cf0398-490c-49b4-a9b6-4f3aee05c50c" providerId="AD" clId="Web-{4CCD9462-0402-4430-BAB0-B6106BBCB175}" dt="2021-05-23T14:41:56.278" v="149" actId="20577"/>
          <ac:spMkLst>
            <pc:docMk/>
            <pc:sldMk cId="4184823265" sldId="314"/>
            <ac:spMk id="4" creationId="{00000000-0000-0000-0000-000000000000}"/>
          </ac:spMkLst>
        </pc:spChg>
        <pc:spChg chg="add mod">
          <ac:chgData name="Gregory Duthé" userId="S::duthe_ibk.baug.ethz.ch#ext#@ostch.onmicrosoft.com::04cf0398-490c-49b4-a9b6-4f3aee05c50c" providerId="AD" clId="Web-{4CCD9462-0402-4430-BAB0-B6106BBCB175}" dt="2021-05-23T14:43:37.032" v="195" actId="20577"/>
          <ac:spMkLst>
            <pc:docMk/>
            <pc:sldMk cId="4184823265" sldId="314"/>
            <ac:spMk id="8" creationId="{9FFD68AF-2C93-4900-91E2-001AA7652F0C}"/>
          </ac:spMkLst>
        </pc:spChg>
        <pc:picChg chg="add mod">
          <ac:chgData name="Gregory Duthé" userId="S::duthe_ibk.baug.ethz.ch#ext#@ostch.onmicrosoft.com::04cf0398-490c-49b4-a9b6-4f3aee05c50c" providerId="AD" clId="Web-{4CCD9462-0402-4430-BAB0-B6106BBCB175}" dt="2021-05-23T14:43:16.390" v="188" actId="1076"/>
          <ac:picMkLst>
            <pc:docMk/>
            <pc:sldMk cId="4184823265" sldId="314"/>
            <ac:picMk id="5" creationId="{73F06E6E-DAFD-48CC-9F7C-55819A74FF53}"/>
          </ac:picMkLst>
        </pc:picChg>
        <pc:picChg chg="del">
          <ac:chgData name="Gregory Duthé" userId="S::duthe_ibk.baug.ethz.ch#ext#@ostch.onmicrosoft.com::04cf0398-490c-49b4-a9b6-4f3aee05c50c" providerId="AD" clId="Web-{4CCD9462-0402-4430-BAB0-B6106BBCB175}" dt="2021-05-23T14:39:42.368" v="119"/>
          <ac:picMkLst>
            <pc:docMk/>
            <pc:sldMk cId="4184823265" sldId="314"/>
            <ac:picMk id="6" creationId="{409C8CB9-3968-43C2-8EDA-C1ABD7F519C7}"/>
          </ac:picMkLst>
        </pc:picChg>
      </pc:sldChg>
    </pc:docChg>
  </pc:docChgLst>
  <pc:docChgLst>
    <pc:chgData name="Gregory Duthé" userId="S::duthe_ibk.baug.ethz.ch#ext#@ostch.onmicrosoft.com::04cf0398-490c-49b4-a9b6-4f3aee05c50c" providerId="AD" clId="Web-{51719C88-3718-07E0-F296-59A426B08EB7}"/>
    <pc:docChg chg="modSld">
      <pc:chgData name="Gregory Duthé" userId="S::duthe_ibk.baug.ethz.ch#ext#@ostch.onmicrosoft.com::04cf0398-490c-49b4-a9b6-4f3aee05c50c" providerId="AD" clId="Web-{51719C88-3718-07E0-F296-59A426B08EB7}" dt="2021-05-25T08:57:42.288" v="244" actId="1076"/>
      <pc:docMkLst>
        <pc:docMk/>
      </pc:docMkLst>
      <pc:sldChg chg="modSp">
        <pc:chgData name="Gregory Duthé" userId="S::duthe_ibk.baug.ethz.ch#ext#@ostch.onmicrosoft.com::04cf0398-490c-49b4-a9b6-4f3aee05c50c" providerId="AD" clId="Web-{51719C88-3718-07E0-F296-59A426B08EB7}" dt="2021-05-25T05:52:13.400" v="58" actId="20577"/>
        <pc:sldMkLst>
          <pc:docMk/>
          <pc:sldMk cId="2541482372" sldId="305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2:13.400" v="58" actId="20577"/>
          <ac:spMkLst>
            <pc:docMk/>
            <pc:sldMk cId="2541482372" sldId="305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5:40.013" v="128" actId="20577"/>
        <pc:sldMkLst>
          <pc:docMk/>
          <pc:sldMk cId="1997386914" sldId="308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0:46.257" v="23" actId="20577"/>
          <ac:spMkLst>
            <pc:docMk/>
            <pc:sldMk cId="1997386914" sldId="308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51719C88-3718-07E0-F296-59A426B08EB7}" dt="2021-05-25T05:55:40.013" v="128" actId="20577"/>
          <ac:spMkLst>
            <pc:docMk/>
            <pc:sldMk cId="1997386914" sldId="308"/>
            <ac:spMk id="4" creationId="{00000000-0000-0000-0000-000000000000}"/>
          </ac:spMkLst>
        </pc:spChg>
      </pc:sldChg>
      <pc:sldChg chg="addSp delSp modSp">
        <pc:chgData name="Gregory Duthé" userId="S::duthe_ibk.baug.ethz.ch#ext#@ostch.onmicrosoft.com::04cf0398-490c-49b4-a9b6-4f3aee05c50c" providerId="AD" clId="Web-{51719C88-3718-07E0-F296-59A426B08EB7}" dt="2021-05-25T08:57:42.288" v="244" actId="1076"/>
        <pc:sldMkLst>
          <pc:docMk/>
          <pc:sldMk cId="20633560" sldId="309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1:15.195" v="34" actId="20577"/>
          <ac:spMkLst>
            <pc:docMk/>
            <pc:sldMk cId="20633560" sldId="309"/>
            <ac:spMk id="3" creationId="{00000000-0000-0000-0000-000000000000}"/>
          </ac:spMkLst>
        </pc:spChg>
        <pc:spChg chg="mod">
          <ac:chgData name="Gregory Duthé" userId="S::duthe_ibk.baug.ethz.ch#ext#@ostch.onmicrosoft.com::04cf0398-490c-49b4-a9b6-4f3aee05c50c" providerId="AD" clId="Web-{51719C88-3718-07E0-F296-59A426B08EB7}" dt="2021-05-25T08:05:20.696" v="192" actId="20577"/>
          <ac:spMkLst>
            <pc:docMk/>
            <pc:sldMk cId="20633560" sldId="309"/>
            <ac:spMk id="4" creationId="{00000000-0000-0000-0000-000000000000}"/>
          </ac:spMkLst>
        </pc:spChg>
        <pc:picChg chg="del">
          <ac:chgData name="Gregory Duthé" userId="S::duthe_ibk.baug.ethz.ch#ext#@ostch.onmicrosoft.com::04cf0398-490c-49b4-a9b6-4f3aee05c50c" providerId="AD" clId="Web-{51719C88-3718-07E0-F296-59A426B08EB7}" dt="2021-05-25T08:04:26.351" v="130"/>
          <ac:picMkLst>
            <pc:docMk/>
            <pc:sldMk cId="20633560" sldId="309"/>
            <ac:picMk id="5" creationId="{F948E13D-CAD8-4B99-BE47-E6B030688ED8}"/>
          </ac:picMkLst>
        </pc:picChg>
        <pc:picChg chg="mod">
          <ac:chgData name="Gregory Duthé" userId="S::duthe_ibk.baug.ethz.ch#ext#@ostch.onmicrosoft.com::04cf0398-490c-49b4-a9b6-4f3aee05c50c" providerId="AD" clId="Web-{51719C88-3718-07E0-F296-59A426B08EB7}" dt="2021-05-25T08:57:42.288" v="244" actId="1076"/>
          <ac:picMkLst>
            <pc:docMk/>
            <pc:sldMk cId="20633560" sldId="309"/>
            <ac:picMk id="6" creationId="{F56C7717-5AF4-420E-8948-DCBB17E8FBE3}"/>
          </ac:picMkLst>
        </pc:picChg>
        <pc:picChg chg="add mod">
          <ac:chgData name="Gregory Duthé" userId="S::duthe_ibk.baug.ethz.ch#ext#@ostch.onmicrosoft.com::04cf0398-490c-49b4-a9b6-4f3aee05c50c" providerId="AD" clId="Web-{51719C88-3718-07E0-F296-59A426B08EB7}" dt="2021-05-25T08:04:40.289" v="134" actId="1076"/>
          <ac:picMkLst>
            <pc:docMk/>
            <pc:sldMk cId="20633560" sldId="309"/>
            <ac:picMk id="7" creationId="{A8E388A7-AD06-4CAF-AD6C-27BA01D5AB70}"/>
          </ac:picMkLst>
        </pc:picChg>
      </pc:sldChg>
      <pc:sldChg chg="modSp">
        <pc:chgData name="Gregory Duthé" userId="S::duthe_ibk.baug.ethz.ch#ext#@ostch.onmicrosoft.com::04cf0398-490c-49b4-a9b6-4f3aee05c50c" providerId="AD" clId="Web-{51719C88-3718-07E0-F296-59A426B08EB7}" dt="2021-05-25T08:14:35.444" v="202" actId="14100"/>
        <pc:sldMkLst>
          <pc:docMk/>
          <pc:sldMk cId="4086776687" sldId="310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1:44.555" v="40" actId="20577"/>
          <ac:spMkLst>
            <pc:docMk/>
            <pc:sldMk cId="4086776687" sldId="310"/>
            <ac:spMk id="3" creationId="{00000000-0000-0000-0000-000000000000}"/>
          </ac:spMkLst>
        </pc:spChg>
        <pc:picChg chg="mod modCrop">
          <ac:chgData name="Gregory Duthé" userId="S::duthe_ibk.baug.ethz.ch#ext#@ostch.onmicrosoft.com::04cf0398-490c-49b4-a9b6-4f3aee05c50c" providerId="AD" clId="Web-{51719C88-3718-07E0-F296-59A426B08EB7}" dt="2021-05-25T08:14:35.444" v="202" actId="14100"/>
          <ac:picMkLst>
            <pc:docMk/>
            <pc:sldMk cId="4086776687" sldId="310"/>
            <ac:picMk id="6" creationId="{5B8BF8D0-F676-4F5C-9A93-111A4D057AC1}"/>
          </ac:picMkLst>
        </pc:picChg>
        <pc:picChg chg="mod">
          <ac:chgData name="Gregory Duthé" userId="S::duthe_ibk.baug.ethz.ch#ext#@ostch.onmicrosoft.com::04cf0398-490c-49b4-a9b6-4f3aee05c50c" providerId="AD" clId="Web-{51719C88-3718-07E0-F296-59A426B08EB7}" dt="2021-05-25T05:53:27.323" v="112" actId="14100"/>
          <ac:picMkLst>
            <pc:docMk/>
            <pc:sldMk cId="4086776687" sldId="310"/>
            <ac:picMk id="10" creationId="{9FBE3BF5-0864-44AA-8D15-CF89AA5E1593}"/>
          </ac:picMkLst>
        </pc:picChg>
        <pc:picChg chg="mod">
          <ac:chgData name="Gregory Duthé" userId="S::duthe_ibk.baug.ethz.ch#ext#@ostch.onmicrosoft.com::04cf0398-490c-49b4-a9b6-4f3aee05c50c" providerId="AD" clId="Web-{51719C88-3718-07E0-F296-59A426B08EB7}" dt="2021-05-25T08:14:26.131" v="200" actId="1076"/>
          <ac:picMkLst>
            <pc:docMk/>
            <pc:sldMk cId="4086776687" sldId="310"/>
            <ac:picMk id="12" creationId="{09A79E8F-CB1B-4CE8-8F06-C3C22C4ACC2D}"/>
          </ac:picMkLst>
        </pc:picChg>
        <pc:picChg chg="mod">
          <ac:chgData name="Gregory Duthé" userId="S::duthe_ibk.baug.ethz.ch#ext#@ostch.onmicrosoft.com::04cf0398-490c-49b4-a9b6-4f3aee05c50c" providerId="AD" clId="Web-{51719C88-3718-07E0-F296-59A426B08EB7}" dt="2021-05-25T05:53:27.307" v="111" actId="14100"/>
          <ac:picMkLst>
            <pc:docMk/>
            <pc:sldMk cId="4086776687" sldId="310"/>
            <ac:picMk id="14" creationId="{03A8A6EB-A919-4A6D-A854-8F2BA8E3CCBC}"/>
          </ac:picMkLst>
        </pc:pic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1:52.931" v="48" actId="20577"/>
        <pc:sldMkLst>
          <pc:docMk/>
          <pc:sldMk cId="1921838891" sldId="311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1:52.931" v="48" actId="20577"/>
          <ac:spMkLst>
            <pc:docMk/>
            <pc:sldMk cId="1921838891" sldId="311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2:00.634" v="52" actId="20577"/>
        <pc:sldMkLst>
          <pc:docMk/>
          <pc:sldMk cId="2338697193" sldId="312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2:00.634" v="52" actId="20577"/>
          <ac:spMkLst>
            <pc:docMk/>
            <pc:sldMk cId="2338697193" sldId="312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2:21.197" v="65" actId="20577"/>
        <pc:sldMkLst>
          <pc:docMk/>
          <pc:sldMk cId="2616959705" sldId="313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2:21.197" v="65" actId="20577"/>
          <ac:spMkLst>
            <pc:docMk/>
            <pc:sldMk cId="2616959705" sldId="313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2:30.353" v="73" actId="20577"/>
        <pc:sldMkLst>
          <pc:docMk/>
          <pc:sldMk cId="4184823265" sldId="314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2:30.353" v="73" actId="20577"/>
          <ac:spMkLst>
            <pc:docMk/>
            <pc:sldMk cId="4184823265" sldId="314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8:57:12.756" v="243" actId="20577"/>
        <pc:sldMkLst>
          <pc:docMk/>
          <pc:sldMk cId="3476884962" sldId="315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8:57:12.756" v="243" actId="20577"/>
          <ac:spMkLst>
            <pc:docMk/>
            <pc:sldMk cId="3476884962" sldId="315"/>
            <ac:spMk id="4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5:50:53.507" v="29" actId="20577"/>
        <pc:sldMkLst>
          <pc:docMk/>
          <pc:sldMk cId="2248636173" sldId="317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5:50:53.507" v="29" actId="20577"/>
          <ac:spMkLst>
            <pc:docMk/>
            <pc:sldMk cId="2248636173" sldId="317"/>
            <ac:spMk id="3" creationId="{00000000-0000-0000-0000-000000000000}"/>
          </ac:spMkLst>
        </pc:spChg>
      </pc:sldChg>
      <pc:sldChg chg="modSp">
        <pc:chgData name="Gregory Duthé" userId="S::duthe_ibk.baug.ethz.ch#ext#@ostch.onmicrosoft.com::04cf0398-490c-49b4-a9b6-4f3aee05c50c" providerId="AD" clId="Web-{51719C88-3718-07E0-F296-59A426B08EB7}" dt="2021-05-25T08:55:48.536" v="212" actId="20577"/>
        <pc:sldMkLst>
          <pc:docMk/>
          <pc:sldMk cId="800659576" sldId="318"/>
        </pc:sldMkLst>
        <pc:spChg chg="mod">
          <ac:chgData name="Gregory Duthé" userId="S::duthe_ibk.baug.ethz.ch#ext#@ostch.onmicrosoft.com::04cf0398-490c-49b4-a9b6-4f3aee05c50c" providerId="AD" clId="Web-{51719C88-3718-07E0-F296-59A426B08EB7}" dt="2021-05-25T08:55:48.536" v="212" actId="20577"/>
          <ac:spMkLst>
            <pc:docMk/>
            <pc:sldMk cId="800659576" sldId="318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EAE2B53-BCDD-4777-B155-85A1A46661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698D50-4C2E-4038-A767-C3DE7DAFA2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2B425-0B3C-4FA3-955A-C62360613EFD}" type="datetimeFigureOut">
              <a:rPr lang="en-CH" smtClean="0"/>
              <a:t>05/25/2021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485CCF-86F9-4C56-AAD5-4430D8F336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7BB25-A4F5-4057-840E-585CF2B2D65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3F160-5527-4475-8B89-1127D8A27AC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65769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79413" y="685800"/>
            <a:ext cx="60991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656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59863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4" name="Google Shape;3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folie mit Bildmaske">
  <p:cSld name="Titelfolie mit Bildmask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0"/>
          <p:cNvSpPr/>
          <p:nvPr/>
        </p:nvSpPr>
        <p:spPr>
          <a:xfrm>
            <a:off x="1" y="0"/>
            <a:ext cx="12198350" cy="6858000"/>
          </a:xfrm>
          <a:prstGeom prst="rect">
            <a:avLst/>
          </a:prstGeom>
          <a:solidFill>
            <a:schemeClr val="dk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/>
            <a:ahLst/>
            <a:cxnLst/>
            <a:rect l="l" t="t" r="r" b="b"/>
            <a:pathLst>
              <a:path w="8222947" h="6187327" extrusionOk="0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lt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0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/>
            <a:ahLst/>
            <a:cxnLst/>
            <a:rect l="l" t="t" r="r" b="b"/>
            <a:pathLst>
              <a:path w="6552531" h="4947333" extrusionOk="0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0"/>
          <p:cNvSpPr txBox="1">
            <a:spLocks noGrp="1"/>
          </p:cNvSpPr>
          <p:nvPr>
            <p:ph type="title"/>
          </p:nvPr>
        </p:nvSpPr>
        <p:spPr>
          <a:xfrm>
            <a:off x="4838700" y="3239457"/>
            <a:ext cx="6790944" cy="1097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dt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rgbClr val="3287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0"/>
          <p:cNvSpPr txBox="1">
            <a:spLocks noGrp="1"/>
          </p:cNvSpPr>
          <p:nvPr>
            <p:ph type="body" idx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2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2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body" idx="3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4pPr>
            <a:lvl5pPr marL="2286000" lvl="4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5" name="Google Shape;22;p10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9165643" y="1136756"/>
            <a:ext cx="1680871" cy="789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7335">
          <p15:clr>
            <a:srgbClr val="FBAE40"/>
          </p15:clr>
        </p15:guide>
        <p15:guide id="2" pos="304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>
  <p:cSld name="nur Titel">
    <p:bg>
      <p:bgPr>
        <a:solidFill>
          <a:schemeClr val="lt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body" idx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>
  <p:cSld name="Leer">
    <p:bg>
      <p:bgPr>
        <a:solidFill>
          <a:schemeClr val="lt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ollbild">
  <p:cSld name="Vollbild"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21"/>
          <p:cNvSpPr>
            <a:spLocks noGrp="1"/>
          </p:cNvSpPr>
          <p:nvPr>
            <p:ph type="pic" idx="2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16000" tIns="10800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Inhalt">
  <p:cSld name="1 Inhalt"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body" idx="1"/>
          </p:nvPr>
        </p:nvSpPr>
        <p:spPr>
          <a:xfrm>
            <a:off x="806450" y="1449388"/>
            <a:ext cx="11053763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2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folie mit Bild">
  <p:cSld name="Titelfolie mit Bild">
    <p:bg>
      <p:bgPr>
        <a:solidFill>
          <a:schemeClr val="l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01804" y="5947634"/>
            <a:ext cx="1558409" cy="73200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2" descr="Hier Titelbild einfügen" title="Titelbild"/>
          <p:cNvSpPr>
            <a:spLocks noGrp="1"/>
          </p:cNvSpPr>
          <p:nvPr>
            <p:ph type="pic" idx="2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16000" tIns="10800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ctrTitle"/>
          </p:nvPr>
        </p:nvSpPr>
        <p:spPr>
          <a:xfrm>
            <a:off x="5338531" y="3427353"/>
            <a:ext cx="5957391" cy="79731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08000" tIns="72000" rIns="108000" bIns="1080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1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dt" idx="10"/>
          </p:nvPr>
        </p:nvSpPr>
        <p:spPr>
          <a:xfrm>
            <a:off x="6329363" y="6453187"/>
            <a:ext cx="3377345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  <a:ln>
            <a:noFill/>
          </a:ln>
        </p:spPr>
        <p:txBody>
          <a:bodyPr spcFirstLastPara="1" wrap="square" lIns="108000" tIns="72000" rIns="108000" bIns="1080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3"/>
          </p:nvPr>
        </p:nvSpPr>
        <p:spPr>
          <a:xfrm>
            <a:off x="6329363" y="5949950"/>
            <a:ext cx="3365053" cy="503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4pPr>
            <a:lvl5pPr marL="2286000" lvl="4" indent="-2286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4"/>
          </p:nvPr>
        </p:nvSpPr>
        <p:spPr>
          <a:xfrm>
            <a:off x="806450" y="5949950"/>
            <a:ext cx="4532081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2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4" pos="5223">
          <p15:clr>
            <a:srgbClr val="FBAE40"/>
          </p15:clr>
        </p15:guide>
        <p15:guide id="5" orient="horz" pos="3748">
          <p15:clr>
            <a:srgbClr val="FBAE40"/>
          </p15:clr>
        </p15:guide>
        <p15:guide id="6" pos="3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folie hoch">
  <p:cSld name="Abschnittsfolie hoch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13"/>
          <p:cNvSpPr>
            <a:spLocks noGrp="1"/>
          </p:cNvSpPr>
          <p:nvPr>
            <p:ph type="pic" idx="2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16000" tIns="10800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806450" y="333375"/>
            <a:ext cx="5364163" cy="183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folie quer">
  <p:cSld name="Abschnittsfolie quer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>
            <a:spLocks noGrp="1"/>
          </p:cNvSpPr>
          <p:nvPr>
            <p:ph type="pic" idx="2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16000" tIns="10800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06450" y="333375"/>
            <a:ext cx="11053763" cy="183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genda">
  <p:cSld name="Agenda"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810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sz="2000"/>
            </a:lvl1pPr>
            <a:lvl2pPr marL="914400" lvl="1" indent="-3810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Arial"/>
              <a:buChar char="•"/>
              <a:defRPr sz="2000" b="1"/>
            </a:lvl2pPr>
            <a:lvl3pPr marL="1371600" lvl="2" indent="-320039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600"/>
            </a:lvl3pPr>
            <a:lvl4pPr marL="1828800" lvl="3" indent="-330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/>
            </a:lvl4pPr>
            <a:lvl5pPr marL="2286000" lvl="4" indent="-33020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6" name="Google Shape;66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58468" y="6244316"/>
            <a:ext cx="1340225" cy="629524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806450" y="333376"/>
            <a:ext cx="11053763" cy="287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nhalte">
  <p:cSld name="2 Inhalt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806450" y="1449388"/>
            <a:ext cx="5364163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3"/>
          </p:nvPr>
        </p:nvSpPr>
        <p:spPr>
          <a:xfrm>
            <a:off x="6496050" y="1449388"/>
            <a:ext cx="5364163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>
  <p:cSld name="Vergleich"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2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3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body" idx="4"/>
          </p:nvPr>
        </p:nvSpPr>
        <p:spPr>
          <a:xfrm>
            <a:off x="806450" y="1881188"/>
            <a:ext cx="5364163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body" idx="5"/>
          </p:nvPr>
        </p:nvSpPr>
        <p:spPr>
          <a:xfrm>
            <a:off x="6494463" y="1881188"/>
            <a:ext cx="5364163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und Bild hoch">
  <p:cSld name="Inhalt und Bild hoch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>
            <a:spLocks noGrp="1"/>
          </p:cNvSpPr>
          <p:nvPr>
            <p:ph type="pic" idx="2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16000" tIns="10800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1"/>
          </p:nvPr>
        </p:nvSpPr>
        <p:spPr>
          <a:xfrm>
            <a:off x="806450" y="1449388"/>
            <a:ext cx="6337300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2004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3"/>
          </p:nvPr>
        </p:nvSpPr>
        <p:spPr>
          <a:xfrm>
            <a:off x="806449" y="334039"/>
            <a:ext cx="6337301" cy="286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 b="1"/>
            </a:lvl1pPr>
            <a:lvl2pPr marL="914400" lvl="1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40"/>
              <a:buNone/>
              <a:defRPr/>
            </a:lvl2pPr>
            <a:lvl3pPr marL="1371600" lvl="2" indent="-33146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Char char="−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Google Shape;11;p9"/>
          <p:cNvCxnSpPr/>
          <p:nvPr/>
        </p:nvCxnSpPr>
        <p:spPr>
          <a:xfrm>
            <a:off x="802958" y="6454845"/>
            <a:ext cx="5875" cy="403155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000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00050" algn="l" rtl="0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0" name="Google Shape;22;p10"/>
          <p:cNvPicPr preferRelativeResize="0"/>
          <p:nvPr userDrawn="1"/>
        </p:nvPicPr>
        <p:blipFill rotWithShape="1">
          <a:blip r:embed="rId14">
            <a:alphaModFix/>
          </a:blip>
          <a:srcRect/>
          <a:stretch/>
        </p:blipFill>
        <p:spPr>
          <a:xfrm>
            <a:off x="10929225" y="51230"/>
            <a:ext cx="1209020" cy="567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998" y="6273800"/>
            <a:ext cx="1803139" cy="534407"/>
          </a:xfrm>
          <a:prstGeom prst="rect">
            <a:avLst/>
          </a:prstGeom>
        </p:spPr>
      </p:pic>
      <p:pic>
        <p:nvPicPr>
          <p:cNvPr id="15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/>
          <a:stretch/>
        </p:blipFill>
        <p:spPr>
          <a:xfrm>
            <a:off x="9317092" y="205999"/>
            <a:ext cx="1419076" cy="232081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508">
          <p15:clr>
            <a:srgbClr val="547EBF"/>
          </p15:clr>
        </p15:guide>
        <p15:guide id="2" pos="7471">
          <p15:clr>
            <a:srgbClr val="547EBF"/>
          </p15:clr>
        </p15:guide>
        <p15:guide id="3" orient="horz" pos="210">
          <p15:clr>
            <a:srgbClr val="547EBF"/>
          </p15:clr>
        </p15:guide>
        <p15:guide id="4" orient="horz" pos="4065">
          <p15:clr>
            <a:srgbClr val="C35EA4"/>
          </p15:clr>
        </p15:guide>
        <p15:guide id="5" orient="horz" pos="4156">
          <p15:clr>
            <a:srgbClr val="547EBF"/>
          </p15:clr>
        </p15:guide>
        <p15:guide id="6" orient="horz" pos="391">
          <p15:clr>
            <a:srgbClr val="C35EA4"/>
          </p15:clr>
        </p15:guide>
        <p15:guide id="7" orient="horz" pos="913">
          <p15:clr>
            <a:srgbClr val="C35EA4"/>
          </p15:clr>
        </p15:guide>
        <p15:guide id="8" orient="horz" pos="3906">
          <p15:clr>
            <a:srgbClr val="C35EA4"/>
          </p15:clr>
        </p15:guide>
        <p15:guide id="9" pos="3987">
          <p15:clr>
            <a:srgbClr val="9FCC3B"/>
          </p15:clr>
        </p15:guide>
        <p15:guide id="10" pos="4091">
          <p15:clr>
            <a:srgbClr val="C35EA4"/>
          </p15:clr>
        </p15:guide>
        <p15:guide id="11" pos="3887">
          <p15:clr>
            <a:srgbClr val="C35EA4"/>
          </p15:clr>
        </p15:guide>
        <p15:guide id="12" orient="horz" pos="867">
          <p15:clr>
            <a:srgbClr val="C35EA4"/>
          </p15:clr>
        </p15:guide>
        <p15:guide id="13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et.hsr.ch/index.php?id=19191&amp;L=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"/>
          <p:cNvSpPr txBox="1">
            <a:spLocks noGrp="1"/>
          </p:cNvSpPr>
          <p:nvPr>
            <p:ph type="title"/>
          </p:nvPr>
        </p:nvSpPr>
        <p:spPr>
          <a:xfrm>
            <a:off x="4717185" y="3170593"/>
            <a:ext cx="7222412" cy="1097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lvl="0"/>
            <a:r>
              <a:rPr lang="de-CH" sz="2000"/>
              <a:t>Learning to Diagnose Leading Edge Erosion Degradation on an Airfoil via Aerodynamic Pressure Coefficients</a:t>
            </a:r>
            <a:endParaRPr sz="2000"/>
          </a:p>
        </p:txBody>
      </p:sp>
      <p:sp>
        <p:nvSpPr>
          <p:cNvPr id="114" name="Google Shape;114;p1"/>
          <p:cNvSpPr txBox="1">
            <a:spLocks noGrp="1"/>
          </p:cNvSpPr>
          <p:nvPr>
            <p:ph type="body" idx="1"/>
          </p:nvPr>
        </p:nvSpPr>
        <p:spPr>
          <a:xfrm>
            <a:off x="4838699" y="6409592"/>
            <a:ext cx="5541757" cy="212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2</a:t>
            </a:r>
            <a:r>
              <a:rPr lang="en-CH"/>
              <a:t>5</a:t>
            </a:r>
            <a:r>
              <a:rPr lang="en-US" baseline="30000" err="1"/>
              <a:t>th</a:t>
            </a:r>
            <a:r>
              <a:rPr lang="en-US"/>
              <a:t> May, 2021</a:t>
            </a:r>
            <a:endParaRPr/>
          </a:p>
        </p:txBody>
      </p:sp>
      <p:sp>
        <p:nvSpPr>
          <p:cNvPr id="115" name="Google Shape;115;p1"/>
          <p:cNvSpPr txBox="1">
            <a:spLocks noGrp="1"/>
          </p:cNvSpPr>
          <p:nvPr>
            <p:ph type="body" idx="2"/>
          </p:nvPr>
        </p:nvSpPr>
        <p:spPr>
          <a:xfrm>
            <a:off x="4722921" y="4529442"/>
            <a:ext cx="7608162" cy="40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sz="1400"/>
              <a:t>WESC2021 "Structural Health Monitoring: Applications and Potential in Wind Energy (I)"</a:t>
            </a:r>
            <a:endParaRPr sz="1400"/>
          </a:p>
        </p:txBody>
      </p:sp>
      <p:sp>
        <p:nvSpPr>
          <p:cNvPr id="116" name="Google Shape;116;p1"/>
          <p:cNvSpPr txBox="1">
            <a:spLocks noGrp="1"/>
          </p:cNvSpPr>
          <p:nvPr>
            <p:ph type="body" idx="3"/>
          </p:nvPr>
        </p:nvSpPr>
        <p:spPr>
          <a:xfrm>
            <a:off x="4717185" y="5175661"/>
            <a:ext cx="6398128" cy="661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/>
            <a:r>
              <a:rPr lang="en-CH" b="1"/>
              <a:t>Gregory Duthé</a:t>
            </a:r>
            <a:r>
              <a:rPr lang="en-US" b="1" baseline="30000"/>
              <a:t>1</a:t>
            </a:r>
            <a:r>
              <a:rPr lang="en-US" b="1"/>
              <a:t>, </a:t>
            </a:r>
            <a:r>
              <a:rPr lang="en-CH" b="1"/>
              <a:t>Imad</a:t>
            </a:r>
            <a:r>
              <a:rPr lang="en-US" b="1"/>
              <a:t> </a:t>
            </a:r>
            <a:r>
              <a:rPr lang="en-CH" b="1"/>
              <a:t>Abdallah</a:t>
            </a:r>
            <a:r>
              <a:rPr lang="en-US" b="1" baseline="30000"/>
              <a:t>1</a:t>
            </a:r>
            <a:r>
              <a:rPr lang="en-CH" b="1"/>
              <a:t>, Yuriy Marykovskiy</a:t>
            </a:r>
            <a:r>
              <a:rPr lang="en-US" b="1" baseline="30000"/>
              <a:t>1</a:t>
            </a:r>
            <a:r>
              <a:rPr lang="en-CH" b="1" baseline="30000"/>
              <a:t>,2</a:t>
            </a:r>
            <a:r>
              <a:rPr lang="en-CH" b="1"/>
              <a:t>,</a:t>
            </a:r>
            <a:r>
              <a:rPr lang="en-US" b="1"/>
              <a:t> Sarah Barber</a:t>
            </a:r>
            <a:r>
              <a:rPr lang="en-CH" b="1" baseline="30000"/>
              <a:t>2</a:t>
            </a:r>
            <a:r>
              <a:rPr lang="en-US" b="1"/>
              <a:t>, Eleni Chatzi</a:t>
            </a:r>
            <a:r>
              <a:rPr lang="en-US" b="1" baseline="30000"/>
              <a:t>1</a:t>
            </a:r>
            <a:endParaRPr lang="en-US" b="1"/>
          </a:p>
          <a:p>
            <a:pPr marL="0" indent="0"/>
            <a:r>
              <a:rPr lang="en-US" baseline="30000"/>
              <a:t>1</a:t>
            </a:r>
            <a:r>
              <a:rPr lang="en-US"/>
              <a:t>ETH Z</a:t>
            </a:r>
            <a:r>
              <a:rPr lang="en-CH"/>
              <a:t>ü</a:t>
            </a:r>
            <a:r>
              <a:rPr lang="en-US"/>
              <a:t>rich</a:t>
            </a:r>
          </a:p>
          <a:p>
            <a:pPr marL="0" indent="0"/>
            <a:r>
              <a:rPr lang="en-US" baseline="30000"/>
              <a:t>2</a:t>
            </a:r>
            <a:r>
              <a:rPr lang="en-US"/>
              <a:t>Eastern Switzerland University of Applied Sciences</a:t>
            </a:r>
          </a:p>
          <a:p>
            <a:pPr marL="0" lvl="0" indent="0"/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778" y="2429243"/>
            <a:ext cx="2395744" cy="710041"/>
          </a:xfrm>
          <a:prstGeom prst="rect">
            <a:avLst/>
          </a:prstGeom>
        </p:spPr>
      </p:pic>
      <p:pic>
        <p:nvPicPr>
          <p:cNvPr id="8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165944" y="2088491"/>
            <a:ext cx="1760997" cy="28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402" y="5642313"/>
            <a:ext cx="2052065" cy="6531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185" y="5821127"/>
            <a:ext cx="1459359" cy="3447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5975" cy="19255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77" y="5836932"/>
            <a:ext cx="1838325" cy="295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Data </a:t>
            </a:r>
            <a:r>
              <a:rPr lang="de-CH" dirty="0" err="1"/>
              <a:t>pipeline</a:t>
            </a:r>
            <a:r>
              <a:rPr lang="de-CH" dirty="0"/>
              <a:t> (5/6): CFD Simulation and Validation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CFD model: </a:t>
            </a:r>
          </a:p>
          <a:p>
            <a:pPr lvl="1"/>
            <a:r>
              <a:rPr lang="en-US" err="1"/>
              <a:t>OpenFOAM</a:t>
            </a:r>
            <a:r>
              <a:rPr lang="en-US"/>
              <a:t> 2D k-omega SST LM</a:t>
            </a:r>
          </a:p>
          <a:p>
            <a:pPr lvl="1"/>
            <a:r>
              <a:rPr lang="en-US"/>
              <a:t>Changes in surface sand-grain roughness at 4 patches replicate LEE</a:t>
            </a:r>
          </a:p>
          <a:p>
            <a:r>
              <a:rPr lang="en-US"/>
              <a:t>Validation of CFD model</a:t>
            </a:r>
          </a:p>
          <a:p>
            <a:pPr lvl="1"/>
            <a:r>
              <a:rPr lang="en-US"/>
              <a:t>Trends in pressure distributions match previous experimental work by </a:t>
            </a:r>
            <a:r>
              <a:rPr lang="en-US" err="1"/>
              <a:t>Maniaci</a:t>
            </a:r>
            <a:r>
              <a:rPr lang="en-US"/>
              <a:t> et al.</a:t>
            </a:r>
            <a:r>
              <a:rPr lang="en-US" baseline="30000"/>
              <a:t>1</a:t>
            </a:r>
          </a:p>
          <a:p>
            <a:endParaRPr lang="en-US"/>
          </a:p>
        </p:txBody>
      </p:sp>
      <p:pic>
        <p:nvPicPr>
          <p:cNvPr id="5" name="Google Shape;213;p25">
            <a:extLst>
              <a:ext uri="{FF2B5EF4-FFF2-40B4-BE49-F238E27FC236}">
                <a16:creationId xmlns:a16="http://schemas.microsoft.com/office/drawing/2014/main" id="{279FCB40-9BDB-4355-BBFA-80599BA527A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4949" y="3829212"/>
            <a:ext cx="5556212" cy="28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4;p25">
            <a:extLst>
              <a:ext uri="{FF2B5EF4-FFF2-40B4-BE49-F238E27FC236}">
                <a16:creationId xmlns:a16="http://schemas.microsoft.com/office/drawing/2014/main" id="{D1852EAE-972B-4B21-9E9F-911109B09088}"/>
              </a:ext>
            </a:extLst>
          </p:cNvPr>
          <p:cNvSpPr txBox="1"/>
          <p:nvPr/>
        </p:nvSpPr>
        <p:spPr>
          <a:xfrm>
            <a:off x="7540507" y="5415281"/>
            <a:ext cx="4243817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179387" lvl="0" indent="-179387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AutoNum type="arabicPeriod"/>
            </a:pPr>
            <a:r>
              <a:rPr lang="de-CH" sz="800">
                <a:solidFill>
                  <a:srgbClr val="000000"/>
                </a:solidFill>
              </a:rPr>
              <a:t>Maniaci, D.C., White, E.B., Wilcox, B., Langel, C.M., van Dam, C.P., Paquette, J.A., 2016. Experimental Measurement and CFD Model</a:t>
            </a:r>
            <a:r>
              <a:rPr lang="en-CH" sz="800">
                <a:solidFill>
                  <a:srgbClr val="000000"/>
                </a:solidFill>
              </a:rPr>
              <a:t> </a:t>
            </a:r>
            <a:r>
              <a:rPr lang="de-CH" sz="800">
                <a:solidFill>
                  <a:srgbClr val="000000"/>
                </a:solidFill>
              </a:rPr>
              <a:t>Development of Thick Wind Turbine Airfoils with Leading Edge Erosion. J. Phys. Conf. Ser. 753, 022013.</a:t>
            </a:r>
          </a:p>
        </p:txBody>
      </p:sp>
    </p:spTree>
    <p:extLst>
      <p:ext uri="{BB962C8B-B14F-4D97-AF65-F5344CB8AC3E}">
        <p14:creationId xmlns:p14="http://schemas.microsoft.com/office/powerpoint/2010/main" val="1921838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Data </a:t>
            </a:r>
            <a:r>
              <a:rPr lang="de-CH" err="1"/>
              <a:t>pipeline</a:t>
            </a:r>
            <a:r>
              <a:rPr lang="de-CH" dirty="0"/>
              <a:t> </a:t>
            </a:r>
            <a:r>
              <a:rPr lang="en-CH"/>
              <a:t>(6/6</a:t>
            </a:r>
            <a:r>
              <a:rPr lang="de-CH"/>
              <a:t>)</a:t>
            </a:r>
            <a:r>
              <a:rPr lang="de-CH" dirty="0"/>
              <a:t>: </a:t>
            </a:r>
            <a:r>
              <a:rPr lang="en-CH" dirty="0"/>
              <a:t>Summary</a:t>
            </a:r>
            <a:endParaRPr lang="de-CH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1CBF782-5382-4929-94B9-C734672827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370" t="-3223" r="-690" b="211"/>
          <a:stretch/>
        </p:blipFill>
        <p:spPr>
          <a:xfrm>
            <a:off x="109583" y="1932311"/>
            <a:ext cx="11870796" cy="35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97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228;p27">
            <a:extLst>
              <a:ext uri="{FF2B5EF4-FFF2-40B4-BE49-F238E27FC236}">
                <a16:creationId xmlns:a16="http://schemas.microsoft.com/office/drawing/2014/main" id="{2D7D7F97-F9D4-4409-AC74-F0FB2A16426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08598" y="1983799"/>
            <a:ext cx="4700975" cy="421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ML Architecture (1/3): Data </a:t>
            </a:r>
            <a:r>
              <a:rPr lang="en-AU" dirty="0"/>
              <a:t>Representation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06451" y="1449388"/>
            <a:ext cx="7201208" cy="4751387"/>
          </a:xfrm>
        </p:spPr>
        <p:txBody>
          <a:bodyPr>
            <a:normAutofit/>
          </a:bodyPr>
          <a:lstStyle/>
          <a:p>
            <a:r>
              <a:rPr lang="en-US"/>
              <a:t>Multiple options for data ‘substrate’</a:t>
            </a:r>
          </a:p>
          <a:p>
            <a:pPr lvl="1"/>
            <a:r>
              <a:rPr lang="en-US"/>
              <a:t>Arrays (values at fixed points in space, i.e., image representation)</a:t>
            </a:r>
          </a:p>
          <a:p>
            <a:pPr lvl="1"/>
            <a:r>
              <a:rPr lang="en-US"/>
              <a:t>Point clouds (values at any point in space)</a:t>
            </a:r>
          </a:p>
          <a:p>
            <a:pPr lvl="1"/>
            <a:r>
              <a:rPr lang="en-US"/>
              <a:t>Graphs (set of vertices and edges)</a:t>
            </a:r>
          </a:p>
          <a:p>
            <a:r>
              <a:rPr lang="en-US"/>
              <a:t>Data representation has big impact on ML architecture and performance</a:t>
            </a:r>
          </a:p>
          <a:p>
            <a:r>
              <a:rPr lang="en-US"/>
              <a:t>We choose to use the point cloud representation</a:t>
            </a:r>
          </a:p>
          <a:p>
            <a:pPr lvl="1"/>
            <a:r>
              <a:rPr lang="en-US"/>
              <a:t>Simple yet efficient </a:t>
            </a:r>
          </a:p>
          <a:p>
            <a:pPr lvl="1"/>
            <a:r>
              <a:rPr lang="en-US"/>
              <a:t>Many possible  point cloud ML architectures possible </a:t>
            </a:r>
          </a:p>
          <a:p>
            <a:endParaRPr lang="de-CH"/>
          </a:p>
        </p:txBody>
      </p:sp>
      <p:pic>
        <p:nvPicPr>
          <p:cNvPr id="6" name="Google Shape;234;p27">
            <a:extLst>
              <a:ext uri="{FF2B5EF4-FFF2-40B4-BE49-F238E27FC236}">
                <a16:creationId xmlns:a16="http://schemas.microsoft.com/office/drawing/2014/main" id="{1CD2EE0F-2A50-418F-901E-00C4873F2B5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0996" y="5805487"/>
            <a:ext cx="666661" cy="923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1482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ML Architecture (2/3): </a:t>
            </a:r>
            <a:r>
              <a:rPr lang="de-CH" dirty="0" err="1"/>
              <a:t>PointNet</a:t>
            </a:r>
            <a:endParaRPr lang="de-C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ML architecture based on PointNet</a:t>
            </a:r>
            <a:r>
              <a:rPr lang="en-US" baseline="30000"/>
              <a:t>1</a:t>
            </a:r>
            <a:endParaRPr lang="en-US"/>
          </a:p>
          <a:p>
            <a:endParaRPr lang="de-CH"/>
          </a:p>
        </p:txBody>
      </p:sp>
      <p:sp>
        <p:nvSpPr>
          <p:cNvPr id="5" name="Google Shape;244;p28">
            <a:extLst>
              <a:ext uri="{FF2B5EF4-FFF2-40B4-BE49-F238E27FC236}">
                <a16:creationId xmlns:a16="http://schemas.microsoft.com/office/drawing/2014/main" id="{55970846-565E-491F-85BC-77A66A238226}"/>
              </a:ext>
            </a:extLst>
          </p:cNvPr>
          <p:cNvSpPr txBox="1"/>
          <p:nvPr/>
        </p:nvSpPr>
        <p:spPr>
          <a:xfrm>
            <a:off x="734875" y="5705155"/>
            <a:ext cx="53643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179387" lvl="0" indent="-179387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AutoNum type="arabicPeriod"/>
            </a:pPr>
            <a:r>
              <a:rPr lang="de-CH" sz="800">
                <a:solidFill>
                  <a:srgbClr val="000000"/>
                </a:solidFill>
              </a:rPr>
              <a:t>Qi, Charles Ruizhongtai, et al. "Point-Net: Deep Learning on Point Sets for 3D Classification and Segmentation. CoRR abs/1612.00593 (2016)." arXiv preprint arXiv:1612.00593 (2016).</a:t>
            </a:r>
            <a:endParaRPr sz="800">
              <a:solidFill>
                <a:srgbClr val="000000"/>
              </a:solidFill>
            </a:endParaRPr>
          </a:p>
        </p:txBody>
      </p:sp>
      <p:pic>
        <p:nvPicPr>
          <p:cNvPr id="7" name="Picture 7" descr="Diagram&#10;&#10;Description automatically generated">
            <a:extLst>
              <a:ext uri="{FF2B5EF4-FFF2-40B4-BE49-F238E27FC236}">
                <a16:creationId xmlns:a16="http://schemas.microsoft.com/office/drawing/2014/main" id="{BAB6C9A7-7CC1-4B70-9281-96918E0BB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264" y="1954354"/>
            <a:ext cx="10009823" cy="385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59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ML Architecture (3/3): </a:t>
            </a:r>
            <a:r>
              <a:rPr lang="en-CH" dirty="0" err="1"/>
              <a:t>Two</a:t>
            </a:r>
            <a:r>
              <a:rPr lang="en-CH" dirty="0"/>
              <a:t> </a:t>
            </a:r>
            <a:r>
              <a:rPr lang="en-CH" dirty="0" err="1"/>
              <a:t>stage</a:t>
            </a:r>
            <a:r>
              <a:rPr lang="en-CH" dirty="0"/>
              <a:t> </a:t>
            </a:r>
            <a:r>
              <a:rPr lang="en-CH" dirty="0" err="1"/>
              <a:t>model</a:t>
            </a:r>
            <a:endParaRPr lang="de-CH" dirty="0" err="1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H"/>
              <a:t>Two parts: </a:t>
            </a:r>
          </a:p>
          <a:p>
            <a:pPr lvl="1"/>
            <a:r>
              <a:rPr lang="en-CH"/>
              <a:t>Flow parameter estimation (</a:t>
            </a:r>
            <a:r>
              <a:rPr lang="en-CH" err="1"/>
              <a:t>AoA</a:t>
            </a:r>
            <a:r>
              <a:rPr lang="en-CH"/>
              <a:t>, </a:t>
            </a:r>
            <a:r>
              <a:rPr lang="en-CH" err="1"/>
              <a:t>U</a:t>
            </a:r>
            <a:r>
              <a:rPr lang="en-CH" baseline="-25000" err="1"/>
              <a:t>in</a:t>
            </a:r>
            <a:r>
              <a:rPr lang="en-CH"/>
              <a:t>, Turb), either ML based or analytical methods</a:t>
            </a:r>
            <a:r>
              <a:rPr lang="en-CH" baseline="30000"/>
              <a:t>*</a:t>
            </a:r>
          </a:p>
          <a:p>
            <a:pPr lvl="1"/>
            <a:r>
              <a:rPr lang="en-CH"/>
              <a:t>Roughness predictor</a:t>
            </a:r>
          </a:p>
          <a:p>
            <a:pPr lvl="1"/>
            <a:endParaRPr lang="en-CH" baseline="-25000"/>
          </a:p>
          <a:p>
            <a:pPr lvl="1"/>
            <a:endParaRPr lang="de-CH"/>
          </a:p>
        </p:txBody>
      </p:sp>
      <p:pic>
        <p:nvPicPr>
          <p:cNvPr id="5" name="Picture 6" descr="Diagram&#10;&#10;Description automatically generated">
            <a:extLst>
              <a:ext uri="{FF2B5EF4-FFF2-40B4-BE49-F238E27FC236}">
                <a16:creationId xmlns:a16="http://schemas.microsoft.com/office/drawing/2014/main" id="{73F06E6E-DAFD-48CC-9F7C-55819A74F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915" y="2832803"/>
            <a:ext cx="6511766" cy="3711478"/>
          </a:xfrm>
          <a:prstGeom prst="rect">
            <a:avLst/>
          </a:prstGeom>
        </p:spPr>
      </p:pic>
      <p:sp>
        <p:nvSpPr>
          <p:cNvPr id="8" name="Google Shape;214;p25">
            <a:extLst>
              <a:ext uri="{FF2B5EF4-FFF2-40B4-BE49-F238E27FC236}">
                <a16:creationId xmlns:a16="http://schemas.microsoft.com/office/drawing/2014/main" id="{9FFD68AF-2C93-4900-91E2-001AA7652F0C}"/>
              </a:ext>
            </a:extLst>
          </p:cNvPr>
          <p:cNvSpPr txBox="1"/>
          <p:nvPr/>
        </p:nvSpPr>
        <p:spPr>
          <a:xfrm>
            <a:off x="8722222" y="5329556"/>
            <a:ext cx="3376591" cy="806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buSzPts val="800"/>
            </a:pPr>
            <a:r>
              <a:rPr lang="de-CH" sz="800"/>
              <a:t>* See WESC presentation given by Julien Deparday: Development of a method for obtaining local inflow angle from pressure gradient at leading edge on operating wind turbine blades</a:t>
            </a:r>
            <a:endParaRPr lang="de-CH" sz="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23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R</a:t>
            </a:r>
            <a:r>
              <a:rPr lang="en-CH" dirty="0" err="1"/>
              <a:t>esults</a:t>
            </a:r>
            <a:r>
              <a:rPr lang="en-CH"/>
              <a:t> (1/2)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15979" y="1963738"/>
            <a:ext cx="5812286" cy="4741862"/>
          </a:xfrm>
        </p:spPr>
        <p:txBody>
          <a:bodyPr>
            <a:normAutofit/>
          </a:bodyPr>
          <a:lstStyle/>
          <a:p>
            <a:r>
              <a:rPr lang="en-US" dirty="0"/>
              <a:t>First prototype dataset of 300 CFD simulations: 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Same value of roughness used in all patches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240 used for training, 60 for validation</a:t>
            </a:r>
          </a:p>
          <a:p>
            <a:pPr lvl="1">
              <a:buClr>
                <a:srgbClr val="191919"/>
              </a:buClr>
            </a:pPr>
            <a:endParaRPr lang="en-US" dirty="0"/>
          </a:p>
          <a:p>
            <a:pPr>
              <a:buClr>
                <a:srgbClr val="107AC4"/>
              </a:buClr>
              <a:buSzPts val="1800"/>
            </a:pPr>
            <a:r>
              <a:rPr lang="en-US" dirty="0"/>
              <a:t>Initial results:</a:t>
            </a:r>
          </a:p>
          <a:p>
            <a:pPr lvl="1"/>
            <a:r>
              <a:rPr lang="en-US" dirty="0"/>
              <a:t>15 roughness predictions for validation shown</a:t>
            </a:r>
          </a:p>
          <a:p>
            <a:pPr lvl="1">
              <a:buClr>
                <a:srgbClr val="191919"/>
              </a:buClr>
            </a:pPr>
            <a:r>
              <a:rPr lang="en-US" dirty="0"/>
              <a:t>Overall promising results, but:</a:t>
            </a:r>
          </a:p>
          <a:p>
            <a:pPr lvl="2" indent="-330835">
              <a:buClr>
                <a:srgbClr val="191919"/>
              </a:buClr>
            </a:pPr>
            <a:r>
              <a:rPr lang="en-US" dirty="0"/>
              <a:t>Often overpredicts roughness</a:t>
            </a:r>
          </a:p>
          <a:p>
            <a:pPr lvl="2" indent="-330835">
              <a:buClr>
                <a:srgbClr val="191919"/>
              </a:buClr>
            </a:pPr>
            <a:r>
              <a:rPr lang="en-US" dirty="0"/>
              <a:t>Predictions are worse for smaller roughness values</a:t>
            </a:r>
          </a:p>
          <a:p>
            <a:pPr>
              <a:buClr>
                <a:srgbClr val="107AC4"/>
              </a:buClr>
            </a:pPr>
            <a:endParaRPr lang="en-US" dirty="0"/>
          </a:p>
          <a:p>
            <a:pPr marL="594360" lvl="1" indent="0">
              <a:buClr>
                <a:srgbClr val="191919"/>
              </a:buClr>
              <a:buNone/>
            </a:pPr>
            <a:endParaRPr lang="en-US" dirty="0"/>
          </a:p>
          <a:p>
            <a:pPr lvl="1">
              <a:buClr>
                <a:srgbClr val="191919"/>
              </a:buClr>
            </a:pPr>
            <a:endParaRPr lang="de-CH"/>
          </a:p>
        </p:txBody>
      </p:sp>
      <p:pic>
        <p:nvPicPr>
          <p:cNvPr id="8" name="Picture 8" descr="Chart, bar chart&#10;&#10;Description automatically generated">
            <a:extLst>
              <a:ext uri="{FF2B5EF4-FFF2-40B4-BE49-F238E27FC236}">
                <a16:creationId xmlns:a16="http://schemas.microsoft.com/office/drawing/2014/main" id="{7FEC1A2E-CD62-4C15-91F9-82520B45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581" y="2481577"/>
            <a:ext cx="5108058" cy="33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84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err="1"/>
              <a:t>R</a:t>
            </a:r>
            <a:r>
              <a:rPr lang="en-CH" err="1"/>
              <a:t>esults</a:t>
            </a:r>
            <a:r>
              <a:rPr lang="en-CH"/>
              <a:t> (2/2)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15979" y="1744663"/>
            <a:ext cx="9214482" cy="4741862"/>
          </a:xfrm>
        </p:spPr>
        <p:txBody>
          <a:bodyPr>
            <a:normAutofit/>
          </a:bodyPr>
          <a:lstStyle/>
          <a:p>
            <a:r>
              <a:rPr lang="en-US" sz="1800" dirty="0"/>
              <a:t>Possible causes of roughness overprediction:</a:t>
            </a:r>
            <a:endParaRPr lang="en-US" dirty="0"/>
          </a:p>
          <a:p>
            <a:pPr lvl="1"/>
            <a:r>
              <a:rPr lang="en-US" sz="1600" dirty="0"/>
              <a:t>Could be due to the small size of the dataset</a:t>
            </a:r>
          </a:p>
          <a:p>
            <a:pPr lvl="1">
              <a:buClr>
                <a:srgbClr val="191919"/>
              </a:buClr>
            </a:pPr>
            <a:r>
              <a:rPr lang="en-US" sz="1600" dirty="0"/>
              <a:t>Small increases in roughness have a minor impact on the pressure field</a:t>
            </a:r>
          </a:p>
          <a:p>
            <a:pPr lvl="1">
              <a:buClr>
                <a:srgbClr val="191919"/>
              </a:buClr>
            </a:pPr>
            <a:r>
              <a:rPr lang="en-US" sz="1600" dirty="0"/>
              <a:t>Effects of roughness on boundary layer transition not yet accounted for in our CFD model</a:t>
            </a:r>
          </a:p>
          <a:p>
            <a:pPr lvl="1">
              <a:buClr>
                <a:srgbClr val="191919"/>
              </a:buClr>
            </a:pPr>
            <a:endParaRPr lang="en-US" sz="1600" dirty="0"/>
          </a:p>
          <a:p>
            <a:pPr>
              <a:buClr>
                <a:srgbClr val="107AC4"/>
              </a:buClr>
              <a:buSzPts val="1440"/>
            </a:pPr>
            <a:r>
              <a:rPr lang="en-US" sz="1800" dirty="0"/>
              <a:t>Solutions:</a:t>
            </a:r>
          </a:p>
          <a:p>
            <a:pPr lvl="1"/>
            <a:r>
              <a:rPr lang="en-US" dirty="0"/>
              <a:t>Larger dataset required </a:t>
            </a:r>
          </a:p>
          <a:p>
            <a:pPr lvl="1"/>
            <a:r>
              <a:rPr lang="en-US" dirty="0"/>
              <a:t> Adjust distribution of roughness </a:t>
            </a:r>
          </a:p>
          <a:p>
            <a:pPr lvl="1">
              <a:buClr>
                <a:srgbClr val="191919"/>
              </a:buClr>
            </a:pPr>
            <a:r>
              <a:rPr lang="en-US" dirty="0"/>
              <a:t>More accurate CFD model required (modified k-omega SST LM)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Clr>
                <a:srgbClr val="107AC4"/>
              </a:buClr>
              <a:buNone/>
            </a:pPr>
            <a:endParaRPr lang="en-US" dirty="0"/>
          </a:p>
          <a:p>
            <a:pPr marL="594360" lvl="1" indent="0">
              <a:buClr>
                <a:srgbClr val="191919"/>
              </a:buClr>
              <a:buNone/>
            </a:pPr>
            <a:endParaRPr lang="en-US" dirty="0"/>
          </a:p>
          <a:p>
            <a:pPr lvl="1">
              <a:buClr>
                <a:srgbClr val="191919"/>
              </a:buClr>
            </a:pPr>
            <a:endParaRPr lang="de-CH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95E5034-812A-4D8E-9528-13B634DB3566}"/>
              </a:ext>
            </a:extLst>
          </p:cNvPr>
          <p:cNvSpPr txBox="1">
            <a:spLocks/>
          </p:cNvSpPr>
          <p:nvPr/>
        </p:nvSpPr>
        <p:spPr>
          <a:xfrm>
            <a:off x="815900" y="5745163"/>
            <a:ext cx="11044234" cy="836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146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2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−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107AC4"/>
              </a:buClr>
            </a:pPr>
            <a:endParaRPr lang="en-US" dirty="0"/>
          </a:p>
          <a:p>
            <a:pPr marL="594360" lvl="1" indent="0">
              <a:buFont typeface="Arial"/>
              <a:buNone/>
            </a:pPr>
            <a:endParaRPr lang="en-US" dirty="0"/>
          </a:p>
          <a:p>
            <a:pPr lvl="1">
              <a:buClr>
                <a:srgbClr val="191919"/>
              </a:buClr>
            </a:pP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84687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err="1"/>
              <a:t>Conclusion</a:t>
            </a:r>
            <a:endParaRPr lang="en-US" err="1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06450" y="1830388"/>
            <a:ext cx="11053763" cy="475138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We developed a pipeline to create a robust dataset which:</a:t>
            </a:r>
          </a:p>
          <a:p>
            <a:pPr lvl="1"/>
            <a:r>
              <a:rPr lang="en-US" dirty="0"/>
              <a:t>Replicates a wide range of operational conditions</a:t>
            </a:r>
          </a:p>
          <a:p>
            <a:pPr lvl="1"/>
            <a:r>
              <a:rPr lang="en-US" dirty="0"/>
              <a:t>Uses CFD on diverse airfoil geometries obtained via generative ML</a:t>
            </a:r>
          </a:p>
          <a:p>
            <a:pPr lvl="1"/>
            <a:r>
              <a:rPr lang="en-US" dirty="0"/>
              <a:t>Aims to introduce as little exclusion bias as possible</a:t>
            </a:r>
          </a:p>
          <a:p>
            <a:pPr>
              <a:buClr>
                <a:srgbClr val="107AC4"/>
              </a:buClr>
            </a:pPr>
            <a:r>
              <a:rPr lang="en-US" dirty="0"/>
              <a:t>We used a split machine learning approach which, given a pressure field around an airfoil:</a:t>
            </a:r>
          </a:p>
          <a:p>
            <a:pPr lvl="1"/>
            <a:r>
              <a:rPr lang="en-US" dirty="0"/>
              <a:t>Aims to predict the roughness at the leading edge of an airfoil</a:t>
            </a:r>
          </a:p>
          <a:p>
            <a:pPr lvl="1"/>
            <a:r>
              <a:rPr lang="en-US" dirty="0"/>
              <a:t>Aims to predict the flow conditions</a:t>
            </a:r>
          </a:p>
          <a:p>
            <a:pPr>
              <a:buClr>
                <a:srgbClr val="107AC4"/>
              </a:buClr>
            </a:pPr>
            <a:r>
              <a:rPr lang="en-US" dirty="0"/>
              <a:t>Future work: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Generate full dataset (5k samples)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Increase accuracy of CFD model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Test and compare multiple ML architectures and analytical flow estimators</a:t>
            </a:r>
          </a:p>
          <a:p>
            <a:pPr>
              <a:buClr>
                <a:srgbClr val="107AC4"/>
              </a:buClr>
              <a:buSzPts val="1800"/>
            </a:pPr>
            <a:endParaRPr lang="en-US"/>
          </a:p>
          <a:p>
            <a:pPr lvl="1">
              <a:buSzPts val="1800"/>
            </a:pPr>
            <a:endParaRPr lang="en-US"/>
          </a:p>
          <a:p>
            <a:pPr lvl="1">
              <a:buSzPts val="1800"/>
            </a:pPr>
            <a:endParaRPr lang="en-US"/>
          </a:p>
          <a:p>
            <a:pPr lvl="1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0659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8"/>
          <p:cNvSpPr txBox="1">
            <a:spLocks noGrp="1"/>
          </p:cNvSpPr>
          <p:nvPr>
            <p:ph type="sldNum" idx="12"/>
          </p:nvPr>
        </p:nvSpPr>
        <p:spPr>
          <a:xfrm>
            <a:off x="268996" y="6453187"/>
            <a:ext cx="537454" cy="17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6" name="Google Shape;387;p8"/>
          <p:cNvSpPr txBox="1">
            <a:spLocks/>
          </p:cNvSpPr>
          <p:nvPr/>
        </p:nvSpPr>
        <p:spPr>
          <a:xfrm>
            <a:off x="3141835" y="701623"/>
            <a:ext cx="5918814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en-US">
                <a:solidFill>
                  <a:srgbClr val="107AC4"/>
                </a:solidFill>
              </a:rPr>
              <a:t>Thank you for your attention!</a:t>
            </a:r>
          </a:p>
        </p:txBody>
      </p:sp>
      <p:sp>
        <p:nvSpPr>
          <p:cNvPr id="7" name="Google Shape;387;p8"/>
          <p:cNvSpPr txBox="1">
            <a:spLocks/>
          </p:cNvSpPr>
          <p:nvPr/>
        </p:nvSpPr>
        <p:spPr>
          <a:xfrm>
            <a:off x="4611201" y="1239336"/>
            <a:ext cx="3255107" cy="68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3200"/>
            </a:pPr>
            <a:r>
              <a:rPr lang="en-CH" sz="2400">
                <a:solidFill>
                  <a:schemeClr val="accent2"/>
                </a:solidFill>
              </a:rPr>
              <a:t>dutheg@ethz.ch</a:t>
            </a:r>
            <a:endParaRPr lang="en-US" sz="2400">
              <a:solidFill>
                <a:schemeClr val="accent2"/>
              </a:solidFill>
            </a:endParaRPr>
          </a:p>
        </p:txBody>
      </p:sp>
      <p:sp>
        <p:nvSpPr>
          <p:cNvPr id="8" name="Google Shape;387;p8"/>
          <p:cNvSpPr txBox="1">
            <a:spLocks/>
          </p:cNvSpPr>
          <p:nvPr/>
        </p:nvSpPr>
        <p:spPr>
          <a:xfrm>
            <a:off x="3083654" y="4677504"/>
            <a:ext cx="6487065" cy="905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3200"/>
            </a:pPr>
            <a:r>
              <a:rPr lang="en-US" sz="1600">
                <a:solidFill>
                  <a:srgbClr val="107AC4"/>
                </a:solidFill>
              </a:rPr>
              <a:t>Find out more here:</a:t>
            </a:r>
          </a:p>
          <a:p>
            <a:pPr algn="ctr">
              <a:buSzPts val="3200"/>
            </a:pPr>
            <a:r>
              <a:rPr lang="en-US" sz="1600">
                <a:solidFill>
                  <a:srgbClr val="107AC4"/>
                </a:solidFill>
                <a:hlinkClick r:id="rId3"/>
              </a:rPr>
              <a:t>https://www.iet.hsr.ch/index.php?id=19191&amp;L=4</a:t>
            </a:r>
            <a:r>
              <a:rPr lang="en-US" sz="1600">
                <a:solidFill>
                  <a:srgbClr val="107AC4"/>
                </a:solidFill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654" y="5582908"/>
            <a:ext cx="2052065" cy="6531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37" y="5761722"/>
            <a:ext cx="1459359" cy="344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330" y="5777527"/>
            <a:ext cx="1838325" cy="295275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B4B431CD-D7A6-4AD1-BD5C-0E1EC02F6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159" y="2097088"/>
            <a:ext cx="11082354" cy="302736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1600" dirty="0"/>
              <a:t>Other </a:t>
            </a:r>
            <a:r>
              <a:rPr lang="en-US" sz="1600" dirty="0" err="1"/>
              <a:t>AeroSense</a:t>
            </a:r>
            <a:r>
              <a:rPr lang="en-US" sz="1600" dirty="0"/>
              <a:t> presentations:</a:t>
            </a:r>
          </a:p>
          <a:p>
            <a:pPr marL="400050" indent="-285750"/>
            <a:r>
              <a:rPr lang="de-CH" sz="1600" i="1" dirty="0"/>
              <a:t>Development </a:t>
            </a:r>
            <a:r>
              <a:rPr lang="de-CH" sz="1600" i="1" dirty="0" err="1"/>
              <a:t>of</a:t>
            </a:r>
            <a:r>
              <a:rPr lang="de-CH" sz="1600" i="1" dirty="0"/>
              <a:t> a </a:t>
            </a:r>
            <a:r>
              <a:rPr lang="de-CH" sz="1600" i="1" dirty="0" err="1"/>
              <a:t>method</a:t>
            </a:r>
            <a:r>
              <a:rPr lang="de-CH" sz="1600" i="1" dirty="0"/>
              <a:t> </a:t>
            </a:r>
            <a:r>
              <a:rPr lang="de-CH" sz="1600" i="1" dirty="0" err="1"/>
              <a:t>for</a:t>
            </a:r>
            <a:r>
              <a:rPr lang="de-CH" sz="1600" i="1" dirty="0"/>
              <a:t> </a:t>
            </a:r>
            <a:r>
              <a:rPr lang="de-CH" sz="1600" i="1" dirty="0" err="1"/>
              <a:t>obtaining</a:t>
            </a:r>
            <a:r>
              <a:rPr lang="de-CH" sz="1600" i="1" dirty="0"/>
              <a:t> </a:t>
            </a:r>
            <a:r>
              <a:rPr lang="de-CH" sz="1600" i="1" dirty="0" err="1"/>
              <a:t>local</a:t>
            </a:r>
            <a:r>
              <a:rPr lang="de-CH" sz="1600" i="1" dirty="0"/>
              <a:t> </a:t>
            </a:r>
            <a:r>
              <a:rPr lang="de-CH" sz="1600" i="1" dirty="0" err="1"/>
              <a:t>inflow</a:t>
            </a:r>
            <a:r>
              <a:rPr lang="de-CH" sz="1600" i="1" dirty="0"/>
              <a:t> angle </a:t>
            </a:r>
            <a:r>
              <a:rPr lang="de-CH" sz="1600" i="1" dirty="0" err="1"/>
              <a:t>from</a:t>
            </a:r>
            <a:r>
              <a:rPr lang="de-CH" sz="1600" i="1" dirty="0"/>
              <a:t> </a:t>
            </a:r>
            <a:r>
              <a:rPr lang="de-CH" sz="1600" i="1" dirty="0" err="1"/>
              <a:t>pressure</a:t>
            </a:r>
            <a:r>
              <a:rPr lang="de-CH" sz="1600" i="1" dirty="0"/>
              <a:t> </a:t>
            </a:r>
            <a:r>
              <a:rPr lang="de-CH" sz="1600" i="1" dirty="0" err="1"/>
              <a:t>gradient</a:t>
            </a:r>
            <a:r>
              <a:rPr lang="de-CH" sz="1600" i="1" dirty="0"/>
              <a:t> at </a:t>
            </a:r>
            <a:r>
              <a:rPr lang="de-CH" sz="1600" i="1" dirty="0" err="1"/>
              <a:t>leading</a:t>
            </a:r>
            <a:r>
              <a:rPr lang="de-CH" sz="1600" i="1" dirty="0"/>
              <a:t> </a:t>
            </a:r>
            <a:r>
              <a:rPr lang="de-CH" sz="1600" i="1" dirty="0" err="1"/>
              <a:t>edge</a:t>
            </a:r>
            <a:r>
              <a:rPr lang="de-CH" sz="1600" i="1" dirty="0"/>
              <a:t> on </a:t>
            </a:r>
            <a:r>
              <a:rPr lang="de-CH" sz="1600" i="1" dirty="0" err="1"/>
              <a:t>operating</a:t>
            </a:r>
            <a:r>
              <a:rPr lang="de-CH" sz="1600" i="1" dirty="0"/>
              <a:t> wind </a:t>
            </a:r>
            <a:r>
              <a:rPr lang="de-CH" sz="1600" i="1" dirty="0" err="1"/>
              <a:t>turbine</a:t>
            </a:r>
            <a:r>
              <a:rPr lang="de-CH" sz="1600" i="1" dirty="0"/>
              <a:t> blades</a:t>
            </a:r>
            <a:r>
              <a:rPr lang="de-CH" sz="1600" dirty="0"/>
              <a:t> – </a:t>
            </a:r>
            <a:r>
              <a:rPr lang="de-CH" sz="1600" b="1" dirty="0"/>
              <a:t>Julien </a:t>
            </a:r>
            <a:r>
              <a:rPr lang="de-CH" sz="1600" b="1" dirty="0" err="1"/>
              <a:t>Deparday</a:t>
            </a:r>
            <a:r>
              <a:rPr lang="de-CH" sz="1600" b="1" dirty="0"/>
              <a:t> </a:t>
            </a:r>
            <a:r>
              <a:rPr lang="de-CH" sz="1600" dirty="0"/>
              <a:t>in Smart Blades Technologies, 14:05 on Tuesday</a:t>
            </a:r>
            <a:endParaRPr lang="en-US" sz="1600" dirty="0"/>
          </a:p>
          <a:p>
            <a:r>
              <a:rPr lang="en-IN" sz="1600" i="1" dirty="0"/>
              <a:t>Digital Twin Workflow Development Framework in the Context of Fluid Structure Interaction </a:t>
            </a:r>
            <a:r>
              <a:rPr lang="en-IN" sz="1600" dirty="0"/>
              <a:t>- </a:t>
            </a:r>
            <a:r>
              <a:rPr lang="en-US" sz="1600" b="1" dirty="0"/>
              <a:t>Yuriy </a:t>
            </a:r>
            <a:r>
              <a:rPr lang="en-US" sz="1600" b="1" dirty="0" err="1"/>
              <a:t>Marykovskiy</a:t>
            </a:r>
            <a:r>
              <a:rPr lang="en-US" sz="1600" b="1" dirty="0"/>
              <a:t>  </a:t>
            </a:r>
            <a:r>
              <a:rPr lang="en-US" sz="1600" dirty="0"/>
              <a:t>in Digital Twin Technology, 14:25 on Tuesday</a:t>
            </a:r>
          </a:p>
          <a:p>
            <a:r>
              <a:rPr lang="en-US" sz="1600" i="1" dirty="0"/>
              <a:t>Towards A Self-sustaining Wireless Smart Sensor Node for Continuous Monitoring of Wind Turbines</a:t>
            </a:r>
            <a:r>
              <a:rPr lang="en-US" sz="1600" dirty="0"/>
              <a:t> - </a:t>
            </a:r>
            <a:r>
              <a:rPr lang="en-US" sz="1600" b="1" dirty="0"/>
              <a:t>Tommaso </a:t>
            </a:r>
            <a:r>
              <a:rPr lang="en-US" sz="1600" b="1" dirty="0" err="1"/>
              <a:t>Polonelli</a:t>
            </a:r>
            <a:r>
              <a:rPr lang="en-US" sz="1600" b="1" dirty="0"/>
              <a:t> </a:t>
            </a:r>
            <a:r>
              <a:rPr lang="en-US" sz="1600" dirty="0"/>
              <a:t>in Novel Sensing and New Measurement Concepts for Wind Turbines, 14:15 on Friday</a:t>
            </a:r>
            <a:endParaRPr lang="de-CH" sz="1600" b="1" dirty="0"/>
          </a:p>
          <a:p>
            <a:pPr>
              <a:buClr>
                <a:srgbClr val="107AC4"/>
              </a:buClr>
              <a:buSzPts val="1800"/>
            </a:pPr>
            <a:endParaRPr lang="en-US" sz="1600" dirty="0"/>
          </a:p>
          <a:p>
            <a:pPr>
              <a:buClr>
                <a:srgbClr val="107AC4"/>
              </a:buClr>
              <a:buSzPts val="1800"/>
            </a:pPr>
            <a:endParaRPr lang="en-US" sz="1600" dirty="0"/>
          </a:p>
          <a:p>
            <a:pPr marL="114300" indent="0">
              <a:buClr>
                <a:srgbClr val="107AC4"/>
              </a:buClr>
              <a:buSzPts val="1800"/>
              <a:buNone/>
            </a:pPr>
            <a:endParaRPr lang="en-US" sz="1600" dirty="0"/>
          </a:p>
          <a:p>
            <a:pPr lvl="1">
              <a:buSzPts val="1800"/>
            </a:pPr>
            <a:endParaRPr lang="en-US" sz="1600" dirty="0"/>
          </a:p>
          <a:p>
            <a:pPr lvl="1">
              <a:buSzPts val="1800"/>
            </a:pPr>
            <a:endParaRPr lang="en-US" sz="1600" dirty="0"/>
          </a:p>
          <a:p>
            <a:pPr lvl="1"/>
            <a:endParaRPr lang="de-CH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Contents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06450" y="2001838"/>
            <a:ext cx="11053763" cy="4751387"/>
          </a:xfrm>
        </p:spPr>
        <p:txBody>
          <a:bodyPr/>
          <a:lstStyle/>
          <a:p>
            <a:pPr marL="571500" indent="-457200">
              <a:buAutoNum type="arabicPeriod"/>
            </a:pPr>
            <a:r>
              <a:rPr lang="en-CH"/>
              <a:t>Introduction and </a:t>
            </a:r>
            <a:r>
              <a:rPr lang="en-US"/>
              <a:t>Method Overview </a:t>
            </a:r>
          </a:p>
          <a:p>
            <a:pPr marL="571500" indent="-457200">
              <a:buFont typeface="+mj-lt"/>
              <a:buAutoNum type="arabicPeriod"/>
            </a:pPr>
            <a:r>
              <a:rPr lang="en-CH"/>
              <a:t>Data Pipeline</a:t>
            </a:r>
          </a:p>
          <a:p>
            <a:pPr marL="571500" indent="-457200">
              <a:buFont typeface="+mj-lt"/>
              <a:buAutoNum type="arabicPeriod"/>
            </a:pPr>
            <a:r>
              <a:rPr lang="en-CH"/>
              <a:t>Model Architecture</a:t>
            </a:r>
          </a:p>
          <a:p>
            <a:pPr marL="571500" indent="-457200">
              <a:buFont typeface="+mj-lt"/>
              <a:buAutoNum type="arabicPeriod"/>
            </a:pPr>
            <a:r>
              <a:rPr lang="en-CH"/>
              <a:t>Results</a:t>
            </a:r>
          </a:p>
          <a:p>
            <a:pPr marL="571500" indent="-457200">
              <a:buFont typeface="+mj-lt"/>
              <a:buAutoNum type="arabicPeriod"/>
            </a:pPr>
            <a:r>
              <a:rPr lang="en-CH"/>
              <a:t>Conclusion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9360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08000" bIns="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22" name="Google Shape;122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r>
              <a:rPr lang="en-US">
                <a:solidFill>
                  <a:srgbClr val="3287C4"/>
                </a:solidFill>
              </a:rPr>
              <a:t>The </a:t>
            </a:r>
            <a:r>
              <a:rPr lang="en-US" err="1">
                <a:solidFill>
                  <a:srgbClr val="3287C4"/>
                </a:solidFill>
              </a:rPr>
              <a:t>Aerosense</a:t>
            </a:r>
            <a:r>
              <a:rPr lang="en-US">
                <a:solidFill>
                  <a:srgbClr val="3287C4"/>
                </a:solidFill>
              </a:rPr>
              <a:t> project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8201" y="1396636"/>
            <a:ext cx="6442068" cy="500379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1400" b="1"/>
              <a:t>Project goal: </a:t>
            </a:r>
            <a:r>
              <a:rPr lang="en-US" sz="1400"/>
              <a:t>develop a first ever MEMS-based surface pressure and acoustic smart measurement system that is thin, non-intrusive, robust, modular, low power and self-sustaining, wirelessly transmitting, easy to install and cost-effective for wind turbines.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35" y="2685143"/>
            <a:ext cx="5760000" cy="3533401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idx="1"/>
          </p:nvPr>
        </p:nvSpPr>
        <p:spPr>
          <a:xfrm>
            <a:off x="6365631" y="1396636"/>
            <a:ext cx="5723791" cy="482441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400" b="1"/>
              <a:t>Use cases: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 b="1"/>
              <a:t>Operators</a:t>
            </a:r>
            <a:r>
              <a:rPr lang="en-US" sz="1200"/>
              <a:t>: blade surface (and structural?) damage detection, performance </a:t>
            </a:r>
            <a:r>
              <a:rPr lang="en-US" sz="1200" err="1"/>
              <a:t>optimisation</a:t>
            </a:r>
            <a:r>
              <a:rPr lang="en-US" sz="1200"/>
              <a:t>, amplitude modulation detection (increase operating time).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 b="1"/>
              <a:t>OEMs: </a:t>
            </a:r>
            <a:r>
              <a:rPr lang="en-US" sz="1200" err="1"/>
              <a:t>optimisation</a:t>
            </a:r>
            <a:r>
              <a:rPr lang="en-US" sz="1200"/>
              <a:t> of </a:t>
            </a:r>
            <a:r>
              <a:rPr lang="en-US" sz="1200" err="1"/>
              <a:t>aeroacoustic</a:t>
            </a:r>
            <a:r>
              <a:rPr lang="en-US" sz="1200"/>
              <a:t> design tools and wind turbine designs, understanding 3D field aerodynamics.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400" b="1"/>
              <a:t>Scope: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3 years May 2020 – April 2023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Funding from SNF/</a:t>
            </a:r>
            <a:r>
              <a:rPr lang="en-US" sz="1200" err="1"/>
              <a:t>Innouisse</a:t>
            </a:r>
            <a:r>
              <a:rPr lang="en-US" sz="1200"/>
              <a:t> BRIDGE </a:t>
            </a:r>
            <a:r>
              <a:rPr lang="en-US" sz="1200" err="1"/>
              <a:t>programme</a:t>
            </a:r>
            <a:r>
              <a:rPr lang="en-US" sz="1200"/>
              <a:t>: CHF 2.3 m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400" b="1"/>
              <a:t>Partners: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Eastern Switzerland University of Applied Sciences (OST)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ETH Zurich Chair of Structural Mechanics and Monitoring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ETH Zurich Center for Project-Based Learning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 err="1"/>
              <a:t>Octue</a:t>
            </a:r>
            <a:r>
              <a:rPr lang="en-US" sz="1200"/>
              <a:t> (UK)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400" b="1"/>
              <a:t>Advisory Board: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/>
              <a:t>RES, EKZ Renewables, </a:t>
            </a:r>
            <a:r>
              <a:rPr lang="en-US" sz="1200" err="1"/>
              <a:t>Enercon</a:t>
            </a:r>
            <a:r>
              <a:rPr lang="en-US" sz="1200"/>
              <a:t>, GE (LM), </a:t>
            </a:r>
            <a:r>
              <a:rPr lang="en-US" sz="1200" err="1"/>
              <a:t>Brüel&amp;Kjaer</a:t>
            </a:r>
            <a:endParaRPr lang="en-US" sz="120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200" err="1"/>
              <a:t>Fraunhofer</a:t>
            </a:r>
            <a:r>
              <a:rPr lang="en-US" sz="1200"/>
              <a:t> IWES, ECN, DTU, TU Delft, NREL.</a:t>
            </a:r>
            <a:endParaRPr lang="de-CH" sz="1200"/>
          </a:p>
        </p:txBody>
      </p:sp>
    </p:spTree>
    <p:extLst>
      <p:ext uri="{BB962C8B-B14F-4D97-AF65-F5344CB8AC3E}">
        <p14:creationId xmlns:p14="http://schemas.microsoft.com/office/powerpoint/2010/main" val="379463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Introduction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Leading edge erosion (LEE): </a:t>
            </a:r>
          </a:p>
          <a:p>
            <a:pPr lvl="1"/>
            <a:r>
              <a:rPr lang="en-US"/>
              <a:t>Reduces power production</a:t>
            </a:r>
          </a:p>
          <a:p>
            <a:pPr lvl="1"/>
            <a:r>
              <a:rPr lang="en-US"/>
              <a:t>Increases noise</a:t>
            </a:r>
          </a:p>
          <a:p>
            <a:pPr lvl="1"/>
            <a:r>
              <a:rPr lang="en-US"/>
              <a:t>Can affect blade structural integrity</a:t>
            </a:r>
          </a:p>
          <a:p>
            <a:r>
              <a:rPr lang="en-US"/>
              <a:t>Current LEE condition monitoring methods:</a:t>
            </a:r>
          </a:p>
          <a:p>
            <a:pPr lvl="1"/>
            <a:r>
              <a:rPr lang="en-US"/>
              <a:t>Manual or drone-based inspection</a:t>
            </a:r>
          </a:p>
          <a:p>
            <a:pPr lvl="1"/>
            <a:r>
              <a:rPr lang="en-US"/>
              <a:t>Vibration based</a:t>
            </a:r>
          </a:p>
          <a:p>
            <a:pPr lvl="1"/>
            <a:r>
              <a:rPr lang="en-US"/>
              <a:t>SCADA analysis</a:t>
            </a:r>
          </a:p>
          <a:p>
            <a:pPr marL="594360" lvl="1" indent="0">
              <a:buNone/>
            </a:pPr>
            <a:r>
              <a:rPr lang="en-CH"/>
              <a:t>	</a:t>
            </a:r>
            <a:r>
              <a:rPr lang="en-US"/>
              <a:t>→ Limited for continuous monitoring, no methods based on aerodynamics</a:t>
            </a:r>
          </a:p>
          <a:p>
            <a:r>
              <a:rPr lang="en-US" err="1"/>
              <a:t>AeroSense</a:t>
            </a:r>
            <a:r>
              <a:rPr lang="en-US"/>
              <a:t> project:</a:t>
            </a:r>
          </a:p>
          <a:p>
            <a:pPr lvl="1"/>
            <a:r>
              <a:rPr lang="en-US"/>
              <a:t>System composed of MEMS-based pressure sensors placed around blade ‘slice’</a:t>
            </a:r>
          </a:p>
          <a:p>
            <a:pPr lvl="1"/>
            <a:r>
              <a:rPr lang="en-US"/>
              <a:t>Continuous measurement of blade aerodynamics</a:t>
            </a:r>
          </a:p>
          <a:p>
            <a:pPr marL="594360" lvl="1" indent="0">
              <a:buNone/>
            </a:pPr>
            <a:r>
              <a:rPr lang="en-CH"/>
              <a:t>	</a:t>
            </a:r>
            <a:r>
              <a:rPr lang="en-US"/>
              <a:t>→ How can we use this to diagnose the extent of leading edge erosion?</a:t>
            </a:r>
          </a:p>
          <a:p>
            <a:endParaRPr lang="de-CH"/>
          </a:p>
        </p:txBody>
      </p:sp>
      <p:pic>
        <p:nvPicPr>
          <p:cNvPr id="7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BF56502A-5BC8-44D8-9B2A-2ABF04B8B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287" y="1538037"/>
            <a:ext cx="4763550" cy="2076951"/>
          </a:xfrm>
          <a:prstGeom prst="rect">
            <a:avLst/>
          </a:prstGeom>
        </p:spPr>
      </p:pic>
      <p:sp>
        <p:nvSpPr>
          <p:cNvPr id="8" name="Google Shape;214;p25">
            <a:extLst>
              <a:ext uri="{FF2B5EF4-FFF2-40B4-BE49-F238E27FC236}">
                <a16:creationId xmlns:a16="http://schemas.microsoft.com/office/drawing/2014/main" id="{9825DE4B-7813-4EF4-A9EA-CBE100CE309C}"/>
              </a:ext>
            </a:extLst>
          </p:cNvPr>
          <p:cNvSpPr txBox="1"/>
          <p:nvPr/>
        </p:nvSpPr>
        <p:spPr>
          <a:xfrm>
            <a:off x="7050479" y="3624581"/>
            <a:ext cx="4501125" cy="27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800"/>
            </a:pPr>
            <a:r>
              <a:rPr lang="en-US" sz="800"/>
              <a:t>Source: Eisenberg, Drew, Steffen Laustsen, and Jason Stege. "Wind turbine blade coating leading edge rain erosion model: Development and validation." </a:t>
            </a:r>
            <a:r>
              <a:rPr lang="en-US" sz="800" i="1"/>
              <a:t>Wind Energy</a:t>
            </a:r>
            <a:r>
              <a:rPr lang="en-US" sz="800"/>
              <a:t> 21.10 (2018): 942-951.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6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Method overview</a:t>
            </a:r>
            <a:endParaRPr lang="de-CH"/>
          </a:p>
        </p:txBody>
      </p:sp>
      <p:pic>
        <p:nvPicPr>
          <p:cNvPr id="5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9905C60-3972-4DEA-9FF5-91536A343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135" y="1549184"/>
            <a:ext cx="9558549" cy="505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875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Data pipeline (1/6): Airfoil Geometries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Robust model development:</a:t>
            </a:r>
            <a:endParaRPr lang="en-CH" dirty="0"/>
          </a:p>
          <a:p>
            <a:pPr lvl="1"/>
            <a:r>
              <a:rPr lang="en-US" dirty="0"/>
              <a:t>Needs to be able to generalize to any wind turbine</a:t>
            </a:r>
          </a:p>
          <a:p>
            <a:pPr lvl="1"/>
            <a:r>
              <a:rPr lang="en-US" dirty="0"/>
              <a:t>Needs to account for warping during operation</a:t>
            </a:r>
          </a:p>
          <a:p>
            <a:pPr marL="594360" lvl="1" indent="0">
              <a:buNone/>
            </a:pPr>
            <a:r>
              <a:rPr lang="en-CH" dirty="0"/>
              <a:t>	</a:t>
            </a:r>
            <a:r>
              <a:rPr lang="en-US"/>
              <a:t>→ Diverse range of airfoil geometries need to be simulated</a:t>
            </a:r>
            <a:endParaRPr lang="en-CH"/>
          </a:p>
          <a:p>
            <a:pPr marL="594360" lvl="1" indent="0">
              <a:buNone/>
            </a:pPr>
            <a:endParaRPr lang="en-US"/>
          </a:p>
          <a:p>
            <a:r>
              <a:rPr lang="en-US" dirty="0"/>
              <a:t>Simulate many airfoils, but how to choose which ones? </a:t>
            </a:r>
            <a:endParaRPr lang="en-CH" dirty="0"/>
          </a:p>
          <a:p>
            <a:pPr lvl="1"/>
            <a:r>
              <a:rPr lang="en-US" dirty="0"/>
              <a:t>Avoid biasing the output dataset by manual selection</a:t>
            </a:r>
          </a:p>
          <a:p>
            <a:pPr lvl="1"/>
            <a:r>
              <a:rPr lang="en-US" dirty="0"/>
              <a:t>Need realistic airfoils, not random shapes</a:t>
            </a:r>
          </a:p>
          <a:p>
            <a:pPr marL="594360" lvl="1" indent="0">
              <a:buNone/>
            </a:pPr>
            <a:r>
              <a:rPr lang="en-CH" dirty="0"/>
              <a:t>	</a:t>
            </a:r>
            <a:r>
              <a:rPr lang="en-US" dirty="0"/>
              <a:t>→ Airfoil Shape Variational </a:t>
            </a:r>
            <a:r>
              <a:rPr lang="en-US" dirty="0" err="1"/>
              <a:t>AutoEncoder</a:t>
            </a:r>
            <a:endParaRPr lang="en-US" dirty="0"/>
          </a:p>
          <a:p>
            <a:endParaRPr lang="de-CH"/>
          </a:p>
        </p:txBody>
      </p:sp>
      <p:pic>
        <p:nvPicPr>
          <p:cNvPr id="7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5604BF03-D249-437C-9B39-F9ECD8F93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182" y="1541930"/>
            <a:ext cx="3336607" cy="500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8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Data </a:t>
            </a:r>
            <a:r>
              <a:rPr lang="en-CH" err="1"/>
              <a:t>pipeline</a:t>
            </a:r>
            <a:r>
              <a:rPr lang="en-CH"/>
              <a:t> (2/6): </a:t>
            </a:r>
            <a:r>
              <a:rPr lang="en-CH" err="1"/>
              <a:t>Airfoil</a:t>
            </a:r>
            <a:r>
              <a:rPr lang="en-CH" dirty="0"/>
              <a:t> Shape VAE</a:t>
            </a:r>
            <a:endParaRPr lang="de-C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06450" y="1713157"/>
            <a:ext cx="6056294" cy="4262926"/>
          </a:xfrm>
        </p:spPr>
        <p:txBody>
          <a:bodyPr>
            <a:normAutofit/>
          </a:bodyPr>
          <a:lstStyle/>
          <a:p>
            <a:r>
              <a:rPr lang="en-US" dirty="0"/>
              <a:t>Idea: </a:t>
            </a:r>
            <a:endParaRPr lang="en-CH" dirty="0"/>
          </a:p>
          <a:p>
            <a:pPr lvl="1">
              <a:buSzPts val="1800"/>
            </a:pPr>
            <a:r>
              <a:rPr lang="en-US" dirty="0"/>
              <a:t>Train generative model on dataset of airfoils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Sample from latent space to create new airfoils</a:t>
            </a:r>
          </a:p>
          <a:p>
            <a:pPr lvl="1">
              <a:buClr>
                <a:srgbClr val="191919"/>
              </a:buClr>
            </a:pPr>
            <a:endParaRPr lang="en-US"/>
          </a:p>
          <a:p>
            <a:pPr>
              <a:buClr>
                <a:srgbClr val="107AC4"/>
              </a:buClr>
            </a:pPr>
            <a:r>
              <a:rPr lang="en-US" dirty="0"/>
              <a:t>Variational </a:t>
            </a:r>
            <a:r>
              <a:rPr lang="en-US" dirty="0" err="1"/>
              <a:t>AutoEncoder</a:t>
            </a:r>
            <a:r>
              <a:rPr lang="en-US" dirty="0"/>
              <a:t> (VAE)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 VAEs condition the latent space well for sampling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Simple MLP probabilistic encoder</a:t>
            </a:r>
          </a:p>
          <a:p>
            <a:pPr lvl="1">
              <a:buClr>
                <a:srgbClr val="191919"/>
              </a:buClr>
              <a:buSzPts val="1800"/>
            </a:pPr>
            <a:r>
              <a:rPr lang="en-US" dirty="0"/>
              <a:t>Decoder based on PARSEC parametrization</a:t>
            </a:r>
            <a:r>
              <a:rPr lang="en-US" baseline="30000" dirty="0"/>
              <a:t>1</a:t>
            </a:r>
          </a:p>
          <a:p>
            <a:pPr lvl="1">
              <a:buClr>
                <a:srgbClr val="191919"/>
              </a:buClr>
              <a:buSzPts val="1800"/>
            </a:pPr>
            <a:endParaRPr lang="en-US"/>
          </a:p>
          <a:p>
            <a:pPr lvl="1">
              <a:buClr>
                <a:srgbClr val="191919"/>
              </a:buClr>
            </a:pPr>
            <a:endParaRPr lang="en-US"/>
          </a:p>
          <a:p>
            <a:endParaRPr lang="de-CH"/>
          </a:p>
        </p:txBody>
      </p:sp>
      <p:pic>
        <p:nvPicPr>
          <p:cNvPr id="5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CDA9F6C-77C0-4E68-BA44-F0ED6B597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48" y="1058985"/>
            <a:ext cx="1850770" cy="5384800"/>
          </a:xfrm>
          <a:prstGeom prst="rect">
            <a:avLst/>
          </a:prstGeom>
        </p:spPr>
      </p:pic>
      <p:sp>
        <p:nvSpPr>
          <p:cNvPr id="7" name="Google Shape;214;p25">
            <a:extLst>
              <a:ext uri="{FF2B5EF4-FFF2-40B4-BE49-F238E27FC236}">
                <a16:creationId xmlns:a16="http://schemas.microsoft.com/office/drawing/2014/main" id="{51CC0ED2-6869-4940-A380-FD9B072E1A69}"/>
              </a:ext>
            </a:extLst>
          </p:cNvPr>
          <p:cNvSpPr txBox="1"/>
          <p:nvPr/>
        </p:nvSpPr>
        <p:spPr>
          <a:xfrm>
            <a:off x="1269793" y="5767706"/>
            <a:ext cx="4243817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179070" indent="-179070">
              <a:buSzPts val="800"/>
              <a:buAutoNum type="arabicPeriod"/>
            </a:pPr>
            <a:r>
              <a:rPr lang="de-CH" sz="800" err="1"/>
              <a:t>H.Sobieczky</a:t>
            </a:r>
            <a:r>
              <a:rPr lang="de-CH" sz="800"/>
              <a:t>, </a:t>
            </a:r>
            <a:r>
              <a:rPr lang="de-CH" sz="800" err="1"/>
              <a:t>Parametric</a:t>
            </a:r>
            <a:r>
              <a:rPr lang="de-CH" sz="800"/>
              <a:t> </a:t>
            </a:r>
            <a:r>
              <a:rPr lang="de-CH" sz="800" err="1"/>
              <a:t>airfoils</a:t>
            </a:r>
            <a:r>
              <a:rPr lang="de-CH" sz="800"/>
              <a:t> and </a:t>
            </a:r>
            <a:r>
              <a:rPr lang="de-CH" sz="800" err="1"/>
              <a:t>wings</a:t>
            </a:r>
            <a:r>
              <a:rPr lang="de-CH" sz="800"/>
              <a:t>, in: K. </a:t>
            </a:r>
            <a:r>
              <a:rPr lang="de-CH" sz="800" err="1"/>
              <a:t>Fujii</a:t>
            </a:r>
            <a:r>
              <a:rPr lang="de-CH" sz="800"/>
              <a:t>, G.S. </a:t>
            </a:r>
            <a:r>
              <a:rPr lang="de-CH" sz="800" err="1"/>
              <a:t>Dulikravich</a:t>
            </a:r>
            <a:r>
              <a:rPr lang="de-CH" sz="800"/>
              <a:t> (Eds.), Notes on </a:t>
            </a:r>
            <a:r>
              <a:rPr lang="de-CH" sz="800" err="1"/>
              <a:t>Numerical</a:t>
            </a:r>
            <a:r>
              <a:rPr lang="de-CH" sz="800"/>
              <a:t> Fluid </a:t>
            </a:r>
            <a:r>
              <a:rPr lang="de-CH" sz="800" err="1"/>
              <a:t>Mechanics</a:t>
            </a:r>
            <a:r>
              <a:rPr lang="de-CH" sz="800"/>
              <a:t>, vol. 68, Vieweg Verlag, 1998, pp. 71–88.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36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Data </a:t>
            </a:r>
            <a:r>
              <a:rPr lang="de-CH" dirty="0" err="1"/>
              <a:t>pipeline</a:t>
            </a:r>
            <a:r>
              <a:rPr lang="de-CH"/>
              <a:t> (3/6): </a:t>
            </a:r>
            <a:r>
              <a:rPr lang="de-CH" dirty="0" err="1"/>
              <a:t>Airfoil</a:t>
            </a:r>
            <a:r>
              <a:rPr lang="de-CH" dirty="0"/>
              <a:t> Shape </a:t>
            </a:r>
            <a:r>
              <a:rPr lang="en-CH" dirty="0"/>
              <a:t>VAE</a:t>
            </a:r>
            <a:endParaRPr lang="de-C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15979" y="1709562"/>
            <a:ext cx="3872097" cy="4518304"/>
          </a:xfrm>
        </p:spPr>
        <p:txBody>
          <a:bodyPr>
            <a:normAutofit/>
          </a:bodyPr>
          <a:lstStyle/>
          <a:p>
            <a:r>
              <a:rPr lang="en-US" sz="1800" dirty="0"/>
              <a:t>Resulting latent space</a:t>
            </a:r>
          </a:p>
          <a:p>
            <a:pPr lvl="1"/>
            <a:r>
              <a:rPr lang="en-US"/>
              <a:t>Latent space visualisation using TSNE</a:t>
            </a:r>
            <a:endParaRPr lang="en-US" dirty="0"/>
          </a:p>
          <a:p>
            <a:pPr lvl="1">
              <a:buClr>
                <a:srgbClr val="191919"/>
              </a:buClr>
            </a:pPr>
            <a:endParaRPr lang="en-US" dirty="0"/>
          </a:p>
          <a:p>
            <a:endParaRPr lang="de-CH"/>
          </a:p>
          <a:p>
            <a:endParaRPr lang="de-CH"/>
          </a:p>
          <a:p>
            <a:r>
              <a:rPr lang="de-CH" dirty="0"/>
              <a:t>Generation </a:t>
            </a:r>
            <a:r>
              <a:rPr lang="de-CH" err="1"/>
              <a:t>procedure</a:t>
            </a:r>
            <a:endParaRPr lang="de-CH"/>
          </a:p>
          <a:p>
            <a:pPr marL="114300" indent="0">
              <a:buNone/>
            </a:pPr>
            <a:endParaRPr lang="de-CH"/>
          </a:p>
        </p:txBody>
      </p:sp>
      <p:pic>
        <p:nvPicPr>
          <p:cNvPr id="6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56C7717-5AF4-420E-8948-DCBB17E8F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635" y="5053010"/>
            <a:ext cx="7274162" cy="1664639"/>
          </a:xfrm>
          <a:prstGeom prst="rect">
            <a:avLst/>
          </a:prstGeom>
        </p:spPr>
      </p:pic>
      <p:pic>
        <p:nvPicPr>
          <p:cNvPr id="7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A8E388A7-AD06-4CAF-AD6C-27BA01D5A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741" y="1381490"/>
            <a:ext cx="6852042" cy="346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Data </a:t>
            </a:r>
            <a:r>
              <a:rPr lang="de-CH" dirty="0" err="1"/>
              <a:t>pipeline</a:t>
            </a:r>
            <a:r>
              <a:rPr lang="de-CH" dirty="0"/>
              <a:t> (4/6): </a:t>
            </a:r>
            <a:r>
              <a:rPr lang="de-CH" dirty="0" err="1"/>
              <a:t>Probabilistic</a:t>
            </a:r>
            <a:r>
              <a:rPr lang="de-CH" dirty="0"/>
              <a:t> CFD Inputs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Robust model development: need to generalize to a wide variety of inflow conditions</a:t>
            </a:r>
          </a:p>
          <a:p>
            <a:r>
              <a:rPr lang="en-US" dirty="0"/>
              <a:t>CFD boundary conditions generated via probabilistic sampling</a:t>
            </a:r>
          </a:p>
          <a:p>
            <a:pPr lvl="1"/>
            <a:r>
              <a:rPr lang="en-US" dirty="0"/>
              <a:t>Distributions of input variables mimic plausible wind turbine conditions</a:t>
            </a:r>
          </a:p>
          <a:p>
            <a:pPr>
              <a:buClr>
                <a:srgbClr val="107AC4"/>
              </a:buClr>
              <a:buSzPts val="1440"/>
            </a:pPr>
            <a:r>
              <a:rPr lang="en-US" dirty="0"/>
              <a:t>Roughness (prediction goal):</a:t>
            </a:r>
          </a:p>
          <a:p>
            <a:pPr lvl="1"/>
            <a:r>
              <a:rPr lang="en-US" dirty="0"/>
              <a:t>4 patches with increased roughness at the leading edge</a:t>
            </a:r>
          </a:p>
          <a:p>
            <a:pPr lvl="1">
              <a:buClr>
                <a:srgbClr val="191919"/>
              </a:buClr>
            </a:pPr>
            <a:r>
              <a:rPr lang="en-US" dirty="0"/>
              <a:t>Each patch has roughness height sampled from a truncated half-normal distribution</a:t>
            </a:r>
          </a:p>
          <a:p>
            <a:pPr lvl="1">
              <a:buClr>
                <a:srgbClr val="191919"/>
              </a:buClr>
            </a:pPr>
            <a:endParaRPr lang="en-US" dirty="0"/>
          </a:p>
          <a:p>
            <a:endParaRPr lang="en-US"/>
          </a:p>
        </p:txBody>
      </p:sp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5B8BF8D0-F676-4F5C-9A93-111A4D057A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61" t="-1162" r="7477" b="191"/>
          <a:stretch/>
        </p:blipFill>
        <p:spPr>
          <a:xfrm>
            <a:off x="2666190" y="4347161"/>
            <a:ext cx="2547090" cy="2239607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09A79E8F-CB1B-4CE8-8F06-C3C22C4AC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351" y="4382233"/>
            <a:ext cx="2761636" cy="2211448"/>
          </a:xfrm>
          <a:prstGeom prst="rect">
            <a:avLst/>
          </a:prstGeom>
        </p:spPr>
      </p:pic>
      <p:pic>
        <p:nvPicPr>
          <p:cNvPr id="14" name="Picture 13" descr="Chart, histogram&#10;&#10;Description automatically generated">
            <a:extLst>
              <a:ext uri="{FF2B5EF4-FFF2-40B4-BE49-F238E27FC236}">
                <a16:creationId xmlns:a16="http://schemas.microsoft.com/office/drawing/2014/main" id="{03A8A6EB-A919-4A6D-A854-8F2BA8E3CC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473"/>
          <a:stretch/>
        </p:blipFill>
        <p:spPr>
          <a:xfrm>
            <a:off x="425554" y="4407591"/>
            <a:ext cx="2172804" cy="2078892"/>
          </a:xfrm>
          <a:prstGeom prst="rect">
            <a:avLst/>
          </a:prstGeom>
        </p:spPr>
      </p:pic>
      <p:pic>
        <p:nvPicPr>
          <p:cNvPr id="10" name="Picture 9" descr="Chart, bar chart, histogram&#10;&#10;Description automatically generated">
            <a:extLst>
              <a:ext uri="{FF2B5EF4-FFF2-40B4-BE49-F238E27FC236}">
                <a16:creationId xmlns:a16="http://schemas.microsoft.com/office/drawing/2014/main" id="{9FBE3BF5-0864-44AA-8D15-CF89AA5E15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64" r="6435"/>
          <a:stretch/>
        </p:blipFill>
        <p:spPr>
          <a:xfrm>
            <a:off x="7854123" y="4377772"/>
            <a:ext cx="2432840" cy="2073828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804B805-4C04-48FF-AD7F-EFC2A5B28CA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111" t="9824" r="2179" b="20000"/>
          <a:stretch/>
        </p:blipFill>
        <p:spPr>
          <a:xfrm>
            <a:off x="9337075" y="2481262"/>
            <a:ext cx="2600416" cy="130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76687"/>
      </p:ext>
    </p:extLst>
  </p:cSld>
  <p:clrMapOvr>
    <a:masterClrMapping/>
  </p:clrMapOvr>
</p:sld>
</file>

<file path=ppt/theme/theme1.xml><?xml version="1.0" encoding="utf-8"?>
<a:theme xmlns:a="http://schemas.openxmlformats.org/drawingml/2006/main" name="OST-Vorlage">
  <a:themeElements>
    <a:clrScheme name="Custom 1">
      <a:dk1>
        <a:srgbClr val="191919"/>
      </a:dk1>
      <a:lt1>
        <a:srgbClr val="FFFFFF"/>
      </a:lt1>
      <a:dk2>
        <a:srgbClr val="107AC4"/>
      </a:dk2>
      <a:lt2>
        <a:srgbClr val="C6C6C6"/>
      </a:lt2>
      <a:accent1>
        <a:srgbClr val="107AC4"/>
      </a:accent1>
      <a:accent2>
        <a:srgbClr val="70BFF4"/>
      </a:accent2>
      <a:accent3>
        <a:srgbClr val="146C58"/>
      </a:accent3>
      <a:accent4>
        <a:srgbClr val="99CCB5"/>
      </a:accent4>
      <a:accent5>
        <a:srgbClr val="B21D19"/>
      </a:accent5>
      <a:accent6>
        <a:srgbClr val="EC867B"/>
      </a:accent6>
      <a:hlink>
        <a:srgbClr val="70BFF4"/>
      </a:hlink>
      <a:folHlink>
        <a:srgbClr val="7EE7C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4960F54AC3FE04AAAE4F25444E67279" ma:contentTypeVersion="12" ma:contentTypeDescription="Ein neues Dokument erstellen." ma:contentTypeScope="" ma:versionID="b12a1f652651d1f8eea2eb4d6151bb1b">
  <xsd:schema xmlns:xsd="http://www.w3.org/2001/XMLSchema" xmlns:xs="http://www.w3.org/2001/XMLSchema" xmlns:p="http://schemas.microsoft.com/office/2006/metadata/properties" xmlns:ns2="6c66f09a-b126-416a-82ce-f89a2c609ebf" xmlns:ns3="c7adf911-890f-449d-8958-ee26bb6e1643" targetNamespace="http://schemas.microsoft.com/office/2006/metadata/properties" ma:root="true" ma:fieldsID="c7b0fb727f2c62869a2dfeafd4d407ba" ns2:_="" ns3:_="">
    <xsd:import namespace="6c66f09a-b126-416a-82ce-f89a2c609ebf"/>
    <xsd:import namespace="c7adf911-890f-449d-8958-ee26bb6e16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66f09a-b126-416a-82ce-f89a2c609e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adf911-890f-449d-8958-ee26bb6e164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A67AA0-C4BA-4CCA-8901-7C3F508D47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781EF7-2F63-4F44-BD52-FBE756C90A56}">
  <ds:schemaRefs>
    <ds:schemaRef ds:uri="6c66f09a-b126-416a-82ce-f89a2c609ebf"/>
    <ds:schemaRef ds:uri="c7adf911-890f-449d-8958-ee26bb6e164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A54BB06-3600-49A7-9024-CC5BFF78EE75}">
  <ds:schemaRefs>
    <ds:schemaRef ds:uri="6c66f09a-b126-416a-82ce-f89a2c609ebf"/>
    <ds:schemaRef ds:uri="c7adf911-890f-449d-8958-ee26bb6e16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18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OST-Vorlage</vt:lpstr>
      <vt:lpstr>Learning to Diagnose Leading Edge Erosion Degradation on an Airfoil via Aerodynamic Pressure Coefficients</vt:lpstr>
      <vt:lpstr>Contents</vt:lpstr>
      <vt:lpstr>The Aerosense project</vt:lpstr>
      <vt:lpstr>Introduction</vt:lpstr>
      <vt:lpstr>Method overview</vt:lpstr>
      <vt:lpstr>Data pipeline (1/6): Airfoil Geometries</vt:lpstr>
      <vt:lpstr>Data pipeline (2/6): Airfoil Shape VAE</vt:lpstr>
      <vt:lpstr>Data pipeline (3/6): Airfoil Shape VAE</vt:lpstr>
      <vt:lpstr>Data pipeline (4/6): Probabilistic CFD Inputs</vt:lpstr>
      <vt:lpstr>Data pipeline (5/6): CFD Simulation and Validation</vt:lpstr>
      <vt:lpstr>Data pipeline (6/6): Summary</vt:lpstr>
      <vt:lpstr>ML Architecture (1/3): Data Representation</vt:lpstr>
      <vt:lpstr>ML Architecture (2/3): PointNet</vt:lpstr>
      <vt:lpstr>ML Architecture (3/3): Two stage model</vt:lpstr>
      <vt:lpstr>Results (1/2)</vt:lpstr>
      <vt:lpstr>Results (2/2)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wedowind.com platform</dc:title>
  <dc:creator>Gregory Duthé</dc:creator>
  <cp:revision>322</cp:revision>
  <dcterms:created xsi:type="dcterms:W3CDTF">2020-08-31T06:11:52Z</dcterms:created>
  <dcterms:modified xsi:type="dcterms:W3CDTF">2021-05-25T12:48:28Z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0x010100E4960F54AC3FE04AAAE4F25444E67279</vt:lpwstr>
  </property>
</Properties>
</file>