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4"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alibri" panose="020F0502020204030204" pitchFamily="34" charset="0"/>
      <p:regular r:id="rId20"/>
      <p:bold r:id="rId21"/>
      <p:italic r:id="rId22"/>
      <p:boldItalic r:id="rId23"/>
    </p:embeddedFont>
    <p:embeddedFont>
      <p:font typeface="Corbel" panose="020B0503020204020204" pitchFamily="34" charset="0"/>
      <p:regular r:id="rId24"/>
      <p:bold r:id="rId25"/>
      <p:italic r:id="rId26"/>
      <p:boldItalic r:id="rId27"/>
    </p:embeddedFont>
    <p:embeddedFont>
      <p:font typeface="Verdana" panose="020B060403050404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7" d="100"/>
          <a:sy n="137" d="100"/>
        </p:scale>
        <p:origin x="2484" y="13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1" name="Google Shape;12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2" name="Google Shape;192;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de1a31ae2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2" name="Google Shape;202;gde1a31ae2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2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de135e14e7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de135e14e7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de1a31ae24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2" name="Google Shape;222;gde1a31ae24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8" name="Google Shape;228;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4" name="Google Shape;234;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7" name="Google Shape;127;p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3" name="Google Shape;13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2" name="Google Shape;142;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9" name="Google Shape;149;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de135e14e7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8" name="Google Shape;158;gde135e14e7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4" name="Google Shape;16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sz="1400">
              <a:solidFill>
                <a:srgbClr val="000000"/>
              </a:solidFill>
              <a:latin typeface="Calibri"/>
              <a:ea typeface="Calibri"/>
              <a:cs typeface="Calibri"/>
              <a:sym typeface="Calibri"/>
            </a:endParaRPr>
          </a:p>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100"/>
              <a:buNone/>
            </a:pPr>
            <a:endParaRPr/>
          </a:p>
        </p:txBody>
      </p:sp>
      <p:sp>
        <p:nvSpPr>
          <p:cNvPr id="175" name="Google Shape;175;p11:notes"/>
          <p:cNvSpPr>
            <a:spLocks noGrp="1" noRot="1" noChangeAspect="1"/>
          </p:cNvSpPr>
          <p:nvPr>
            <p:ph type="sldImg" idx="2"/>
          </p:nvPr>
        </p:nvSpPr>
        <p:spPr>
          <a:xfrm>
            <a:off x="685800" y="1143000"/>
            <a:ext cx="5487988"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Google Shape;182;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3" name="Google Shape;183;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endParaRPr>
              <a:latin typeface="Verdana"/>
              <a:ea typeface="Verdana"/>
              <a:cs typeface="Verdana"/>
              <a:sym typeface="Verdana"/>
            </a:endParaRPr>
          </a:p>
          <a:p>
            <a:pPr marL="171450" lvl="0" indent="-101600" algn="l" rtl="0">
              <a:lnSpc>
                <a:spcPct val="100000"/>
              </a:lnSpc>
              <a:spcBef>
                <a:spcPts val="0"/>
              </a:spcBef>
              <a:spcAft>
                <a:spcPts val="0"/>
              </a:spcAft>
              <a:buSzPts val="11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2.jp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CONVERGE)">
  <p:cSld name="TITLE_1">
    <p:bg>
      <p:bgPr>
        <a:solidFill>
          <a:srgbClr val="4D4848"/>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rotWithShape="1">
          <a:blip r:embed="rId2">
            <a:alphaModFix amt="20000"/>
          </a:blip>
          <a:srcRect l="50482" t="49346"/>
          <a:stretch/>
        </p:blipFill>
        <p:spPr>
          <a:xfrm>
            <a:off x="0" y="0"/>
            <a:ext cx="2575374" cy="2638686"/>
          </a:xfrm>
          <a:prstGeom prst="rect">
            <a:avLst/>
          </a:prstGeom>
          <a:noFill/>
          <a:ln>
            <a:noFill/>
          </a:ln>
          <a:effectLst>
            <a:outerShdw blurRad="57150" dist="19050" dir="5400000" algn="bl" rotWithShape="0">
              <a:srgbClr val="000000">
                <a:alpha val="49803"/>
              </a:srgbClr>
            </a:outerShdw>
          </a:effectLst>
        </p:spPr>
      </p:pic>
      <p:sp>
        <p:nvSpPr>
          <p:cNvPr id="11" name="Google Shape;11;p2"/>
          <p:cNvSpPr txBox="1">
            <a:spLocks noGrp="1"/>
          </p:cNvSpPr>
          <p:nvPr>
            <p:ph type="ctrTitle"/>
          </p:nvPr>
        </p:nvSpPr>
        <p:spPr>
          <a:xfrm>
            <a:off x="2575375" y="257375"/>
            <a:ext cx="6257100" cy="205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9pPr>
          </a:lstStyle>
          <a:p>
            <a:endParaRPr/>
          </a:p>
        </p:txBody>
      </p:sp>
      <p:sp>
        <p:nvSpPr>
          <p:cNvPr id="12" name="Google Shape;12;p2"/>
          <p:cNvSpPr txBox="1">
            <a:spLocks noGrp="1"/>
          </p:cNvSpPr>
          <p:nvPr>
            <p:ph type="subTitle" idx="1"/>
          </p:nvPr>
        </p:nvSpPr>
        <p:spPr>
          <a:xfrm>
            <a:off x="2575200" y="283412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9pPr>
          </a:lstStyle>
          <a:p>
            <a:endParaRPr/>
          </a:p>
        </p:txBody>
      </p:sp>
      <p:pic>
        <p:nvPicPr>
          <p:cNvPr id="13" name="Google Shape;13;p2"/>
          <p:cNvPicPr preferRelativeResize="0"/>
          <p:nvPr/>
        </p:nvPicPr>
        <p:blipFill rotWithShape="1">
          <a:blip r:embed="rId3">
            <a:alphaModFix/>
          </a:blip>
          <a:srcRect/>
          <a:stretch/>
        </p:blipFill>
        <p:spPr>
          <a:xfrm>
            <a:off x="221739" y="3940888"/>
            <a:ext cx="922947" cy="615602"/>
          </a:xfrm>
          <a:prstGeom prst="rect">
            <a:avLst/>
          </a:prstGeom>
          <a:noFill/>
          <a:ln>
            <a:noFill/>
          </a:ln>
          <a:effectLst>
            <a:outerShdw blurRad="57150" dist="19050" dir="5400000" algn="bl" rotWithShape="0">
              <a:srgbClr val="000000">
                <a:alpha val="49803"/>
              </a:srgbClr>
            </a:outerShdw>
          </a:effectLst>
        </p:spPr>
      </p:pic>
      <p:pic>
        <p:nvPicPr>
          <p:cNvPr id="14" name="Google Shape;14;p2"/>
          <p:cNvPicPr preferRelativeResize="0"/>
          <p:nvPr/>
        </p:nvPicPr>
        <p:blipFill rotWithShape="1">
          <a:blip r:embed="rId4">
            <a:alphaModFix/>
          </a:blip>
          <a:srcRect/>
          <a:stretch/>
        </p:blipFill>
        <p:spPr>
          <a:xfrm>
            <a:off x="1223037" y="3966913"/>
            <a:ext cx="849300" cy="563574"/>
          </a:xfrm>
          <a:prstGeom prst="rect">
            <a:avLst/>
          </a:prstGeom>
          <a:noFill/>
          <a:ln>
            <a:noFill/>
          </a:ln>
        </p:spPr>
      </p:pic>
      <p:sp>
        <p:nvSpPr>
          <p:cNvPr id="15" name="Google Shape;15;p2"/>
          <p:cNvSpPr txBox="1"/>
          <p:nvPr/>
        </p:nvSpPr>
        <p:spPr>
          <a:xfrm>
            <a:off x="135688" y="4495400"/>
            <a:ext cx="23040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fr-FR" sz="700" b="0" i="1" u="none" strike="noStrike" cap="none">
                <a:solidFill>
                  <a:schemeClr val="lt1"/>
                </a:solidFill>
                <a:latin typeface="Corbel"/>
                <a:ea typeface="Corbel"/>
                <a:cs typeface="Corbel"/>
                <a:sym typeface="Corbel"/>
              </a:rPr>
              <a:t>ELIXIR-CONVERGE is funded by the European Union’s Horizon 2020 research and innovation programme under grant agreement No 871075.</a:t>
            </a:r>
            <a:endParaRPr sz="900" b="0" i="0" u="none" strike="noStrike" cap="none">
              <a:solidFill>
                <a:schemeClr val="lt1"/>
              </a:solidFill>
              <a:latin typeface="Corbel"/>
              <a:ea typeface="Corbel"/>
              <a:cs typeface="Corbel"/>
              <a:sym typeface="Corbel"/>
            </a:endParaRPr>
          </a:p>
        </p:txBody>
      </p:sp>
      <p:pic>
        <p:nvPicPr>
          <p:cNvPr id="16" name="Google Shape;16;p2"/>
          <p:cNvPicPr preferRelativeResize="0"/>
          <p:nvPr/>
        </p:nvPicPr>
        <p:blipFill rotWithShape="1">
          <a:blip r:embed="rId5">
            <a:alphaModFix/>
          </a:blip>
          <a:srcRect l="40796"/>
          <a:stretch/>
        </p:blipFill>
        <p:spPr>
          <a:xfrm>
            <a:off x="91000" y="98575"/>
            <a:ext cx="1338075" cy="1115525"/>
          </a:xfrm>
          <a:prstGeom prst="rect">
            <a:avLst/>
          </a:prstGeom>
          <a:noFill/>
          <a:ln>
            <a:noFill/>
          </a:ln>
        </p:spPr>
      </p:pic>
      <p:pic>
        <p:nvPicPr>
          <p:cNvPr id="17" name="Google Shape;17;p2"/>
          <p:cNvPicPr preferRelativeResize="0"/>
          <p:nvPr/>
        </p:nvPicPr>
        <p:blipFill rotWithShape="1">
          <a:blip r:embed="rId6">
            <a:alphaModFix/>
          </a:blip>
          <a:srcRect/>
          <a:stretch/>
        </p:blipFill>
        <p:spPr>
          <a:xfrm>
            <a:off x="7948591" y="4207025"/>
            <a:ext cx="1052648" cy="79259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7"/>
        <p:cNvGrpSpPr/>
        <p:nvPr/>
      </p:nvGrpSpPr>
      <p:grpSpPr>
        <a:xfrm>
          <a:off x="0" y="0"/>
          <a:ext cx="0" cy="0"/>
          <a:chOff x="0" y="0"/>
          <a:chExt cx="0" cy="0"/>
        </a:xfrm>
      </p:grpSpPr>
      <p:sp>
        <p:nvSpPr>
          <p:cNvPr id="78" name="Google Shape;78;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4200"/>
              <a:buFont typeface="Corbel"/>
              <a:buNone/>
              <a:defRPr sz="4200">
                <a:latin typeface="Corbel"/>
                <a:ea typeface="Corbel"/>
                <a:cs typeface="Corbel"/>
                <a:sym typeface="Corbel"/>
              </a:defRPr>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0" name="Google Shape;80;p1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100"/>
              <a:buFont typeface="Corbel"/>
              <a:buNone/>
              <a:defRPr sz="2100">
                <a:latin typeface="Corbel"/>
                <a:ea typeface="Corbel"/>
                <a:cs typeface="Corbel"/>
                <a:sym typeface="Corbel"/>
              </a:defRPr>
            </a:lvl1pPr>
            <a:lvl2pPr lvl="1" algn="l">
              <a:lnSpc>
                <a:spcPct val="100000"/>
              </a:lnSpc>
              <a:spcBef>
                <a:spcPts val="0"/>
              </a:spcBef>
              <a:spcAft>
                <a:spcPts val="0"/>
              </a:spcAft>
              <a:buSzPts val="2100"/>
              <a:buNone/>
              <a:defRPr sz="2100"/>
            </a:lvl2pPr>
            <a:lvl3pPr lvl="2" algn="l">
              <a:lnSpc>
                <a:spcPct val="100000"/>
              </a:lnSpc>
              <a:spcBef>
                <a:spcPts val="0"/>
              </a:spcBef>
              <a:spcAft>
                <a:spcPts val="0"/>
              </a:spcAft>
              <a:buSzPts val="2100"/>
              <a:buNone/>
              <a:defRPr sz="2100"/>
            </a:lvl3pPr>
            <a:lvl4pPr lvl="3" algn="l">
              <a:lnSpc>
                <a:spcPct val="100000"/>
              </a:lnSpc>
              <a:spcBef>
                <a:spcPts val="0"/>
              </a:spcBef>
              <a:spcAft>
                <a:spcPts val="0"/>
              </a:spcAft>
              <a:buSzPts val="2100"/>
              <a:buNone/>
              <a:defRPr sz="2100"/>
            </a:lvl4pPr>
            <a:lvl5pPr lvl="4" algn="l">
              <a:lnSpc>
                <a:spcPct val="100000"/>
              </a:lnSpc>
              <a:spcBef>
                <a:spcPts val="0"/>
              </a:spcBef>
              <a:spcAft>
                <a:spcPts val="0"/>
              </a:spcAft>
              <a:buSzPts val="2100"/>
              <a:buNone/>
              <a:defRPr sz="2100"/>
            </a:lvl5pPr>
            <a:lvl6pPr lvl="5" algn="l">
              <a:lnSpc>
                <a:spcPct val="100000"/>
              </a:lnSpc>
              <a:spcBef>
                <a:spcPts val="0"/>
              </a:spcBef>
              <a:spcAft>
                <a:spcPts val="0"/>
              </a:spcAft>
              <a:buSzPts val="2100"/>
              <a:buNone/>
              <a:defRPr sz="2100"/>
            </a:lvl6pPr>
            <a:lvl7pPr lvl="6" algn="l">
              <a:lnSpc>
                <a:spcPct val="100000"/>
              </a:lnSpc>
              <a:spcBef>
                <a:spcPts val="0"/>
              </a:spcBef>
              <a:spcAft>
                <a:spcPts val="0"/>
              </a:spcAft>
              <a:buSzPts val="2100"/>
              <a:buNone/>
              <a:defRPr sz="2100"/>
            </a:lvl7pPr>
            <a:lvl8pPr lvl="7" algn="l">
              <a:lnSpc>
                <a:spcPct val="100000"/>
              </a:lnSpc>
              <a:spcBef>
                <a:spcPts val="0"/>
              </a:spcBef>
              <a:spcAft>
                <a:spcPts val="0"/>
              </a:spcAft>
              <a:buSzPts val="2100"/>
              <a:buNone/>
              <a:defRPr sz="2100"/>
            </a:lvl8pPr>
            <a:lvl9pPr lvl="8" algn="l">
              <a:lnSpc>
                <a:spcPct val="100000"/>
              </a:lnSpc>
              <a:spcBef>
                <a:spcPts val="0"/>
              </a:spcBef>
              <a:spcAft>
                <a:spcPts val="0"/>
              </a:spcAft>
              <a:buSzPts val="2100"/>
              <a:buNone/>
              <a:defRPr sz="2100"/>
            </a:lvl9pPr>
          </a:lstStyle>
          <a:p>
            <a:endParaRPr/>
          </a:p>
        </p:txBody>
      </p:sp>
      <p:sp>
        <p:nvSpPr>
          <p:cNvPr id="81" name="Google Shape;81;p1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rgbClr val="BEBF32"/>
              </a:buClr>
              <a:buSzPts val="1800"/>
              <a:buFont typeface="Corbel"/>
              <a:buChar char="●"/>
              <a:defRPr>
                <a:latin typeface="Corbel"/>
                <a:ea typeface="Corbel"/>
                <a:cs typeface="Corbel"/>
                <a:sym typeface="Corbel"/>
              </a:defRPr>
            </a:lvl1pPr>
            <a:lvl2pPr marL="914400" lvl="1" indent="-317500" algn="l">
              <a:lnSpc>
                <a:spcPct val="115000"/>
              </a:lnSpc>
              <a:spcBef>
                <a:spcPts val="0"/>
              </a:spcBef>
              <a:spcAft>
                <a:spcPts val="0"/>
              </a:spcAft>
              <a:buClr>
                <a:srgbClr val="BEBF32"/>
              </a:buClr>
              <a:buSzPts val="1400"/>
              <a:buFont typeface="Corbel"/>
              <a:buChar char="○"/>
              <a:defRPr>
                <a:latin typeface="Corbel"/>
                <a:ea typeface="Corbel"/>
                <a:cs typeface="Corbel"/>
                <a:sym typeface="Corbel"/>
              </a:defRPr>
            </a:lvl2pPr>
            <a:lvl3pPr marL="1371600" lvl="2" indent="-317500" algn="l">
              <a:lnSpc>
                <a:spcPct val="115000"/>
              </a:lnSpc>
              <a:spcBef>
                <a:spcPts val="0"/>
              </a:spcBef>
              <a:spcAft>
                <a:spcPts val="0"/>
              </a:spcAft>
              <a:buSzPts val="1400"/>
              <a:buFont typeface="Corbel"/>
              <a:buChar char="■"/>
              <a:defRPr>
                <a:latin typeface="Corbel"/>
                <a:ea typeface="Corbel"/>
                <a:cs typeface="Corbel"/>
                <a:sym typeface="Corbel"/>
              </a:defRPr>
            </a:lvl3pPr>
            <a:lvl4pPr marL="1828800" lvl="3" indent="-317500" algn="l">
              <a:lnSpc>
                <a:spcPct val="115000"/>
              </a:lnSpc>
              <a:spcBef>
                <a:spcPts val="0"/>
              </a:spcBef>
              <a:spcAft>
                <a:spcPts val="0"/>
              </a:spcAft>
              <a:buSzPts val="1400"/>
              <a:buFont typeface="Corbel"/>
              <a:buChar char="●"/>
              <a:defRPr>
                <a:latin typeface="Corbel"/>
                <a:ea typeface="Corbel"/>
                <a:cs typeface="Corbel"/>
                <a:sym typeface="Corbel"/>
              </a:defRPr>
            </a:lvl4pPr>
            <a:lvl5pPr marL="2286000" lvl="4" indent="-317500" algn="l">
              <a:lnSpc>
                <a:spcPct val="115000"/>
              </a:lnSpc>
              <a:spcBef>
                <a:spcPts val="0"/>
              </a:spcBef>
              <a:spcAft>
                <a:spcPts val="0"/>
              </a:spcAft>
              <a:buSzPts val="1400"/>
              <a:buFont typeface="Corbel"/>
              <a:buChar char="○"/>
              <a:defRPr>
                <a:latin typeface="Corbel"/>
                <a:ea typeface="Corbel"/>
                <a:cs typeface="Corbel"/>
                <a:sym typeface="Corbel"/>
              </a:defRPr>
            </a:lvl5pPr>
            <a:lvl6pPr marL="2743200" lvl="5" indent="-317500" algn="l">
              <a:lnSpc>
                <a:spcPct val="115000"/>
              </a:lnSpc>
              <a:spcBef>
                <a:spcPts val="0"/>
              </a:spcBef>
              <a:spcAft>
                <a:spcPts val="0"/>
              </a:spcAft>
              <a:buSzPts val="1400"/>
              <a:buFont typeface="Corbel"/>
              <a:buChar char="■"/>
              <a:defRPr>
                <a:latin typeface="Corbel"/>
                <a:ea typeface="Corbel"/>
                <a:cs typeface="Corbel"/>
                <a:sym typeface="Corbel"/>
              </a:defRPr>
            </a:lvl6pPr>
            <a:lvl7pPr marL="3200400" lvl="6" indent="-317500" algn="l">
              <a:lnSpc>
                <a:spcPct val="115000"/>
              </a:lnSpc>
              <a:spcBef>
                <a:spcPts val="0"/>
              </a:spcBef>
              <a:spcAft>
                <a:spcPts val="0"/>
              </a:spcAft>
              <a:buSzPts val="1400"/>
              <a:buFont typeface="Corbel"/>
              <a:buChar char="●"/>
              <a:defRPr>
                <a:latin typeface="Corbel"/>
                <a:ea typeface="Corbel"/>
                <a:cs typeface="Corbel"/>
                <a:sym typeface="Corbel"/>
              </a:defRPr>
            </a:lvl7pPr>
            <a:lvl8pPr marL="3657600" lvl="7" indent="-317500" algn="l">
              <a:lnSpc>
                <a:spcPct val="115000"/>
              </a:lnSpc>
              <a:spcBef>
                <a:spcPts val="0"/>
              </a:spcBef>
              <a:spcAft>
                <a:spcPts val="0"/>
              </a:spcAft>
              <a:buSzPts val="1400"/>
              <a:buFont typeface="Corbel"/>
              <a:buChar char="○"/>
              <a:defRPr>
                <a:latin typeface="Corbel"/>
                <a:ea typeface="Corbel"/>
                <a:cs typeface="Corbel"/>
                <a:sym typeface="Corbel"/>
              </a:defRPr>
            </a:lvl8pPr>
            <a:lvl9pPr marL="4114800" lvl="8" indent="-317500" algn="l">
              <a:lnSpc>
                <a:spcPct val="115000"/>
              </a:lnSpc>
              <a:spcBef>
                <a:spcPts val="0"/>
              </a:spcBef>
              <a:spcAft>
                <a:spcPts val="0"/>
              </a:spcAft>
              <a:buSzPts val="1400"/>
              <a:buFont typeface="Corbel"/>
              <a:buChar char="■"/>
              <a:defRPr>
                <a:latin typeface="Corbel"/>
                <a:ea typeface="Corbel"/>
                <a:cs typeface="Corbel"/>
                <a:sym typeface="Corbel"/>
              </a:defRPr>
            </a:lvl9pPr>
          </a:lstStyle>
          <a:p>
            <a:endParaRPr/>
          </a:p>
        </p:txBody>
      </p:sp>
      <p:sp>
        <p:nvSpPr>
          <p:cNvPr id="82" name="Google Shape;82;p11"/>
          <p:cNvSpPr txBox="1"/>
          <p:nvPr/>
        </p:nvSpPr>
        <p:spPr>
          <a:xfrm>
            <a:off x="0" y="4684575"/>
            <a:ext cx="1246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a:solidFill>
                  <a:srgbClr val="BEBF32"/>
                </a:solidFill>
                <a:latin typeface="Corbel"/>
                <a:ea typeface="Corbel"/>
                <a:cs typeface="Corbel"/>
                <a:sym typeface="Corbel"/>
              </a:rPr>
              <a:t>#</a:t>
            </a:r>
            <a:r>
              <a:rPr lang="fr-FR" sz="1400" b="0" i="0" u="none" strike="noStrike" cap="none">
                <a:solidFill>
                  <a:srgbClr val="000000"/>
                </a:solidFill>
                <a:latin typeface="Corbel"/>
                <a:ea typeface="Corbel"/>
                <a:cs typeface="Corbel"/>
                <a:sym typeface="Corbel"/>
              </a:rPr>
              <a:t>ELIXIR21</a:t>
            </a:r>
            <a:endParaRPr sz="1400" b="0" i="0" u="none" strike="noStrike" cap="none">
              <a:solidFill>
                <a:srgbClr val="000000"/>
              </a:solidFill>
              <a:latin typeface="Corbel"/>
              <a:ea typeface="Corbel"/>
              <a:cs typeface="Corbel"/>
              <a:sym typeface="Corbel"/>
            </a:endParaRPr>
          </a:p>
        </p:txBody>
      </p:sp>
      <p:pic>
        <p:nvPicPr>
          <p:cNvPr id="83" name="Google Shape;83;p11"/>
          <p:cNvPicPr preferRelativeResize="0"/>
          <p:nvPr/>
        </p:nvPicPr>
        <p:blipFill rotWithShape="1">
          <a:blip r:embed="rId2">
            <a:alphaModFix/>
          </a:blip>
          <a:srcRect/>
          <a:stretch/>
        </p:blipFill>
        <p:spPr>
          <a:xfrm>
            <a:off x="4048375" y="4625864"/>
            <a:ext cx="1047250" cy="517625"/>
          </a:xfrm>
          <a:prstGeom prst="rect">
            <a:avLst/>
          </a:prstGeom>
          <a:noFill/>
          <a:ln>
            <a:noFill/>
          </a:ln>
        </p:spPr>
      </p:pic>
      <p:pic>
        <p:nvPicPr>
          <p:cNvPr id="84" name="Google Shape;84;p11"/>
          <p:cNvPicPr preferRelativeResize="0"/>
          <p:nvPr/>
        </p:nvPicPr>
        <p:blipFill rotWithShape="1">
          <a:blip r:embed="rId3">
            <a:alphaModFix/>
          </a:blip>
          <a:srcRect/>
          <a:stretch/>
        </p:blipFill>
        <p:spPr>
          <a:xfrm>
            <a:off x="8343503" y="4534927"/>
            <a:ext cx="760136" cy="5727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knowledgements ">
  <p:cSld name="BLANK_1">
    <p:bg>
      <p:bgPr>
        <a:solidFill>
          <a:srgbClr val="4D4848"/>
        </a:solidFill>
        <a:effectLst/>
      </p:bgPr>
    </p:bg>
    <p:spTree>
      <p:nvGrpSpPr>
        <p:cNvPr id="1" name="Shape 85"/>
        <p:cNvGrpSpPr/>
        <p:nvPr/>
      </p:nvGrpSpPr>
      <p:grpSpPr>
        <a:xfrm>
          <a:off x="0" y="0"/>
          <a:ext cx="0" cy="0"/>
          <a:chOff x="0" y="0"/>
          <a:chExt cx="0" cy="0"/>
        </a:xfrm>
      </p:grpSpPr>
      <p:pic>
        <p:nvPicPr>
          <p:cNvPr id="86" name="Google Shape;86;p12"/>
          <p:cNvPicPr preferRelativeResize="0"/>
          <p:nvPr/>
        </p:nvPicPr>
        <p:blipFill rotWithShape="1">
          <a:blip r:embed="rId2">
            <a:alphaModFix amt="20000"/>
          </a:blip>
          <a:srcRect l="50482" t="49346"/>
          <a:stretch/>
        </p:blipFill>
        <p:spPr>
          <a:xfrm>
            <a:off x="0" y="0"/>
            <a:ext cx="2908799" cy="2980300"/>
          </a:xfrm>
          <a:prstGeom prst="rect">
            <a:avLst/>
          </a:prstGeom>
          <a:noFill/>
          <a:ln>
            <a:noFill/>
          </a:ln>
          <a:effectLst>
            <a:outerShdw blurRad="57150" dist="19050" dir="5400000" algn="bl" rotWithShape="0">
              <a:srgbClr val="000000">
                <a:alpha val="49803"/>
              </a:srgbClr>
            </a:outerShdw>
          </a:effectLst>
        </p:spPr>
      </p:pic>
      <p:sp>
        <p:nvSpPr>
          <p:cNvPr id="87" name="Google Shape;87;p12"/>
          <p:cNvSpPr txBox="1">
            <a:spLocks noGrp="1"/>
          </p:cNvSpPr>
          <p:nvPr>
            <p:ph type="ctrTitle"/>
          </p:nvPr>
        </p:nvSpPr>
        <p:spPr>
          <a:xfrm>
            <a:off x="2840250" y="53250"/>
            <a:ext cx="6257100" cy="6888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9pPr>
          </a:lstStyle>
          <a:p>
            <a:endParaRPr/>
          </a:p>
        </p:txBody>
      </p:sp>
      <p:sp>
        <p:nvSpPr>
          <p:cNvPr id="88" name="Google Shape;88;p12"/>
          <p:cNvSpPr txBox="1">
            <a:spLocks noGrp="1"/>
          </p:cNvSpPr>
          <p:nvPr>
            <p:ph type="subTitle" idx="1"/>
          </p:nvPr>
        </p:nvSpPr>
        <p:spPr>
          <a:xfrm>
            <a:off x="2840250" y="83567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1200"/>
              <a:buFont typeface="Corbel"/>
              <a:buNone/>
              <a:defRPr sz="1200">
                <a:solidFill>
                  <a:schemeClr val="lt1"/>
                </a:solidFill>
                <a:latin typeface="Corbel"/>
                <a:ea typeface="Corbel"/>
                <a:cs typeface="Corbel"/>
                <a:sym typeface="Corbe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9pPr>
          </a:lstStyle>
          <a:p>
            <a:endParaRPr/>
          </a:p>
        </p:txBody>
      </p:sp>
      <p:pic>
        <p:nvPicPr>
          <p:cNvPr id="89" name="Google Shape;89;p12"/>
          <p:cNvPicPr preferRelativeResize="0"/>
          <p:nvPr/>
        </p:nvPicPr>
        <p:blipFill rotWithShape="1">
          <a:blip r:embed="rId3">
            <a:alphaModFix/>
          </a:blip>
          <a:srcRect l="40796"/>
          <a:stretch/>
        </p:blipFill>
        <p:spPr>
          <a:xfrm>
            <a:off x="91000" y="98575"/>
            <a:ext cx="1338075" cy="1115525"/>
          </a:xfrm>
          <a:prstGeom prst="rect">
            <a:avLst/>
          </a:prstGeom>
          <a:noFill/>
          <a:ln>
            <a:noFill/>
          </a:ln>
        </p:spPr>
      </p:pic>
      <p:pic>
        <p:nvPicPr>
          <p:cNvPr id="90" name="Google Shape;90;p12"/>
          <p:cNvPicPr preferRelativeResize="0"/>
          <p:nvPr/>
        </p:nvPicPr>
        <p:blipFill rotWithShape="1">
          <a:blip r:embed="rId4">
            <a:alphaModFix/>
          </a:blip>
          <a:srcRect/>
          <a:stretch/>
        </p:blipFill>
        <p:spPr>
          <a:xfrm>
            <a:off x="7948591" y="4207025"/>
            <a:ext cx="1052648" cy="792599"/>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knowledgements (light background)">
  <p:cSld name="BLANK_1_1">
    <p:bg>
      <p:bgPr>
        <a:solidFill>
          <a:schemeClr val="lt1"/>
        </a:solidFill>
        <a:effectLst/>
      </p:bgPr>
    </p:bg>
    <p:spTree>
      <p:nvGrpSpPr>
        <p:cNvPr id="1" name="Shape 91"/>
        <p:cNvGrpSpPr/>
        <p:nvPr/>
      </p:nvGrpSpPr>
      <p:grpSpPr>
        <a:xfrm>
          <a:off x="0" y="0"/>
          <a:ext cx="0" cy="0"/>
          <a:chOff x="0" y="0"/>
          <a:chExt cx="0" cy="0"/>
        </a:xfrm>
      </p:grpSpPr>
      <p:sp>
        <p:nvSpPr>
          <p:cNvPr id="92" name="Google Shape;92;p13"/>
          <p:cNvSpPr txBox="1">
            <a:spLocks noGrp="1"/>
          </p:cNvSpPr>
          <p:nvPr>
            <p:ph type="ctrTitle"/>
          </p:nvPr>
        </p:nvSpPr>
        <p:spPr>
          <a:xfrm>
            <a:off x="2840250" y="53250"/>
            <a:ext cx="6257100" cy="6888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9pPr>
          </a:lstStyle>
          <a:p>
            <a:endParaRPr/>
          </a:p>
        </p:txBody>
      </p:sp>
      <p:sp>
        <p:nvSpPr>
          <p:cNvPr id="93" name="Google Shape;93;p13"/>
          <p:cNvSpPr txBox="1">
            <a:spLocks noGrp="1"/>
          </p:cNvSpPr>
          <p:nvPr>
            <p:ph type="subTitle" idx="1"/>
          </p:nvPr>
        </p:nvSpPr>
        <p:spPr>
          <a:xfrm>
            <a:off x="2840250" y="83567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dk1"/>
              </a:buClr>
              <a:buSzPts val="1200"/>
              <a:buFont typeface="Corbel"/>
              <a:buNone/>
              <a:defRPr sz="1200">
                <a:solidFill>
                  <a:schemeClr val="dk1"/>
                </a:solidFill>
                <a:latin typeface="Corbel"/>
                <a:ea typeface="Corbel"/>
                <a:cs typeface="Corbel"/>
                <a:sym typeface="Corbel"/>
              </a:defRPr>
            </a:lvl1pPr>
            <a:lvl2pPr lvl="1" algn="l">
              <a:lnSpc>
                <a:spcPct val="100000"/>
              </a:lnSpc>
              <a:spcBef>
                <a:spcPts val="0"/>
              </a:spcBef>
              <a:spcAft>
                <a:spcPts val="0"/>
              </a:spcAft>
              <a:buClr>
                <a:schemeClr val="dk1"/>
              </a:buClr>
              <a:buSzPts val="2800"/>
              <a:buNone/>
              <a:defRPr sz="2800">
                <a:solidFill>
                  <a:schemeClr val="dk1"/>
                </a:solidFill>
              </a:defRPr>
            </a:lvl2pPr>
            <a:lvl3pPr lvl="2" algn="l">
              <a:lnSpc>
                <a:spcPct val="100000"/>
              </a:lnSpc>
              <a:spcBef>
                <a:spcPts val="0"/>
              </a:spcBef>
              <a:spcAft>
                <a:spcPts val="0"/>
              </a:spcAft>
              <a:buClr>
                <a:schemeClr val="dk1"/>
              </a:buClr>
              <a:buSzPts val="2800"/>
              <a:buNone/>
              <a:defRPr sz="2800">
                <a:solidFill>
                  <a:schemeClr val="dk1"/>
                </a:solidFill>
              </a:defRPr>
            </a:lvl3pPr>
            <a:lvl4pPr lvl="3" algn="l">
              <a:lnSpc>
                <a:spcPct val="100000"/>
              </a:lnSpc>
              <a:spcBef>
                <a:spcPts val="0"/>
              </a:spcBef>
              <a:spcAft>
                <a:spcPts val="0"/>
              </a:spcAft>
              <a:buClr>
                <a:schemeClr val="dk1"/>
              </a:buClr>
              <a:buSzPts val="2800"/>
              <a:buNone/>
              <a:defRPr sz="2800">
                <a:solidFill>
                  <a:schemeClr val="dk1"/>
                </a:solidFill>
              </a:defRPr>
            </a:lvl4pPr>
            <a:lvl5pPr lvl="4" algn="l">
              <a:lnSpc>
                <a:spcPct val="100000"/>
              </a:lnSpc>
              <a:spcBef>
                <a:spcPts val="0"/>
              </a:spcBef>
              <a:spcAft>
                <a:spcPts val="0"/>
              </a:spcAft>
              <a:buClr>
                <a:schemeClr val="dk1"/>
              </a:buClr>
              <a:buSzPts val="2800"/>
              <a:buNone/>
              <a:defRPr sz="2800">
                <a:solidFill>
                  <a:schemeClr val="dk1"/>
                </a:solidFill>
              </a:defRPr>
            </a:lvl5pPr>
            <a:lvl6pPr lvl="5" algn="l">
              <a:lnSpc>
                <a:spcPct val="100000"/>
              </a:lnSpc>
              <a:spcBef>
                <a:spcPts val="0"/>
              </a:spcBef>
              <a:spcAft>
                <a:spcPts val="0"/>
              </a:spcAft>
              <a:buClr>
                <a:schemeClr val="dk1"/>
              </a:buClr>
              <a:buSzPts val="2800"/>
              <a:buNone/>
              <a:defRPr sz="2800">
                <a:solidFill>
                  <a:schemeClr val="dk1"/>
                </a:solidFill>
              </a:defRPr>
            </a:lvl6pPr>
            <a:lvl7pPr lvl="6" algn="l">
              <a:lnSpc>
                <a:spcPct val="100000"/>
              </a:lnSpc>
              <a:spcBef>
                <a:spcPts val="0"/>
              </a:spcBef>
              <a:spcAft>
                <a:spcPts val="0"/>
              </a:spcAft>
              <a:buClr>
                <a:schemeClr val="dk1"/>
              </a:buClr>
              <a:buSzPts val="2800"/>
              <a:buNone/>
              <a:defRPr sz="2800">
                <a:solidFill>
                  <a:schemeClr val="dk1"/>
                </a:solidFill>
              </a:defRPr>
            </a:lvl7pPr>
            <a:lvl8pPr lvl="7" algn="l">
              <a:lnSpc>
                <a:spcPct val="100000"/>
              </a:lnSpc>
              <a:spcBef>
                <a:spcPts val="0"/>
              </a:spcBef>
              <a:spcAft>
                <a:spcPts val="0"/>
              </a:spcAft>
              <a:buClr>
                <a:schemeClr val="dk1"/>
              </a:buClr>
              <a:buSzPts val="2800"/>
              <a:buNone/>
              <a:defRPr sz="2800">
                <a:solidFill>
                  <a:schemeClr val="dk1"/>
                </a:solidFill>
              </a:defRPr>
            </a:lvl8pPr>
            <a:lvl9pPr lvl="8" algn="l">
              <a:lnSpc>
                <a:spcPct val="100000"/>
              </a:lnSpc>
              <a:spcBef>
                <a:spcPts val="0"/>
              </a:spcBef>
              <a:spcAft>
                <a:spcPts val="0"/>
              </a:spcAft>
              <a:buClr>
                <a:schemeClr val="dk1"/>
              </a:buClr>
              <a:buSzPts val="2800"/>
              <a:buFont typeface="Corbel"/>
              <a:buNone/>
              <a:defRPr sz="2800">
                <a:solidFill>
                  <a:schemeClr val="dk1"/>
                </a:solidFill>
                <a:latin typeface="Corbel"/>
                <a:ea typeface="Corbel"/>
                <a:cs typeface="Corbel"/>
                <a:sym typeface="Corbel"/>
              </a:defRPr>
            </a:lvl9pPr>
          </a:lstStyle>
          <a:p>
            <a:endParaRPr/>
          </a:p>
        </p:txBody>
      </p:sp>
      <p:pic>
        <p:nvPicPr>
          <p:cNvPr id="94" name="Google Shape;94;p13"/>
          <p:cNvPicPr preferRelativeResize="0"/>
          <p:nvPr/>
        </p:nvPicPr>
        <p:blipFill rotWithShape="1">
          <a:blip r:embed="rId2">
            <a:alphaModFix amt="12000"/>
          </a:blip>
          <a:srcRect l="50000" t="50194"/>
          <a:stretch/>
        </p:blipFill>
        <p:spPr>
          <a:xfrm>
            <a:off x="1" y="0"/>
            <a:ext cx="2840249" cy="2824655"/>
          </a:xfrm>
          <a:prstGeom prst="rect">
            <a:avLst/>
          </a:prstGeom>
          <a:noFill/>
          <a:ln>
            <a:noFill/>
          </a:ln>
        </p:spPr>
      </p:pic>
      <p:pic>
        <p:nvPicPr>
          <p:cNvPr id="95" name="Google Shape;95;p13"/>
          <p:cNvPicPr preferRelativeResize="0"/>
          <p:nvPr/>
        </p:nvPicPr>
        <p:blipFill rotWithShape="1">
          <a:blip r:embed="rId3">
            <a:alphaModFix/>
          </a:blip>
          <a:srcRect l="41458"/>
          <a:stretch/>
        </p:blipFill>
        <p:spPr>
          <a:xfrm>
            <a:off x="117155" y="96430"/>
            <a:ext cx="1356924" cy="114567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knowledgements (light background) 1">
  <p:cSld name="BLANK_1_1_1">
    <p:bg>
      <p:bgPr>
        <a:solidFill>
          <a:schemeClr val="lt1"/>
        </a:solidFill>
        <a:effectLst/>
      </p:bgPr>
    </p:bg>
    <p:spTree>
      <p:nvGrpSpPr>
        <p:cNvPr id="1" name="Shape 96"/>
        <p:cNvGrpSpPr/>
        <p:nvPr/>
      </p:nvGrpSpPr>
      <p:grpSpPr>
        <a:xfrm>
          <a:off x="0" y="0"/>
          <a:ext cx="0" cy="0"/>
          <a:chOff x="0" y="0"/>
          <a:chExt cx="0" cy="0"/>
        </a:xfrm>
      </p:grpSpPr>
      <p:sp>
        <p:nvSpPr>
          <p:cNvPr id="97" name="Google Shape;97;p14"/>
          <p:cNvSpPr txBox="1">
            <a:spLocks noGrp="1"/>
          </p:cNvSpPr>
          <p:nvPr>
            <p:ph type="ctrTitle"/>
          </p:nvPr>
        </p:nvSpPr>
        <p:spPr>
          <a:xfrm>
            <a:off x="2840250" y="53250"/>
            <a:ext cx="6257100" cy="6888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9pPr>
          </a:lstStyle>
          <a:p>
            <a:endParaRPr/>
          </a:p>
        </p:txBody>
      </p:sp>
      <p:sp>
        <p:nvSpPr>
          <p:cNvPr id="98" name="Google Shape;98;p14"/>
          <p:cNvSpPr txBox="1">
            <a:spLocks noGrp="1"/>
          </p:cNvSpPr>
          <p:nvPr>
            <p:ph type="subTitle" idx="1"/>
          </p:nvPr>
        </p:nvSpPr>
        <p:spPr>
          <a:xfrm>
            <a:off x="2840250" y="83567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dk1"/>
              </a:buClr>
              <a:buSzPts val="1200"/>
              <a:buFont typeface="Corbel"/>
              <a:buNone/>
              <a:defRPr sz="1200">
                <a:solidFill>
                  <a:schemeClr val="dk1"/>
                </a:solidFill>
                <a:latin typeface="Corbel"/>
                <a:ea typeface="Corbel"/>
                <a:cs typeface="Corbel"/>
                <a:sym typeface="Corbel"/>
              </a:defRPr>
            </a:lvl1pPr>
            <a:lvl2pPr lvl="1" algn="l">
              <a:lnSpc>
                <a:spcPct val="100000"/>
              </a:lnSpc>
              <a:spcBef>
                <a:spcPts val="0"/>
              </a:spcBef>
              <a:spcAft>
                <a:spcPts val="0"/>
              </a:spcAft>
              <a:buClr>
                <a:schemeClr val="dk1"/>
              </a:buClr>
              <a:buSzPts val="2800"/>
              <a:buNone/>
              <a:defRPr sz="2800">
                <a:solidFill>
                  <a:schemeClr val="dk1"/>
                </a:solidFill>
              </a:defRPr>
            </a:lvl2pPr>
            <a:lvl3pPr lvl="2" algn="l">
              <a:lnSpc>
                <a:spcPct val="100000"/>
              </a:lnSpc>
              <a:spcBef>
                <a:spcPts val="0"/>
              </a:spcBef>
              <a:spcAft>
                <a:spcPts val="0"/>
              </a:spcAft>
              <a:buClr>
                <a:schemeClr val="dk1"/>
              </a:buClr>
              <a:buSzPts val="2800"/>
              <a:buNone/>
              <a:defRPr sz="2800">
                <a:solidFill>
                  <a:schemeClr val="dk1"/>
                </a:solidFill>
              </a:defRPr>
            </a:lvl3pPr>
            <a:lvl4pPr lvl="3" algn="l">
              <a:lnSpc>
                <a:spcPct val="100000"/>
              </a:lnSpc>
              <a:spcBef>
                <a:spcPts val="0"/>
              </a:spcBef>
              <a:spcAft>
                <a:spcPts val="0"/>
              </a:spcAft>
              <a:buClr>
                <a:schemeClr val="dk1"/>
              </a:buClr>
              <a:buSzPts val="2800"/>
              <a:buNone/>
              <a:defRPr sz="2800">
                <a:solidFill>
                  <a:schemeClr val="dk1"/>
                </a:solidFill>
              </a:defRPr>
            </a:lvl4pPr>
            <a:lvl5pPr lvl="4" algn="l">
              <a:lnSpc>
                <a:spcPct val="100000"/>
              </a:lnSpc>
              <a:spcBef>
                <a:spcPts val="0"/>
              </a:spcBef>
              <a:spcAft>
                <a:spcPts val="0"/>
              </a:spcAft>
              <a:buClr>
                <a:schemeClr val="dk1"/>
              </a:buClr>
              <a:buSzPts val="2800"/>
              <a:buNone/>
              <a:defRPr sz="2800">
                <a:solidFill>
                  <a:schemeClr val="dk1"/>
                </a:solidFill>
              </a:defRPr>
            </a:lvl5pPr>
            <a:lvl6pPr lvl="5" algn="l">
              <a:lnSpc>
                <a:spcPct val="100000"/>
              </a:lnSpc>
              <a:spcBef>
                <a:spcPts val="0"/>
              </a:spcBef>
              <a:spcAft>
                <a:spcPts val="0"/>
              </a:spcAft>
              <a:buClr>
                <a:schemeClr val="dk1"/>
              </a:buClr>
              <a:buSzPts val="2800"/>
              <a:buNone/>
              <a:defRPr sz="2800">
                <a:solidFill>
                  <a:schemeClr val="dk1"/>
                </a:solidFill>
              </a:defRPr>
            </a:lvl6pPr>
            <a:lvl7pPr lvl="6" algn="l">
              <a:lnSpc>
                <a:spcPct val="100000"/>
              </a:lnSpc>
              <a:spcBef>
                <a:spcPts val="0"/>
              </a:spcBef>
              <a:spcAft>
                <a:spcPts val="0"/>
              </a:spcAft>
              <a:buClr>
                <a:schemeClr val="dk1"/>
              </a:buClr>
              <a:buSzPts val="2800"/>
              <a:buNone/>
              <a:defRPr sz="2800">
                <a:solidFill>
                  <a:schemeClr val="dk1"/>
                </a:solidFill>
              </a:defRPr>
            </a:lvl7pPr>
            <a:lvl8pPr lvl="7" algn="l">
              <a:lnSpc>
                <a:spcPct val="100000"/>
              </a:lnSpc>
              <a:spcBef>
                <a:spcPts val="0"/>
              </a:spcBef>
              <a:spcAft>
                <a:spcPts val="0"/>
              </a:spcAft>
              <a:buClr>
                <a:schemeClr val="dk1"/>
              </a:buClr>
              <a:buSzPts val="2800"/>
              <a:buNone/>
              <a:defRPr sz="2800">
                <a:solidFill>
                  <a:schemeClr val="dk1"/>
                </a:solidFill>
              </a:defRPr>
            </a:lvl8pPr>
            <a:lvl9pPr lvl="8" algn="l">
              <a:lnSpc>
                <a:spcPct val="100000"/>
              </a:lnSpc>
              <a:spcBef>
                <a:spcPts val="0"/>
              </a:spcBef>
              <a:spcAft>
                <a:spcPts val="0"/>
              </a:spcAft>
              <a:buClr>
                <a:schemeClr val="dk1"/>
              </a:buClr>
              <a:buSzPts val="2800"/>
              <a:buFont typeface="Corbel"/>
              <a:buNone/>
              <a:defRPr sz="2800">
                <a:solidFill>
                  <a:schemeClr val="dk1"/>
                </a:solidFill>
                <a:latin typeface="Corbel"/>
                <a:ea typeface="Corbel"/>
                <a:cs typeface="Corbel"/>
                <a:sym typeface="Corbel"/>
              </a:defRPr>
            </a:lvl9pPr>
          </a:lstStyle>
          <a:p>
            <a:endParaRPr/>
          </a:p>
        </p:txBody>
      </p:sp>
      <p:pic>
        <p:nvPicPr>
          <p:cNvPr id="99" name="Google Shape;99;p14"/>
          <p:cNvPicPr preferRelativeResize="0"/>
          <p:nvPr/>
        </p:nvPicPr>
        <p:blipFill rotWithShape="1">
          <a:blip r:embed="rId2">
            <a:alphaModFix amt="12000"/>
          </a:blip>
          <a:srcRect l="50000" t="50194"/>
          <a:stretch/>
        </p:blipFill>
        <p:spPr>
          <a:xfrm>
            <a:off x="1" y="0"/>
            <a:ext cx="2840249" cy="2824655"/>
          </a:xfrm>
          <a:prstGeom prst="rect">
            <a:avLst/>
          </a:prstGeom>
          <a:noFill/>
          <a:ln>
            <a:noFill/>
          </a:ln>
        </p:spPr>
      </p:pic>
      <p:pic>
        <p:nvPicPr>
          <p:cNvPr id="100" name="Google Shape;100;p14"/>
          <p:cNvPicPr preferRelativeResize="0"/>
          <p:nvPr/>
        </p:nvPicPr>
        <p:blipFill rotWithShape="1">
          <a:blip r:embed="rId3">
            <a:alphaModFix/>
          </a:blip>
          <a:srcRect/>
          <a:stretch/>
        </p:blipFill>
        <p:spPr>
          <a:xfrm>
            <a:off x="8051618" y="4315025"/>
            <a:ext cx="1052032" cy="792601"/>
          </a:xfrm>
          <a:prstGeom prst="rect">
            <a:avLst/>
          </a:prstGeom>
          <a:noFill/>
          <a:ln>
            <a:noFill/>
          </a:ln>
        </p:spPr>
      </p:pic>
      <p:pic>
        <p:nvPicPr>
          <p:cNvPr id="101" name="Google Shape;101;p14"/>
          <p:cNvPicPr preferRelativeResize="0"/>
          <p:nvPr/>
        </p:nvPicPr>
        <p:blipFill rotWithShape="1">
          <a:blip r:embed="rId4">
            <a:alphaModFix/>
          </a:blip>
          <a:srcRect l="41458"/>
          <a:stretch/>
        </p:blipFill>
        <p:spPr>
          <a:xfrm>
            <a:off x="117155" y="96430"/>
            <a:ext cx="1356924" cy="1145675"/>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2"/>
        <p:cNvGrpSpPr/>
        <p:nvPr/>
      </p:nvGrpSpPr>
      <p:grpSpPr>
        <a:xfrm>
          <a:off x="0" y="0"/>
          <a:ext cx="0" cy="0"/>
          <a:chOff x="0" y="0"/>
          <a:chExt cx="0" cy="0"/>
        </a:xfrm>
      </p:grpSpPr>
      <p:sp>
        <p:nvSpPr>
          <p:cNvPr id="103" name="Google Shape;103;p15"/>
          <p:cNvSpPr txBox="1">
            <a:spLocks noGrp="1"/>
          </p:cNvSpPr>
          <p:nvPr>
            <p:ph type="title"/>
          </p:nvPr>
        </p:nvSpPr>
        <p:spPr>
          <a:xfrm>
            <a:off x="629841" y="273844"/>
            <a:ext cx="7886700" cy="994172"/>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04" name="Google Shape;104;p15"/>
          <p:cNvSpPr txBox="1">
            <a:spLocks noGrp="1"/>
          </p:cNvSpPr>
          <p:nvPr>
            <p:ph type="body" idx="1"/>
          </p:nvPr>
        </p:nvSpPr>
        <p:spPr>
          <a:xfrm>
            <a:off x="629842" y="1260872"/>
            <a:ext cx="3868340" cy="617934"/>
          </a:xfrm>
          <a:prstGeom prst="rect">
            <a:avLst/>
          </a:prstGeom>
          <a:noFill/>
          <a:ln>
            <a:noFill/>
          </a:ln>
        </p:spPr>
        <p:txBody>
          <a:bodyPr spcFirstLastPara="1" wrap="square" lIns="91425" tIns="91425" rIns="91425" bIns="91425" anchor="b" anchorCtr="0">
            <a:normAutofit/>
          </a:bodyPr>
          <a:lstStyle>
            <a:lvl1pPr marL="457200" lvl="0" indent="-228600" algn="l">
              <a:lnSpc>
                <a:spcPct val="115000"/>
              </a:lnSpc>
              <a:spcBef>
                <a:spcPts val="0"/>
              </a:spcBef>
              <a:spcAft>
                <a:spcPts val="0"/>
              </a:spcAft>
              <a:buSzPts val="1800"/>
              <a:buNone/>
              <a:defRPr sz="1800" b="1"/>
            </a:lvl1pPr>
            <a:lvl2pPr marL="914400" lvl="1" indent="-228600" algn="l">
              <a:lnSpc>
                <a:spcPct val="115000"/>
              </a:lnSpc>
              <a:spcBef>
                <a:spcPts val="0"/>
              </a:spcBef>
              <a:spcAft>
                <a:spcPts val="0"/>
              </a:spcAft>
              <a:buSzPts val="1400"/>
              <a:buNone/>
              <a:defRPr sz="1500" b="1"/>
            </a:lvl2pPr>
            <a:lvl3pPr marL="1371600" lvl="2" indent="-228600" algn="l">
              <a:lnSpc>
                <a:spcPct val="115000"/>
              </a:lnSpc>
              <a:spcBef>
                <a:spcPts val="0"/>
              </a:spcBef>
              <a:spcAft>
                <a:spcPts val="0"/>
              </a:spcAft>
              <a:buSzPts val="1400"/>
              <a:buNone/>
              <a:defRPr sz="1350" b="1"/>
            </a:lvl3pPr>
            <a:lvl4pPr marL="1828800" lvl="3" indent="-228600" algn="l">
              <a:lnSpc>
                <a:spcPct val="115000"/>
              </a:lnSpc>
              <a:spcBef>
                <a:spcPts val="0"/>
              </a:spcBef>
              <a:spcAft>
                <a:spcPts val="0"/>
              </a:spcAft>
              <a:buSzPts val="1400"/>
              <a:buNone/>
              <a:defRPr sz="1200" b="1"/>
            </a:lvl4pPr>
            <a:lvl5pPr marL="2286000" lvl="4" indent="-228600" algn="l">
              <a:lnSpc>
                <a:spcPct val="115000"/>
              </a:lnSpc>
              <a:spcBef>
                <a:spcPts val="0"/>
              </a:spcBef>
              <a:spcAft>
                <a:spcPts val="0"/>
              </a:spcAft>
              <a:buSzPts val="1400"/>
              <a:buNone/>
              <a:defRPr sz="1200" b="1"/>
            </a:lvl5pPr>
            <a:lvl6pPr marL="2743200" lvl="5" indent="-228600" algn="l">
              <a:lnSpc>
                <a:spcPct val="115000"/>
              </a:lnSpc>
              <a:spcBef>
                <a:spcPts val="0"/>
              </a:spcBef>
              <a:spcAft>
                <a:spcPts val="0"/>
              </a:spcAft>
              <a:buSzPts val="1400"/>
              <a:buNone/>
              <a:defRPr sz="1200" b="1"/>
            </a:lvl6pPr>
            <a:lvl7pPr marL="3200400" lvl="6" indent="-228600" algn="l">
              <a:lnSpc>
                <a:spcPct val="115000"/>
              </a:lnSpc>
              <a:spcBef>
                <a:spcPts val="0"/>
              </a:spcBef>
              <a:spcAft>
                <a:spcPts val="0"/>
              </a:spcAft>
              <a:buSzPts val="1400"/>
              <a:buNone/>
              <a:defRPr sz="1200" b="1"/>
            </a:lvl7pPr>
            <a:lvl8pPr marL="3657600" lvl="7" indent="-228600" algn="l">
              <a:lnSpc>
                <a:spcPct val="115000"/>
              </a:lnSpc>
              <a:spcBef>
                <a:spcPts val="0"/>
              </a:spcBef>
              <a:spcAft>
                <a:spcPts val="0"/>
              </a:spcAft>
              <a:buSzPts val="1400"/>
              <a:buNone/>
              <a:defRPr sz="1200" b="1"/>
            </a:lvl8pPr>
            <a:lvl9pPr marL="4114800" lvl="8" indent="-228600" algn="l">
              <a:lnSpc>
                <a:spcPct val="115000"/>
              </a:lnSpc>
              <a:spcBef>
                <a:spcPts val="0"/>
              </a:spcBef>
              <a:spcAft>
                <a:spcPts val="0"/>
              </a:spcAft>
              <a:buSzPts val="1400"/>
              <a:buNone/>
              <a:defRPr sz="1200" b="1"/>
            </a:lvl9pPr>
          </a:lstStyle>
          <a:p>
            <a:endParaRPr/>
          </a:p>
        </p:txBody>
      </p:sp>
      <p:sp>
        <p:nvSpPr>
          <p:cNvPr id="105" name="Google Shape;105;p15"/>
          <p:cNvSpPr txBox="1">
            <a:spLocks noGrp="1"/>
          </p:cNvSpPr>
          <p:nvPr>
            <p:ph type="body" idx="2"/>
          </p:nvPr>
        </p:nvSpPr>
        <p:spPr>
          <a:xfrm>
            <a:off x="629842" y="1878806"/>
            <a:ext cx="3868340" cy="2763441"/>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06" name="Google Shape;106;p15"/>
          <p:cNvSpPr txBox="1">
            <a:spLocks noGrp="1"/>
          </p:cNvSpPr>
          <p:nvPr>
            <p:ph type="body" idx="3"/>
          </p:nvPr>
        </p:nvSpPr>
        <p:spPr>
          <a:xfrm>
            <a:off x="4629150" y="1260872"/>
            <a:ext cx="3887391" cy="617934"/>
          </a:xfrm>
          <a:prstGeom prst="rect">
            <a:avLst/>
          </a:prstGeom>
          <a:noFill/>
          <a:ln>
            <a:noFill/>
          </a:ln>
        </p:spPr>
        <p:txBody>
          <a:bodyPr spcFirstLastPara="1" wrap="square" lIns="91425" tIns="91425" rIns="91425" bIns="91425" anchor="b" anchorCtr="0">
            <a:normAutofit/>
          </a:bodyPr>
          <a:lstStyle>
            <a:lvl1pPr marL="457200" lvl="0" indent="-228600" algn="l">
              <a:lnSpc>
                <a:spcPct val="115000"/>
              </a:lnSpc>
              <a:spcBef>
                <a:spcPts val="0"/>
              </a:spcBef>
              <a:spcAft>
                <a:spcPts val="0"/>
              </a:spcAft>
              <a:buSzPts val="1800"/>
              <a:buNone/>
              <a:defRPr sz="1800" b="1"/>
            </a:lvl1pPr>
            <a:lvl2pPr marL="914400" lvl="1" indent="-228600" algn="l">
              <a:lnSpc>
                <a:spcPct val="115000"/>
              </a:lnSpc>
              <a:spcBef>
                <a:spcPts val="0"/>
              </a:spcBef>
              <a:spcAft>
                <a:spcPts val="0"/>
              </a:spcAft>
              <a:buSzPts val="1400"/>
              <a:buNone/>
              <a:defRPr sz="1500" b="1"/>
            </a:lvl2pPr>
            <a:lvl3pPr marL="1371600" lvl="2" indent="-228600" algn="l">
              <a:lnSpc>
                <a:spcPct val="115000"/>
              </a:lnSpc>
              <a:spcBef>
                <a:spcPts val="0"/>
              </a:spcBef>
              <a:spcAft>
                <a:spcPts val="0"/>
              </a:spcAft>
              <a:buSzPts val="1400"/>
              <a:buNone/>
              <a:defRPr sz="1350" b="1"/>
            </a:lvl3pPr>
            <a:lvl4pPr marL="1828800" lvl="3" indent="-228600" algn="l">
              <a:lnSpc>
                <a:spcPct val="115000"/>
              </a:lnSpc>
              <a:spcBef>
                <a:spcPts val="0"/>
              </a:spcBef>
              <a:spcAft>
                <a:spcPts val="0"/>
              </a:spcAft>
              <a:buSzPts val="1400"/>
              <a:buNone/>
              <a:defRPr sz="1200" b="1"/>
            </a:lvl4pPr>
            <a:lvl5pPr marL="2286000" lvl="4" indent="-228600" algn="l">
              <a:lnSpc>
                <a:spcPct val="115000"/>
              </a:lnSpc>
              <a:spcBef>
                <a:spcPts val="0"/>
              </a:spcBef>
              <a:spcAft>
                <a:spcPts val="0"/>
              </a:spcAft>
              <a:buSzPts val="1400"/>
              <a:buNone/>
              <a:defRPr sz="1200" b="1"/>
            </a:lvl5pPr>
            <a:lvl6pPr marL="2743200" lvl="5" indent="-228600" algn="l">
              <a:lnSpc>
                <a:spcPct val="115000"/>
              </a:lnSpc>
              <a:spcBef>
                <a:spcPts val="0"/>
              </a:spcBef>
              <a:spcAft>
                <a:spcPts val="0"/>
              </a:spcAft>
              <a:buSzPts val="1400"/>
              <a:buNone/>
              <a:defRPr sz="1200" b="1"/>
            </a:lvl6pPr>
            <a:lvl7pPr marL="3200400" lvl="6" indent="-228600" algn="l">
              <a:lnSpc>
                <a:spcPct val="115000"/>
              </a:lnSpc>
              <a:spcBef>
                <a:spcPts val="0"/>
              </a:spcBef>
              <a:spcAft>
                <a:spcPts val="0"/>
              </a:spcAft>
              <a:buSzPts val="1400"/>
              <a:buNone/>
              <a:defRPr sz="1200" b="1"/>
            </a:lvl7pPr>
            <a:lvl8pPr marL="3657600" lvl="7" indent="-228600" algn="l">
              <a:lnSpc>
                <a:spcPct val="115000"/>
              </a:lnSpc>
              <a:spcBef>
                <a:spcPts val="0"/>
              </a:spcBef>
              <a:spcAft>
                <a:spcPts val="0"/>
              </a:spcAft>
              <a:buSzPts val="1400"/>
              <a:buNone/>
              <a:defRPr sz="1200" b="1"/>
            </a:lvl8pPr>
            <a:lvl9pPr marL="4114800" lvl="8" indent="-228600" algn="l">
              <a:lnSpc>
                <a:spcPct val="115000"/>
              </a:lnSpc>
              <a:spcBef>
                <a:spcPts val="0"/>
              </a:spcBef>
              <a:spcAft>
                <a:spcPts val="0"/>
              </a:spcAft>
              <a:buSzPts val="1400"/>
              <a:buNone/>
              <a:defRPr sz="1200" b="1"/>
            </a:lvl9pPr>
          </a:lstStyle>
          <a:p>
            <a:endParaRPr/>
          </a:p>
        </p:txBody>
      </p:sp>
      <p:sp>
        <p:nvSpPr>
          <p:cNvPr id="107" name="Google Shape;107;p15"/>
          <p:cNvSpPr txBox="1">
            <a:spLocks noGrp="1"/>
          </p:cNvSpPr>
          <p:nvPr>
            <p:ph type="body" idx="4"/>
          </p:nvPr>
        </p:nvSpPr>
        <p:spPr>
          <a:xfrm>
            <a:off x="4629150" y="1878806"/>
            <a:ext cx="3887391" cy="2763441"/>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08" name="Google Shape;108;p15"/>
          <p:cNvSpPr txBox="1">
            <a:spLocks noGrp="1"/>
          </p:cNvSpPr>
          <p:nvPr>
            <p:ph type="dt" idx="10"/>
          </p:nvPr>
        </p:nvSpPr>
        <p:spPr>
          <a:xfrm>
            <a:off x="628650" y="4767263"/>
            <a:ext cx="2057400" cy="273844"/>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09" name="Google Shape;109;p15"/>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0" name="Google Shape;110;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ntent 2">
  <p:cSld name="Content 2">
    <p:spTree>
      <p:nvGrpSpPr>
        <p:cNvPr id="1" name="Shape 111"/>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2"/>
        <p:cNvGrpSpPr/>
        <p:nvPr/>
      </p:nvGrpSpPr>
      <p:grpSpPr>
        <a:xfrm>
          <a:off x="0" y="0"/>
          <a:ext cx="0" cy="0"/>
          <a:chOff x="0" y="0"/>
          <a:chExt cx="0" cy="0"/>
        </a:xfrm>
      </p:grpSpPr>
      <p:sp>
        <p:nvSpPr>
          <p:cNvPr id="113" name="Google Shape;113;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14" name="Google Shape;114;p17"/>
          <p:cNvSpPr txBox="1">
            <a:spLocks noGrp="1"/>
          </p:cNvSpPr>
          <p:nvPr>
            <p:ph type="body" idx="1"/>
          </p:nvPr>
        </p:nvSpPr>
        <p:spPr>
          <a:xfrm>
            <a:off x="628650" y="1369219"/>
            <a:ext cx="3886200" cy="3263504"/>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15" name="Google Shape;115;p17"/>
          <p:cNvSpPr txBox="1">
            <a:spLocks noGrp="1"/>
          </p:cNvSpPr>
          <p:nvPr>
            <p:ph type="body" idx="2"/>
          </p:nvPr>
        </p:nvSpPr>
        <p:spPr>
          <a:xfrm>
            <a:off x="4629150" y="1369219"/>
            <a:ext cx="3886200" cy="3263504"/>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16" name="Google Shape;116;p17"/>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7" name="Google Shape;117;p17"/>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sp>
        <p:nvSpPr>
          <p:cNvPr id="118" name="Google Shape;118;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lvl="0" indent="0" algn="r">
              <a:lnSpc>
                <a:spcPct val="100000"/>
              </a:lnSpc>
              <a:spcBef>
                <a:spcPts val="0"/>
              </a:spcBef>
              <a:spcAft>
                <a:spcPts val="0"/>
              </a:spcAft>
              <a:buSzPts val="1000"/>
              <a:buNone/>
              <a:defRPr>
                <a:solidFill>
                  <a:srgbClr val="888888"/>
                </a:solidFill>
              </a:defRPr>
            </a:lvl1pPr>
            <a:lvl2pPr marL="0" lvl="1" indent="0" algn="r">
              <a:lnSpc>
                <a:spcPct val="100000"/>
              </a:lnSpc>
              <a:spcBef>
                <a:spcPts val="0"/>
              </a:spcBef>
              <a:spcAft>
                <a:spcPts val="0"/>
              </a:spcAft>
              <a:buSzPts val="1000"/>
              <a:buNone/>
              <a:defRPr>
                <a:solidFill>
                  <a:srgbClr val="888888"/>
                </a:solidFill>
              </a:defRPr>
            </a:lvl2pPr>
            <a:lvl3pPr marL="0" lvl="2" indent="0" algn="r">
              <a:lnSpc>
                <a:spcPct val="100000"/>
              </a:lnSpc>
              <a:spcBef>
                <a:spcPts val="0"/>
              </a:spcBef>
              <a:spcAft>
                <a:spcPts val="0"/>
              </a:spcAft>
              <a:buSzPts val="1000"/>
              <a:buNone/>
              <a:defRPr>
                <a:solidFill>
                  <a:srgbClr val="888888"/>
                </a:solidFill>
              </a:defRPr>
            </a:lvl3pPr>
            <a:lvl4pPr marL="0" lvl="3" indent="0" algn="r">
              <a:lnSpc>
                <a:spcPct val="100000"/>
              </a:lnSpc>
              <a:spcBef>
                <a:spcPts val="0"/>
              </a:spcBef>
              <a:spcAft>
                <a:spcPts val="0"/>
              </a:spcAft>
              <a:buSzPts val="1000"/>
              <a:buNone/>
              <a:defRPr>
                <a:solidFill>
                  <a:srgbClr val="888888"/>
                </a:solidFill>
              </a:defRPr>
            </a:lvl4pPr>
            <a:lvl5pPr marL="0" lvl="4" indent="0" algn="r">
              <a:lnSpc>
                <a:spcPct val="100000"/>
              </a:lnSpc>
              <a:spcBef>
                <a:spcPts val="0"/>
              </a:spcBef>
              <a:spcAft>
                <a:spcPts val="0"/>
              </a:spcAft>
              <a:buSzPts val="1000"/>
              <a:buNone/>
              <a:defRPr>
                <a:solidFill>
                  <a:srgbClr val="888888"/>
                </a:solidFill>
              </a:defRPr>
            </a:lvl5pPr>
            <a:lvl6pPr marL="0" lvl="5" indent="0" algn="r">
              <a:lnSpc>
                <a:spcPct val="100000"/>
              </a:lnSpc>
              <a:spcBef>
                <a:spcPts val="0"/>
              </a:spcBef>
              <a:spcAft>
                <a:spcPts val="0"/>
              </a:spcAft>
              <a:buSzPts val="1000"/>
              <a:buNone/>
              <a:defRPr>
                <a:solidFill>
                  <a:srgbClr val="888888"/>
                </a:solidFill>
              </a:defRPr>
            </a:lvl6pPr>
            <a:lvl7pPr marL="0" lvl="6" indent="0" algn="r">
              <a:lnSpc>
                <a:spcPct val="100000"/>
              </a:lnSpc>
              <a:spcBef>
                <a:spcPts val="0"/>
              </a:spcBef>
              <a:spcAft>
                <a:spcPts val="0"/>
              </a:spcAft>
              <a:buSzPts val="1000"/>
              <a:buNone/>
              <a:defRPr>
                <a:solidFill>
                  <a:srgbClr val="888888"/>
                </a:solidFill>
              </a:defRPr>
            </a:lvl7pPr>
            <a:lvl8pPr marL="0" lvl="7" indent="0" algn="r">
              <a:lnSpc>
                <a:spcPct val="100000"/>
              </a:lnSpc>
              <a:spcBef>
                <a:spcPts val="0"/>
              </a:spcBef>
              <a:spcAft>
                <a:spcPts val="0"/>
              </a:spcAft>
              <a:buSzPts val="1000"/>
              <a:buNone/>
              <a:defRPr>
                <a:solidFill>
                  <a:srgbClr val="888888"/>
                </a:solidFill>
              </a:defRPr>
            </a:lvl8pPr>
            <a:lvl9pPr marL="0" lvl="8" indent="0" algn="r">
              <a:lnSpc>
                <a:spcPct val="100000"/>
              </a:lnSpc>
              <a:spcBef>
                <a:spcPts val="0"/>
              </a:spcBef>
              <a:spcAft>
                <a:spcPts val="0"/>
              </a:spcAft>
              <a:buSzPts val="1000"/>
              <a:buNone/>
              <a:defRPr>
                <a:solidFill>
                  <a:srgbClr val="888888"/>
                </a:solidFill>
              </a:defRPr>
            </a:lvl9pPr>
          </a:lstStyle>
          <a:p>
            <a:pPr marL="0" lvl="0" indent="0" algn="r"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9pPr>
          </a:lstStyle>
          <a:p>
            <a:endParaRPr/>
          </a:p>
        </p:txBody>
      </p:sp>
      <p:sp>
        <p:nvSpPr>
          <p:cNvPr id="20" name="Google Shape;20;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Font typeface="Corbel"/>
              <a:buChar char="●"/>
              <a:defRPr>
                <a:latin typeface="Corbel"/>
                <a:ea typeface="Corbel"/>
                <a:cs typeface="Corbel"/>
                <a:sym typeface="Corbel"/>
              </a:defRPr>
            </a:lvl1pPr>
            <a:lvl2pPr marL="914400" lvl="1" indent="-317500" algn="l">
              <a:lnSpc>
                <a:spcPct val="115000"/>
              </a:lnSpc>
              <a:spcBef>
                <a:spcPts val="0"/>
              </a:spcBef>
              <a:spcAft>
                <a:spcPts val="0"/>
              </a:spcAft>
              <a:buSzPts val="1400"/>
              <a:buFont typeface="Corbel"/>
              <a:buChar char="○"/>
              <a:defRPr>
                <a:latin typeface="Corbel"/>
                <a:ea typeface="Corbel"/>
                <a:cs typeface="Corbel"/>
                <a:sym typeface="Corbel"/>
              </a:defRPr>
            </a:lvl2pPr>
            <a:lvl3pPr marL="1371600" lvl="2" indent="-317500" algn="l">
              <a:lnSpc>
                <a:spcPct val="115000"/>
              </a:lnSpc>
              <a:spcBef>
                <a:spcPts val="0"/>
              </a:spcBef>
              <a:spcAft>
                <a:spcPts val="0"/>
              </a:spcAft>
              <a:buSzPts val="1400"/>
              <a:buFont typeface="Corbel"/>
              <a:buChar char="■"/>
              <a:defRPr>
                <a:latin typeface="Corbel"/>
                <a:ea typeface="Corbel"/>
                <a:cs typeface="Corbel"/>
                <a:sym typeface="Corbel"/>
              </a:defRPr>
            </a:lvl3pPr>
            <a:lvl4pPr marL="1828800" lvl="3" indent="-317500" algn="l">
              <a:lnSpc>
                <a:spcPct val="115000"/>
              </a:lnSpc>
              <a:spcBef>
                <a:spcPts val="0"/>
              </a:spcBef>
              <a:spcAft>
                <a:spcPts val="0"/>
              </a:spcAft>
              <a:buSzPts val="1400"/>
              <a:buFont typeface="Corbel"/>
              <a:buChar char="●"/>
              <a:defRPr>
                <a:latin typeface="Corbel"/>
                <a:ea typeface="Corbel"/>
                <a:cs typeface="Corbel"/>
                <a:sym typeface="Corbel"/>
              </a:defRPr>
            </a:lvl4pPr>
            <a:lvl5pPr marL="2286000" lvl="4" indent="-317500" algn="l">
              <a:lnSpc>
                <a:spcPct val="115000"/>
              </a:lnSpc>
              <a:spcBef>
                <a:spcPts val="0"/>
              </a:spcBef>
              <a:spcAft>
                <a:spcPts val="0"/>
              </a:spcAft>
              <a:buSzPts val="1400"/>
              <a:buFont typeface="Corbel"/>
              <a:buChar char="○"/>
              <a:defRPr>
                <a:latin typeface="Corbel"/>
                <a:ea typeface="Corbel"/>
                <a:cs typeface="Corbel"/>
                <a:sym typeface="Corbel"/>
              </a:defRPr>
            </a:lvl5pPr>
            <a:lvl6pPr marL="2743200" lvl="5" indent="-317500" algn="l">
              <a:lnSpc>
                <a:spcPct val="115000"/>
              </a:lnSpc>
              <a:spcBef>
                <a:spcPts val="0"/>
              </a:spcBef>
              <a:spcAft>
                <a:spcPts val="0"/>
              </a:spcAft>
              <a:buSzPts val="1400"/>
              <a:buFont typeface="Corbel"/>
              <a:buChar char="■"/>
              <a:defRPr>
                <a:latin typeface="Corbel"/>
                <a:ea typeface="Corbel"/>
                <a:cs typeface="Corbel"/>
                <a:sym typeface="Corbel"/>
              </a:defRPr>
            </a:lvl6pPr>
            <a:lvl7pPr marL="3200400" lvl="6" indent="-317500" algn="l">
              <a:lnSpc>
                <a:spcPct val="115000"/>
              </a:lnSpc>
              <a:spcBef>
                <a:spcPts val="0"/>
              </a:spcBef>
              <a:spcAft>
                <a:spcPts val="0"/>
              </a:spcAft>
              <a:buSzPts val="1400"/>
              <a:buFont typeface="Corbel"/>
              <a:buChar char="●"/>
              <a:defRPr>
                <a:latin typeface="Corbel"/>
                <a:ea typeface="Corbel"/>
                <a:cs typeface="Corbel"/>
                <a:sym typeface="Corbel"/>
              </a:defRPr>
            </a:lvl7pPr>
            <a:lvl8pPr marL="3657600" lvl="7" indent="-317500" algn="l">
              <a:lnSpc>
                <a:spcPct val="115000"/>
              </a:lnSpc>
              <a:spcBef>
                <a:spcPts val="0"/>
              </a:spcBef>
              <a:spcAft>
                <a:spcPts val="0"/>
              </a:spcAft>
              <a:buSzPts val="1400"/>
              <a:buFont typeface="Corbel"/>
              <a:buChar char="○"/>
              <a:defRPr>
                <a:latin typeface="Corbel"/>
                <a:ea typeface="Corbel"/>
                <a:cs typeface="Corbel"/>
                <a:sym typeface="Corbel"/>
              </a:defRPr>
            </a:lvl8pPr>
            <a:lvl9pPr marL="4114800" lvl="8" indent="-317500" algn="l">
              <a:lnSpc>
                <a:spcPct val="115000"/>
              </a:lnSpc>
              <a:spcBef>
                <a:spcPts val="0"/>
              </a:spcBef>
              <a:spcAft>
                <a:spcPts val="0"/>
              </a:spcAft>
              <a:buSzPts val="1400"/>
              <a:buFont typeface="Corbel"/>
              <a:buChar char="■"/>
              <a:defRPr>
                <a:latin typeface="Corbel"/>
                <a:ea typeface="Corbel"/>
                <a:cs typeface="Corbel"/>
                <a:sym typeface="Corbel"/>
              </a:defRPr>
            </a:lvl9pPr>
          </a:lstStyle>
          <a:p>
            <a:endParaRPr/>
          </a:p>
        </p:txBody>
      </p:sp>
      <p:pic>
        <p:nvPicPr>
          <p:cNvPr id="21" name="Google Shape;21;p3"/>
          <p:cNvPicPr preferRelativeResize="0"/>
          <p:nvPr/>
        </p:nvPicPr>
        <p:blipFill rotWithShape="1">
          <a:blip r:embed="rId2">
            <a:alphaModFix/>
          </a:blip>
          <a:srcRect/>
          <a:stretch/>
        </p:blipFill>
        <p:spPr>
          <a:xfrm>
            <a:off x="8343503" y="4534927"/>
            <a:ext cx="760136" cy="572700"/>
          </a:xfrm>
          <a:prstGeom prst="rect">
            <a:avLst/>
          </a:prstGeom>
          <a:noFill/>
          <a:ln>
            <a:noFill/>
          </a:ln>
        </p:spPr>
      </p:pic>
      <p:pic>
        <p:nvPicPr>
          <p:cNvPr id="22" name="Google Shape;22;p3"/>
          <p:cNvPicPr preferRelativeResize="0"/>
          <p:nvPr/>
        </p:nvPicPr>
        <p:blipFill rotWithShape="1">
          <a:blip r:embed="rId3">
            <a:alphaModFix/>
          </a:blip>
          <a:srcRect/>
          <a:stretch/>
        </p:blipFill>
        <p:spPr>
          <a:xfrm>
            <a:off x="4048375" y="4625864"/>
            <a:ext cx="1047250" cy="517625"/>
          </a:xfrm>
          <a:prstGeom prst="rect">
            <a:avLst/>
          </a:prstGeom>
          <a:noFill/>
          <a:ln>
            <a:noFill/>
          </a:ln>
        </p:spPr>
      </p:pic>
      <p:sp>
        <p:nvSpPr>
          <p:cNvPr id="23" name="Google Shape;23;p3"/>
          <p:cNvSpPr txBox="1"/>
          <p:nvPr/>
        </p:nvSpPr>
        <p:spPr>
          <a:xfrm>
            <a:off x="0" y="4684575"/>
            <a:ext cx="1246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a:solidFill>
                  <a:srgbClr val="BEBF32"/>
                </a:solidFill>
                <a:latin typeface="Corbel"/>
                <a:ea typeface="Corbel"/>
                <a:cs typeface="Corbel"/>
                <a:sym typeface="Corbel"/>
              </a:rPr>
              <a:t>#</a:t>
            </a:r>
            <a:r>
              <a:rPr lang="fr-FR" sz="1400" b="0" i="0" u="none" strike="noStrike" cap="none">
                <a:solidFill>
                  <a:srgbClr val="000000"/>
                </a:solidFill>
                <a:latin typeface="Corbel"/>
                <a:ea typeface="Corbel"/>
                <a:cs typeface="Corbel"/>
                <a:sym typeface="Corbel"/>
              </a:rPr>
              <a:t>ELIXIR21</a:t>
            </a:r>
            <a:endParaRPr sz="1400" b="0" i="0" u="none" strike="noStrike" cap="none">
              <a:solidFill>
                <a:srgbClr val="000000"/>
              </a:solidFill>
              <a:latin typeface="Corbel"/>
              <a:ea typeface="Corbel"/>
              <a:cs typeface="Corbel"/>
              <a:sym typeface="Corbel"/>
            </a:endParaRPr>
          </a:p>
        </p:txBody>
      </p:sp>
    </p:spTree>
  </p:cSld>
  <p:clrMapOvr>
    <a:masterClrMapping/>
  </p:clrMapOvr>
  <p:extLst>
    <p:ext uri="{DCECCB84-F9BA-43D5-87BE-67443E8EF086}">
      <p15:sldGuideLst xmlns:p15="http://schemas.microsoft.com/office/powerpoint/2012/main">
        <p15:guide id="1" orient="horz" pos="3201">
          <p15:clr>
            <a:srgbClr val="FA7B17"/>
          </p15:clr>
        </p15:guide>
        <p15:guide id="2" pos="2880">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4"/>
        <p:cNvGrpSpPr/>
        <p:nvPr/>
      </p:nvGrpSpPr>
      <p:grpSpPr>
        <a:xfrm>
          <a:off x="0" y="0"/>
          <a:ext cx="0" cy="0"/>
          <a:chOff x="0" y="0"/>
          <a:chExt cx="0" cy="0"/>
        </a:xfrm>
      </p:grpSpPr>
      <p:sp>
        <p:nvSpPr>
          <p:cNvPr id="25" name="Google Shape;25;p4"/>
          <p:cNvSpPr/>
          <p:nvPr/>
        </p:nvSpPr>
        <p:spPr>
          <a:xfrm>
            <a:off x="0" y="4549379"/>
            <a:ext cx="9144000" cy="646509"/>
          </a:xfrm>
          <a:prstGeom prst="rect">
            <a:avLst/>
          </a:prstGeom>
          <a:solidFill>
            <a:srgbClr val="2B499A"/>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Calibri"/>
              <a:ea typeface="Calibri"/>
              <a:cs typeface="Calibri"/>
              <a:sym typeface="Calibri"/>
            </a:endParaRPr>
          </a:p>
        </p:txBody>
      </p:sp>
      <p:pic>
        <p:nvPicPr>
          <p:cNvPr id="26" name="Google Shape;26;p4"/>
          <p:cNvPicPr preferRelativeResize="0"/>
          <p:nvPr/>
        </p:nvPicPr>
        <p:blipFill rotWithShape="1">
          <a:blip r:embed="rId2">
            <a:alphaModFix/>
          </a:blip>
          <a:srcRect/>
          <a:stretch/>
        </p:blipFill>
        <p:spPr>
          <a:xfrm>
            <a:off x="7597379" y="4674394"/>
            <a:ext cx="1113234" cy="422672"/>
          </a:xfrm>
          <a:prstGeom prst="rect">
            <a:avLst/>
          </a:prstGeom>
          <a:noFill/>
          <a:ln>
            <a:noFill/>
          </a:ln>
        </p:spPr>
      </p:pic>
      <p:grpSp>
        <p:nvGrpSpPr>
          <p:cNvPr id="27" name="Google Shape;27;p4"/>
          <p:cNvGrpSpPr/>
          <p:nvPr/>
        </p:nvGrpSpPr>
        <p:grpSpPr>
          <a:xfrm>
            <a:off x="551260" y="1056085"/>
            <a:ext cx="8091488" cy="0"/>
            <a:chOff x="735048" y="1564938"/>
            <a:chExt cx="10789240" cy="0"/>
          </a:xfrm>
        </p:grpSpPr>
        <p:cxnSp>
          <p:nvCxnSpPr>
            <p:cNvPr id="28" name="Google Shape;28;p4"/>
            <p:cNvCxnSpPr/>
            <p:nvPr/>
          </p:nvCxnSpPr>
          <p:spPr>
            <a:xfrm>
              <a:off x="735048" y="1564938"/>
              <a:ext cx="3919248" cy="0"/>
            </a:xfrm>
            <a:prstGeom prst="straightConnector1">
              <a:avLst/>
            </a:prstGeom>
            <a:noFill/>
            <a:ln w="38100" cap="flat" cmpd="sng">
              <a:solidFill>
                <a:srgbClr val="0DB8E3"/>
              </a:solidFill>
              <a:prstDash val="solid"/>
              <a:miter lim="800000"/>
              <a:headEnd type="none" w="sm" len="sm"/>
              <a:tailEnd type="none" w="sm" len="sm"/>
            </a:ln>
          </p:spPr>
        </p:cxnSp>
        <p:cxnSp>
          <p:nvCxnSpPr>
            <p:cNvPr id="29" name="Google Shape;29;p4"/>
            <p:cNvCxnSpPr/>
            <p:nvPr/>
          </p:nvCxnSpPr>
          <p:spPr>
            <a:xfrm>
              <a:off x="4096512" y="1564938"/>
              <a:ext cx="3721608" cy="0"/>
            </a:xfrm>
            <a:prstGeom prst="straightConnector1">
              <a:avLst/>
            </a:prstGeom>
            <a:noFill/>
            <a:ln w="38100" cap="flat" cmpd="sng">
              <a:solidFill>
                <a:srgbClr val="0070C0"/>
              </a:solidFill>
              <a:prstDash val="solid"/>
              <a:miter lim="800000"/>
              <a:headEnd type="none" w="sm" len="sm"/>
              <a:tailEnd type="none" w="sm" len="sm"/>
            </a:ln>
          </p:spPr>
        </p:cxnSp>
        <p:cxnSp>
          <p:nvCxnSpPr>
            <p:cNvPr id="30" name="Google Shape;30;p4"/>
            <p:cNvCxnSpPr/>
            <p:nvPr/>
          </p:nvCxnSpPr>
          <p:spPr>
            <a:xfrm>
              <a:off x="7754112" y="1564938"/>
              <a:ext cx="3770176" cy="0"/>
            </a:xfrm>
            <a:prstGeom prst="straightConnector1">
              <a:avLst/>
            </a:prstGeom>
            <a:noFill/>
            <a:ln w="38100" cap="flat" cmpd="sng">
              <a:solidFill>
                <a:srgbClr val="2B499A"/>
              </a:solidFill>
              <a:prstDash val="solid"/>
              <a:miter lim="800000"/>
              <a:headEnd type="none" w="sm" len="sm"/>
              <a:tailEnd type="none" w="sm" len="sm"/>
            </a:ln>
          </p:spPr>
        </p:cxnSp>
      </p:grpSp>
      <p:sp>
        <p:nvSpPr>
          <p:cNvPr id="31" name="Google Shape;31;p4"/>
          <p:cNvSpPr txBox="1">
            <a:spLocks noGrp="1"/>
          </p:cNvSpPr>
          <p:nvPr>
            <p:ph type="title"/>
          </p:nvPr>
        </p:nvSpPr>
        <p:spPr>
          <a:xfrm>
            <a:off x="551286" y="134460"/>
            <a:ext cx="7964064" cy="89165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FF715B"/>
              </a:buClr>
              <a:buSzPts val="4000"/>
              <a:buFont typeface="Calibri"/>
              <a:buNone/>
              <a:defRPr sz="3000" b="1">
                <a:solidFill>
                  <a:srgbClr val="FF715B"/>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551286" y="1285391"/>
            <a:ext cx="7964064" cy="3164786"/>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750"/>
              </a:spcBef>
              <a:spcAft>
                <a:spcPts val="0"/>
              </a:spcAft>
              <a:buClr>
                <a:srgbClr val="FFC000"/>
              </a:buClr>
              <a:buSzPts val="2400"/>
              <a:buFont typeface="Calibri"/>
              <a:buNone/>
              <a:defRPr sz="1800" b="0">
                <a:solidFill>
                  <a:srgbClr val="2B499A"/>
                </a:solidFill>
              </a:defRPr>
            </a:lvl1pPr>
            <a:lvl2pPr marL="914400" lvl="1" indent="-228600" algn="l">
              <a:lnSpc>
                <a:spcPct val="90000"/>
              </a:lnSpc>
              <a:spcBef>
                <a:spcPts val="375"/>
              </a:spcBef>
              <a:spcAft>
                <a:spcPts val="0"/>
              </a:spcAft>
              <a:buClr>
                <a:srgbClr val="2B499A"/>
              </a:buClr>
              <a:buSzPts val="2400"/>
              <a:buNone/>
              <a:defRPr>
                <a:solidFill>
                  <a:srgbClr val="2B499A"/>
                </a:solidFill>
              </a:defRPr>
            </a:lvl2pPr>
            <a:lvl3pPr marL="1371600" lvl="2" indent="-228600" algn="l">
              <a:lnSpc>
                <a:spcPct val="90000"/>
              </a:lnSpc>
              <a:spcBef>
                <a:spcPts val="375"/>
              </a:spcBef>
              <a:spcAft>
                <a:spcPts val="0"/>
              </a:spcAft>
              <a:buClr>
                <a:srgbClr val="2B499A"/>
              </a:buClr>
              <a:buSzPts val="2000"/>
              <a:buFont typeface="Calibri"/>
              <a:buNone/>
              <a:defRPr sz="1500">
                <a:solidFill>
                  <a:srgbClr val="2B499A"/>
                </a:solidFill>
                <a:latin typeface="Calibri"/>
                <a:ea typeface="Calibri"/>
                <a:cs typeface="Calibri"/>
                <a:sym typeface="Calibri"/>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3" name="Google Shape;33;p4"/>
          <p:cNvSpPr txBox="1">
            <a:spLocks noGrp="1"/>
          </p:cNvSpPr>
          <p:nvPr>
            <p:ph type="ftr" idx="11"/>
          </p:nvPr>
        </p:nvSpPr>
        <p:spPr>
          <a:xfrm>
            <a:off x="1825229" y="4767262"/>
            <a:ext cx="5486400" cy="329804"/>
          </a:xfrm>
          <a:prstGeom prst="rect">
            <a:avLst/>
          </a:prstGeom>
          <a:noFill/>
          <a:ln>
            <a:noFill/>
          </a:ln>
        </p:spPr>
        <p:txBody>
          <a:bodyPr spcFirstLastPara="1" wrap="square" lIns="91425" tIns="45700" rIns="91425" bIns="45700" anchor="t" anchorCtr="0">
            <a:norm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4" name="Google Shape;34;p4"/>
          <p:cNvSpPr txBox="1">
            <a:spLocks noGrp="1"/>
          </p:cNvSpPr>
          <p:nvPr>
            <p:ph type="sldNum" idx="12"/>
          </p:nvPr>
        </p:nvSpPr>
        <p:spPr>
          <a:xfrm>
            <a:off x="628650" y="4767263"/>
            <a:ext cx="894160" cy="241697"/>
          </a:xfrm>
          <a:prstGeom prst="rect">
            <a:avLst/>
          </a:prstGeom>
          <a:noFill/>
          <a:ln>
            <a:noFill/>
          </a:ln>
        </p:spPr>
        <p:txBody>
          <a:bodyPr spcFirstLastPara="1" wrap="square" lIns="91425" tIns="45700" rIns="91425" bIns="45700" anchor="ctr" anchorCtr="0">
            <a:norm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35"/>
        <p:cNvGrpSpPr/>
        <p:nvPr/>
      </p:nvGrpSpPr>
      <p:grpSpPr>
        <a:xfrm>
          <a:off x="0" y="0"/>
          <a:ext cx="0" cy="0"/>
          <a:chOff x="0" y="0"/>
          <a:chExt cx="0" cy="0"/>
        </a:xfrm>
      </p:grpSpPr>
      <p:sp>
        <p:nvSpPr>
          <p:cNvPr id="36" name="Google Shape;36;p5"/>
          <p:cNvSpPr/>
          <p:nvPr/>
        </p:nvSpPr>
        <p:spPr>
          <a:xfrm>
            <a:off x="0" y="4549379"/>
            <a:ext cx="9144000" cy="646509"/>
          </a:xfrm>
          <a:prstGeom prst="rect">
            <a:avLst/>
          </a:prstGeom>
          <a:solidFill>
            <a:srgbClr val="2B499A"/>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Calibri"/>
              <a:ea typeface="Calibri"/>
              <a:cs typeface="Calibri"/>
              <a:sym typeface="Calibri"/>
            </a:endParaRPr>
          </a:p>
        </p:txBody>
      </p:sp>
      <p:pic>
        <p:nvPicPr>
          <p:cNvPr id="37" name="Google Shape;37;p5"/>
          <p:cNvPicPr preferRelativeResize="0"/>
          <p:nvPr/>
        </p:nvPicPr>
        <p:blipFill rotWithShape="1">
          <a:blip r:embed="rId2">
            <a:alphaModFix/>
          </a:blip>
          <a:srcRect/>
          <a:stretch/>
        </p:blipFill>
        <p:spPr>
          <a:xfrm>
            <a:off x="7597379" y="4674394"/>
            <a:ext cx="1113234" cy="422672"/>
          </a:xfrm>
          <a:prstGeom prst="rect">
            <a:avLst/>
          </a:prstGeom>
          <a:noFill/>
          <a:ln>
            <a:noFill/>
          </a:ln>
        </p:spPr>
      </p:pic>
      <p:sp>
        <p:nvSpPr>
          <p:cNvPr id="38" name="Google Shape;38;p5"/>
          <p:cNvSpPr txBox="1">
            <a:spLocks noGrp="1"/>
          </p:cNvSpPr>
          <p:nvPr>
            <p:ph type="ftr" idx="11"/>
          </p:nvPr>
        </p:nvSpPr>
        <p:spPr>
          <a:xfrm>
            <a:off x="1168004" y="4767263"/>
            <a:ext cx="6143625" cy="273844"/>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39" name="Google Shape;39;p5"/>
          <p:cNvSpPr txBox="1">
            <a:spLocks noGrp="1"/>
          </p:cNvSpPr>
          <p:nvPr>
            <p:ph type="sldNum" idx="12"/>
          </p:nvPr>
        </p:nvSpPr>
        <p:spPr>
          <a:xfrm>
            <a:off x="628650" y="4767263"/>
            <a:ext cx="381000" cy="27384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knowledgements (with CONVERGE)" type="blank">
  <p:cSld name="BLANK">
    <p:bg>
      <p:bgPr>
        <a:solidFill>
          <a:srgbClr val="4D4848"/>
        </a:solidFill>
        <a:effectLst/>
      </p:bgPr>
    </p:bg>
    <p:spTree>
      <p:nvGrpSpPr>
        <p:cNvPr id="1" name="Shape 40"/>
        <p:cNvGrpSpPr/>
        <p:nvPr/>
      </p:nvGrpSpPr>
      <p:grpSpPr>
        <a:xfrm>
          <a:off x="0" y="0"/>
          <a:ext cx="0" cy="0"/>
          <a:chOff x="0" y="0"/>
          <a:chExt cx="0" cy="0"/>
        </a:xfrm>
      </p:grpSpPr>
      <p:pic>
        <p:nvPicPr>
          <p:cNvPr id="41" name="Google Shape;41;p6"/>
          <p:cNvPicPr preferRelativeResize="0"/>
          <p:nvPr/>
        </p:nvPicPr>
        <p:blipFill rotWithShape="1">
          <a:blip r:embed="rId2">
            <a:alphaModFix amt="20000"/>
          </a:blip>
          <a:srcRect l="50482" t="49346"/>
          <a:stretch/>
        </p:blipFill>
        <p:spPr>
          <a:xfrm>
            <a:off x="0" y="0"/>
            <a:ext cx="2908799" cy="2980300"/>
          </a:xfrm>
          <a:prstGeom prst="rect">
            <a:avLst/>
          </a:prstGeom>
          <a:noFill/>
          <a:ln>
            <a:noFill/>
          </a:ln>
          <a:effectLst>
            <a:outerShdw blurRad="57150" dist="19050" dir="5400000" algn="bl" rotWithShape="0">
              <a:srgbClr val="000000">
                <a:alpha val="49803"/>
              </a:srgbClr>
            </a:outerShdw>
          </a:effectLst>
        </p:spPr>
      </p:pic>
      <p:sp>
        <p:nvSpPr>
          <p:cNvPr id="42" name="Google Shape;42;p6"/>
          <p:cNvSpPr txBox="1">
            <a:spLocks noGrp="1"/>
          </p:cNvSpPr>
          <p:nvPr>
            <p:ph type="ctrTitle"/>
          </p:nvPr>
        </p:nvSpPr>
        <p:spPr>
          <a:xfrm>
            <a:off x="2840250" y="53250"/>
            <a:ext cx="6257100" cy="6888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3000"/>
              <a:buFont typeface="Corbel"/>
              <a:buNone/>
              <a:defRPr sz="3000">
                <a:solidFill>
                  <a:srgbClr val="BEBF32"/>
                </a:solidFill>
                <a:latin typeface="Corbel"/>
                <a:ea typeface="Corbel"/>
                <a:cs typeface="Corbel"/>
                <a:sym typeface="Corbel"/>
              </a:defRPr>
            </a:lvl9pPr>
          </a:lstStyle>
          <a:p>
            <a:endParaRPr/>
          </a:p>
        </p:txBody>
      </p:sp>
      <p:sp>
        <p:nvSpPr>
          <p:cNvPr id="43" name="Google Shape;43;p6"/>
          <p:cNvSpPr txBox="1">
            <a:spLocks noGrp="1"/>
          </p:cNvSpPr>
          <p:nvPr>
            <p:ph type="subTitle" idx="1"/>
          </p:nvPr>
        </p:nvSpPr>
        <p:spPr>
          <a:xfrm>
            <a:off x="2840250" y="83567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1200"/>
              <a:buFont typeface="Corbel"/>
              <a:buNone/>
              <a:defRPr sz="1200">
                <a:solidFill>
                  <a:schemeClr val="lt1"/>
                </a:solidFill>
                <a:latin typeface="Corbel"/>
                <a:ea typeface="Corbel"/>
                <a:cs typeface="Corbel"/>
                <a:sym typeface="Corbe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9pPr>
          </a:lstStyle>
          <a:p>
            <a:endParaRPr/>
          </a:p>
        </p:txBody>
      </p:sp>
      <p:pic>
        <p:nvPicPr>
          <p:cNvPr id="44" name="Google Shape;44;p6"/>
          <p:cNvPicPr preferRelativeResize="0"/>
          <p:nvPr/>
        </p:nvPicPr>
        <p:blipFill rotWithShape="1">
          <a:blip r:embed="rId3">
            <a:alphaModFix/>
          </a:blip>
          <a:srcRect l="40796"/>
          <a:stretch/>
        </p:blipFill>
        <p:spPr>
          <a:xfrm>
            <a:off x="91000" y="98575"/>
            <a:ext cx="1338075" cy="1115525"/>
          </a:xfrm>
          <a:prstGeom prst="rect">
            <a:avLst/>
          </a:prstGeom>
          <a:noFill/>
          <a:ln>
            <a:noFill/>
          </a:ln>
        </p:spPr>
      </p:pic>
      <p:pic>
        <p:nvPicPr>
          <p:cNvPr id="45" name="Google Shape;45;p6"/>
          <p:cNvPicPr preferRelativeResize="0"/>
          <p:nvPr/>
        </p:nvPicPr>
        <p:blipFill rotWithShape="1">
          <a:blip r:embed="rId4">
            <a:alphaModFix/>
          </a:blip>
          <a:srcRect/>
          <a:stretch/>
        </p:blipFill>
        <p:spPr>
          <a:xfrm>
            <a:off x="221739" y="3940888"/>
            <a:ext cx="922947" cy="615602"/>
          </a:xfrm>
          <a:prstGeom prst="rect">
            <a:avLst/>
          </a:prstGeom>
          <a:noFill/>
          <a:ln>
            <a:noFill/>
          </a:ln>
          <a:effectLst>
            <a:outerShdw blurRad="57150" dist="19050" dir="5400000" algn="bl" rotWithShape="0">
              <a:srgbClr val="000000">
                <a:alpha val="49803"/>
              </a:srgbClr>
            </a:outerShdw>
          </a:effectLst>
        </p:spPr>
      </p:pic>
      <p:pic>
        <p:nvPicPr>
          <p:cNvPr id="46" name="Google Shape;46;p6"/>
          <p:cNvPicPr preferRelativeResize="0"/>
          <p:nvPr/>
        </p:nvPicPr>
        <p:blipFill rotWithShape="1">
          <a:blip r:embed="rId5">
            <a:alphaModFix/>
          </a:blip>
          <a:srcRect/>
          <a:stretch/>
        </p:blipFill>
        <p:spPr>
          <a:xfrm>
            <a:off x="1223037" y="3966913"/>
            <a:ext cx="849300" cy="563574"/>
          </a:xfrm>
          <a:prstGeom prst="rect">
            <a:avLst/>
          </a:prstGeom>
          <a:noFill/>
          <a:ln>
            <a:noFill/>
          </a:ln>
        </p:spPr>
      </p:pic>
      <p:sp>
        <p:nvSpPr>
          <p:cNvPr id="47" name="Google Shape;47;p6"/>
          <p:cNvSpPr txBox="1"/>
          <p:nvPr/>
        </p:nvSpPr>
        <p:spPr>
          <a:xfrm>
            <a:off x="135688" y="4495400"/>
            <a:ext cx="23040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fr-FR" sz="700" b="0" i="1" u="none" strike="noStrike" cap="none">
                <a:solidFill>
                  <a:schemeClr val="lt1"/>
                </a:solidFill>
                <a:latin typeface="Corbel"/>
                <a:ea typeface="Corbel"/>
                <a:cs typeface="Corbel"/>
                <a:sym typeface="Corbel"/>
              </a:rPr>
              <a:t>ELIXIR-CONVERGE is funded by the European Union’s Horizon 2020 research and innovation programme under grant agreement No 871075.</a:t>
            </a:r>
            <a:endParaRPr sz="900" b="0" i="0" u="none" strike="noStrike" cap="none">
              <a:solidFill>
                <a:schemeClr val="lt1"/>
              </a:solidFill>
              <a:latin typeface="Corbel"/>
              <a:ea typeface="Corbel"/>
              <a:cs typeface="Corbel"/>
              <a:sym typeface="Corbel"/>
            </a:endParaRPr>
          </a:p>
        </p:txBody>
      </p:sp>
      <p:pic>
        <p:nvPicPr>
          <p:cNvPr id="48" name="Google Shape;48;p6"/>
          <p:cNvPicPr preferRelativeResize="0"/>
          <p:nvPr/>
        </p:nvPicPr>
        <p:blipFill rotWithShape="1">
          <a:blip r:embed="rId6">
            <a:alphaModFix/>
          </a:blip>
          <a:srcRect/>
          <a:stretch/>
        </p:blipFill>
        <p:spPr>
          <a:xfrm>
            <a:off x="7948591" y="4207025"/>
            <a:ext cx="1052648" cy="79259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4D4848"/>
        </a:solidFill>
        <a:effectLst/>
      </p:bgPr>
    </p:bg>
    <p:spTree>
      <p:nvGrpSpPr>
        <p:cNvPr id="1" name="Shape 49"/>
        <p:cNvGrpSpPr/>
        <p:nvPr/>
      </p:nvGrpSpPr>
      <p:grpSpPr>
        <a:xfrm>
          <a:off x="0" y="0"/>
          <a:ext cx="0" cy="0"/>
          <a:chOff x="0" y="0"/>
          <a:chExt cx="0" cy="0"/>
        </a:xfrm>
      </p:grpSpPr>
      <p:sp>
        <p:nvSpPr>
          <p:cNvPr id="50" name="Google Shape;50;p7"/>
          <p:cNvSpPr txBox="1">
            <a:spLocks noGrp="1"/>
          </p:cNvSpPr>
          <p:nvPr>
            <p:ph type="ctrTitle"/>
          </p:nvPr>
        </p:nvSpPr>
        <p:spPr>
          <a:xfrm>
            <a:off x="2575375" y="257375"/>
            <a:ext cx="6257100" cy="205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9pPr>
          </a:lstStyle>
          <a:p>
            <a:endParaRPr/>
          </a:p>
        </p:txBody>
      </p:sp>
      <p:sp>
        <p:nvSpPr>
          <p:cNvPr id="51" name="Google Shape;51;p7"/>
          <p:cNvSpPr txBox="1">
            <a:spLocks noGrp="1"/>
          </p:cNvSpPr>
          <p:nvPr>
            <p:ph type="subTitle" idx="1"/>
          </p:nvPr>
        </p:nvSpPr>
        <p:spPr>
          <a:xfrm>
            <a:off x="2575200" y="283412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1pPr>
            <a:lvl2pPr lvl="1" algn="l">
              <a:lnSpc>
                <a:spcPct val="100000"/>
              </a:lnSpc>
              <a:spcBef>
                <a:spcPts val="0"/>
              </a:spcBef>
              <a:spcAft>
                <a:spcPts val="0"/>
              </a:spcAft>
              <a:buSzPts val="2800"/>
              <a:buNone/>
              <a:defRPr sz="2800"/>
            </a:lvl2pPr>
            <a:lvl3pPr lvl="2" algn="l">
              <a:lnSpc>
                <a:spcPct val="100000"/>
              </a:lnSpc>
              <a:spcBef>
                <a:spcPts val="0"/>
              </a:spcBef>
              <a:spcAft>
                <a:spcPts val="0"/>
              </a:spcAft>
              <a:buSzPts val="2800"/>
              <a:buNone/>
              <a:defRPr sz="2800"/>
            </a:lvl3pPr>
            <a:lvl4pPr lvl="3" algn="l">
              <a:lnSpc>
                <a:spcPct val="100000"/>
              </a:lnSpc>
              <a:spcBef>
                <a:spcPts val="0"/>
              </a:spcBef>
              <a:spcAft>
                <a:spcPts val="0"/>
              </a:spcAft>
              <a:buSzPts val="2800"/>
              <a:buNone/>
              <a:defRPr sz="2800"/>
            </a:lvl4pPr>
            <a:lvl5pPr lvl="4" algn="l">
              <a:lnSpc>
                <a:spcPct val="100000"/>
              </a:lnSpc>
              <a:spcBef>
                <a:spcPts val="0"/>
              </a:spcBef>
              <a:spcAft>
                <a:spcPts val="0"/>
              </a:spcAft>
              <a:buSzPts val="2800"/>
              <a:buNone/>
              <a:defRPr sz="2800"/>
            </a:lvl5pPr>
            <a:lvl6pPr lvl="5" algn="l">
              <a:lnSpc>
                <a:spcPct val="100000"/>
              </a:lnSpc>
              <a:spcBef>
                <a:spcPts val="0"/>
              </a:spcBef>
              <a:spcAft>
                <a:spcPts val="0"/>
              </a:spcAft>
              <a:buSzPts val="2800"/>
              <a:buNone/>
              <a:defRPr sz="2800"/>
            </a:lvl6pPr>
            <a:lvl7pPr lvl="6" algn="l">
              <a:lnSpc>
                <a:spcPct val="100000"/>
              </a:lnSpc>
              <a:spcBef>
                <a:spcPts val="0"/>
              </a:spcBef>
              <a:spcAft>
                <a:spcPts val="0"/>
              </a:spcAft>
              <a:buSzPts val="2800"/>
              <a:buNone/>
              <a:defRPr sz="2800"/>
            </a:lvl7pPr>
            <a:lvl8pPr lvl="7" algn="l">
              <a:lnSpc>
                <a:spcPct val="100000"/>
              </a:lnSpc>
              <a:spcBef>
                <a:spcPts val="0"/>
              </a:spcBef>
              <a:spcAft>
                <a:spcPts val="0"/>
              </a:spcAft>
              <a:buSzPts val="2800"/>
              <a:buNone/>
              <a:defRPr sz="2800"/>
            </a:lvl8pPr>
            <a:lvl9pPr lvl="8" algn="l">
              <a:lnSpc>
                <a:spcPct val="100000"/>
              </a:lnSpc>
              <a:spcBef>
                <a:spcPts val="0"/>
              </a:spcBef>
              <a:spcAft>
                <a:spcPts val="0"/>
              </a:spcAft>
              <a:buClr>
                <a:schemeClr val="lt1"/>
              </a:buClr>
              <a:buSzPts val="2800"/>
              <a:buFont typeface="Corbel"/>
              <a:buNone/>
              <a:defRPr sz="2800">
                <a:solidFill>
                  <a:schemeClr val="lt1"/>
                </a:solidFill>
                <a:latin typeface="Corbel"/>
                <a:ea typeface="Corbel"/>
                <a:cs typeface="Corbel"/>
                <a:sym typeface="Corbel"/>
              </a:defRPr>
            </a:lvl9pPr>
          </a:lstStyle>
          <a:p>
            <a:endParaRPr/>
          </a:p>
        </p:txBody>
      </p:sp>
      <p:pic>
        <p:nvPicPr>
          <p:cNvPr id="52" name="Google Shape;52;p7"/>
          <p:cNvPicPr preferRelativeResize="0"/>
          <p:nvPr/>
        </p:nvPicPr>
        <p:blipFill rotWithShape="1">
          <a:blip r:embed="rId2">
            <a:alphaModFix/>
          </a:blip>
          <a:srcRect/>
          <a:stretch/>
        </p:blipFill>
        <p:spPr>
          <a:xfrm>
            <a:off x="7948591" y="4207025"/>
            <a:ext cx="1052648" cy="792599"/>
          </a:xfrm>
          <a:prstGeom prst="rect">
            <a:avLst/>
          </a:prstGeom>
          <a:noFill/>
          <a:ln>
            <a:noFill/>
          </a:ln>
        </p:spPr>
      </p:pic>
      <p:pic>
        <p:nvPicPr>
          <p:cNvPr id="53" name="Google Shape;53;p7"/>
          <p:cNvPicPr preferRelativeResize="0"/>
          <p:nvPr/>
        </p:nvPicPr>
        <p:blipFill rotWithShape="1">
          <a:blip r:embed="rId3">
            <a:alphaModFix amt="20000"/>
          </a:blip>
          <a:srcRect l="50482" t="49346"/>
          <a:stretch/>
        </p:blipFill>
        <p:spPr>
          <a:xfrm>
            <a:off x="0" y="0"/>
            <a:ext cx="2575374" cy="2638686"/>
          </a:xfrm>
          <a:prstGeom prst="rect">
            <a:avLst/>
          </a:prstGeom>
          <a:noFill/>
          <a:ln>
            <a:noFill/>
          </a:ln>
          <a:effectLst>
            <a:outerShdw blurRad="57150" dist="19050" dir="5400000" algn="bl" rotWithShape="0">
              <a:srgbClr val="000000">
                <a:alpha val="49803"/>
              </a:srgbClr>
            </a:outerShdw>
          </a:effectLst>
        </p:spPr>
      </p:pic>
      <p:pic>
        <p:nvPicPr>
          <p:cNvPr id="54" name="Google Shape;54;p7"/>
          <p:cNvPicPr preferRelativeResize="0"/>
          <p:nvPr/>
        </p:nvPicPr>
        <p:blipFill rotWithShape="1">
          <a:blip r:embed="rId4">
            <a:alphaModFix/>
          </a:blip>
          <a:srcRect l="40796"/>
          <a:stretch/>
        </p:blipFill>
        <p:spPr>
          <a:xfrm>
            <a:off x="91000" y="98575"/>
            <a:ext cx="1338075" cy="11155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27">
          <p15:clr>
            <a:srgbClr val="FA7B17"/>
          </p15:clr>
        </p15:guide>
        <p15:guide id="2" pos="249">
          <p15:clr>
            <a:srgbClr val="FA7B17"/>
          </p15:clr>
        </p15:guide>
        <p15:guide id="3" pos="5535">
          <p15:clr>
            <a:srgbClr val="FA7B17"/>
          </p15:clr>
        </p15:guide>
        <p15:guide id="4" orient="horz" pos="3013">
          <p15:clr>
            <a:srgbClr val="FA7B17"/>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light background (CONVERGE)">
  <p:cSld name="TITLE_1_1">
    <p:bg>
      <p:bgPr>
        <a:solidFill>
          <a:schemeClr val="lt1"/>
        </a:solidFill>
        <a:effectLst/>
      </p:bgPr>
    </p:bg>
    <p:spTree>
      <p:nvGrpSpPr>
        <p:cNvPr id="1" name="Shape 55"/>
        <p:cNvGrpSpPr/>
        <p:nvPr/>
      </p:nvGrpSpPr>
      <p:grpSpPr>
        <a:xfrm>
          <a:off x="0" y="0"/>
          <a:ext cx="0" cy="0"/>
          <a:chOff x="0" y="0"/>
          <a:chExt cx="0" cy="0"/>
        </a:xfrm>
      </p:grpSpPr>
      <p:pic>
        <p:nvPicPr>
          <p:cNvPr id="56" name="Google Shape;56;p8"/>
          <p:cNvPicPr preferRelativeResize="0"/>
          <p:nvPr/>
        </p:nvPicPr>
        <p:blipFill rotWithShape="1">
          <a:blip r:embed="rId2">
            <a:alphaModFix amt="12000"/>
          </a:blip>
          <a:srcRect l="50000" t="50194"/>
          <a:stretch/>
        </p:blipFill>
        <p:spPr>
          <a:xfrm>
            <a:off x="0" y="0"/>
            <a:ext cx="2644275" cy="2629750"/>
          </a:xfrm>
          <a:prstGeom prst="rect">
            <a:avLst/>
          </a:prstGeom>
          <a:noFill/>
          <a:ln>
            <a:noFill/>
          </a:ln>
        </p:spPr>
      </p:pic>
      <p:sp>
        <p:nvSpPr>
          <p:cNvPr id="57" name="Google Shape;57;p8"/>
          <p:cNvSpPr txBox="1">
            <a:spLocks noGrp="1"/>
          </p:cNvSpPr>
          <p:nvPr>
            <p:ph type="ctrTitle"/>
          </p:nvPr>
        </p:nvSpPr>
        <p:spPr>
          <a:xfrm>
            <a:off x="2575375" y="257375"/>
            <a:ext cx="6257100" cy="2052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9pPr>
          </a:lstStyle>
          <a:p>
            <a:endParaRPr/>
          </a:p>
        </p:txBody>
      </p:sp>
      <p:sp>
        <p:nvSpPr>
          <p:cNvPr id="58" name="Google Shape;58;p8"/>
          <p:cNvSpPr txBox="1">
            <a:spLocks noGrp="1"/>
          </p:cNvSpPr>
          <p:nvPr>
            <p:ph type="subTitle" idx="1"/>
          </p:nvPr>
        </p:nvSpPr>
        <p:spPr>
          <a:xfrm>
            <a:off x="2575200" y="283412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4D4848"/>
              </a:buClr>
              <a:buSzPts val="2800"/>
              <a:buFont typeface="Corbel"/>
              <a:buNone/>
              <a:defRPr sz="2800">
                <a:solidFill>
                  <a:srgbClr val="4D4848"/>
                </a:solidFill>
                <a:latin typeface="Corbel"/>
                <a:ea typeface="Corbel"/>
                <a:cs typeface="Corbel"/>
                <a:sym typeface="Corbel"/>
              </a:defRPr>
            </a:lvl1pPr>
            <a:lvl2pPr lvl="1" algn="l">
              <a:lnSpc>
                <a:spcPct val="100000"/>
              </a:lnSpc>
              <a:spcBef>
                <a:spcPts val="0"/>
              </a:spcBef>
              <a:spcAft>
                <a:spcPts val="0"/>
              </a:spcAft>
              <a:buClr>
                <a:srgbClr val="4D4848"/>
              </a:buClr>
              <a:buSzPts val="2800"/>
              <a:buNone/>
              <a:defRPr sz="2800">
                <a:solidFill>
                  <a:srgbClr val="4D4848"/>
                </a:solidFill>
              </a:defRPr>
            </a:lvl2pPr>
            <a:lvl3pPr lvl="2" algn="l">
              <a:lnSpc>
                <a:spcPct val="100000"/>
              </a:lnSpc>
              <a:spcBef>
                <a:spcPts val="0"/>
              </a:spcBef>
              <a:spcAft>
                <a:spcPts val="0"/>
              </a:spcAft>
              <a:buClr>
                <a:srgbClr val="4D4848"/>
              </a:buClr>
              <a:buSzPts val="2800"/>
              <a:buNone/>
              <a:defRPr sz="2800">
                <a:solidFill>
                  <a:srgbClr val="4D4848"/>
                </a:solidFill>
              </a:defRPr>
            </a:lvl3pPr>
            <a:lvl4pPr lvl="3" algn="l">
              <a:lnSpc>
                <a:spcPct val="100000"/>
              </a:lnSpc>
              <a:spcBef>
                <a:spcPts val="0"/>
              </a:spcBef>
              <a:spcAft>
                <a:spcPts val="0"/>
              </a:spcAft>
              <a:buClr>
                <a:srgbClr val="4D4848"/>
              </a:buClr>
              <a:buSzPts val="2800"/>
              <a:buNone/>
              <a:defRPr sz="2800">
                <a:solidFill>
                  <a:srgbClr val="4D4848"/>
                </a:solidFill>
              </a:defRPr>
            </a:lvl4pPr>
            <a:lvl5pPr lvl="4" algn="l">
              <a:lnSpc>
                <a:spcPct val="100000"/>
              </a:lnSpc>
              <a:spcBef>
                <a:spcPts val="0"/>
              </a:spcBef>
              <a:spcAft>
                <a:spcPts val="0"/>
              </a:spcAft>
              <a:buClr>
                <a:srgbClr val="4D4848"/>
              </a:buClr>
              <a:buSzPts val="2800"/>
              <a:buNone/>
              <a:defRPr sz="2800">
                <a:solidFill>
                  <a:srgbClr val="4D4848"/>
                </a:solidFill>
              </a:defRPr>
            </a:lvl5pPr>
            <a:lvl6pPr lvl="5" algn="l">
              <a:lnSpc>
                <a:spcPct val="100000"/>
              </a:lnSpc>
              <a:spcBef>
                <a:spcPts val="0"/>
              </a:spcBef>
              <a:spcAft>
                <a:spcPts val="0"/>
              </a:spcAft>
              <a:buClr>
                <a:srgbClr val="4D4848"/>
              </a:buClr>
              <a:buSzPts val="2800"/>
              <a:buNone/>
              <a:defRPr sz="2800">
                <a:solidFill>
                  <a:srgbClr val="4D4848"/>
                </a:solidFill>
              </a:defRPr>
            </a:lvl6pPr>
            <a:lvl7pPr lvl="6" algn="l">
              <a:lnSpc>
                <a:spcPct val="100000"/>
              </a:lnSpc>
              <a:spcBef>
                <a:spcPts val="0"/>
              </a:spcBef>
              <a:spcAft>
                <a:spcPts val="0"/>
              </a:spcAft>
              <a:buClr>
                <a:srgbClr val="4D4848"/>
              </a:buClr>
              <a:buSzPts val="2800"/>
              <a:buNone/>
              <a:defRPr sz="2800">
                <a:solidFill>
                  <a:srgbClr val="4D4848"/>
                </a:solidFill>
              </a:defRPr>
            </a:lvl7pPr>
            <a:lvl8pPr lvl="7" algn="l">
              <a:lnSpc>
                <a:spcPct val="100000"/>
              </a:lnSpc>
              <a:spcBef>
                <a:spcPts val="0"/>
              </a:spcBef>
              <a:spcAft>
                <a:spcPts val="0"/>
              </a:spcAft>
              <a:buClr>
                <a:srgbClr val="4D4848"/>
              </a:buClr>
              <a:buSzPts val="2800"/>
              <a:buNone/>
              <a:defRPr sz="2800">
                <a:solidFill>
                  <a:srgbClr val="4D4848"/>
                </a:solidFill>
              </a:defRPr>
            </a:lvl8pPr>
            <a:lvl9pPr lvl="8" algn="l">
              <a:lnSpc>
                <a:spcPct val="100000"/>
              </a:lnSpc>
              <a:spcBef>
                <a:spcPts val="0"/>
              </a:spcBef>
              <a:spcAft>
                <a:spcPts val="0"/>
              </a:spcAft>
              <a:buClr>
                <a:srgbClr val="4D4848"/>
              </a:buClr>
              <a:buSzPts val="2800"/>
              <a:buFont typeface="Corbel"/>
              <a:buNone/>
              <a:defRPr sz="2800">
                <a:solidFill>
                  <a:srgbClr val="4D4848"/>
                </a:solidFill>
                <a:latin typeface="Corbel"/>
                <a:ea typeface="Corbel"/>
                <a:cs typeface="Corbel"/>
                <a:sym typeface="Corbel"/>
              </a:defRPr>
            </a:lvl9pPr>
          </a:lstStyle>
          <a:p>
            <a:endParaRPr/>
          </a:p>
        </p:txBody>
      </p:sp>
      <p:pic>
        <p:nvPicPr>
          <p:cNvPr id="59" name="Google Shape;59;p8"/>
          <p:cNvPicPr preferRelativeResize="0"/>
          <p:nvPr/>
        </p:nvPicPr>
        <p:blipFill rotWithShape="1">
          <a:blip r:embed="rId3">
            <a:alphaModFix/>
          </a:blip>
          <a:srcRect l="41458"/>
          <a:stretch/>
        </p:blipFill>
        <p:spPr>
          <a:xfrm>
            <a:off x="117155" y="96430"/>
            <a:ext cx="1356924" cy="1145675"/>
          </a:xfrm>
          <a:prstGeom prst="rect">
            <a:avLst/>
          </a:prstGeom>
          <a:noFill/>
          <a:ln>
            <a:noFill/>
          </a:ln>
        </p:spPr>
      </p:pic>
      <p:pic>
        <p:nvPicPr>
          <p:cNvPr id="60" name="Google Shape;60;p8"/>
          <p:cNvPicPr preferRelativeResize="0"/>
          <p:nvPr/>
        </p:nvPicPr>
        <p:blipFill rotWithShape="1">
          <a:blip r:embed="rId4">
            <a:alphaModFix/>
          </a:blip>
          <a:srcRect/>
          <a:stretch/>
        </p:blipFill>
        <p:spPr>
          <a:xfrm>
            <a:off x="7948905" y="4207025"/>
            <a:ext cx="1052032" cy="792601"/>
          </a:xfrm>
          <a:prstGeom prst="rect">
            <a:avLst/>
          </a:prstGeom>
          <a:noFill/>
          <a:ln>
            <a:noFill/>
          </a:ln>
        </p:spPr>
      </p:pic>
      <p:pic>
        <p:nvPicPr>
          <p:cNvPr id="61" name="Google Shape;61;p8"/>
          <p:cNvPicPr preferRelativeResize="0"/>
          <p:nvPr/>
        </p:nvPicPr>
        <p:blipFill rotWithShape="1">
          <a:blip r:embed="rId5">
            <a:alphaModFix/>
          </a:blip>
          <a:srcRect/>
          <a:stretch/>
        </p:blipFill>
        <p:spPr>
          <a:xfrm>
            <a:off x="221739" y="3940888"/>
            <a:ext cx="922947" cy="615602"/>
          </a:xfrm>
          <a:prstGeom prst="rect">
            <a:avLst/>
          </a:prstGeom>
          <a:noFill/>
          <a:ln>
            <a:noFill/>
          </a:ln>
          <a:effectLst>
            <a:outerShdw blurRad="57150" dist="19050" dir="5400000" algn="bl" rotWithShape="0">
              <a:srgbClr val="000000">
                <a:alpha val="49803"/>
              </a:srgbClr>
            </a:outerShdw>
          </a:effectLst>
        </p:spPr>
      </p:pic>
      <p:sp>
        <p:nvSpPr>
          <p:cNvPr id="62" name="Google Shape;62;p8"/>
          <p:cNvSpPr txBox="1"/>
          <p:nvPr/>
        </p:nvSpPr>
        <p:spPr>
          <a:xfrm>
            <a:off x="135688" y="4495400"/>
            <a:ext cx="2304000" cy="507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fr-FR" sz="700" b="0" i="1" u="none" strike="noStrike" cap="none">
                <a:solidFill>
                  <a:srgbClr val="4D4848"/>
                </a:solidFill>
                <a:latin typeface="Corbel"/>
                <a:ea typeface="Corbel"/>
                <a:cs typeface="Corbel"/>
                <a:sym typeface="Corbel"/>
              </a:rPr>
              <a:t>ELIXIR-CONVERGE is funded by the European Union’s Horizon 2020 research and innovation programme under grant agreement No 871075.</a:t>
            </a:r>
            <a:endParaRPr sz="900" b="0" i="0" u="none" strike="noStrike" cap="none">
              <a:solidFill>
                <a:srgbClr val="4D4848"/>
              </a:solidFill>
              <a:latin typeface="Corbel"/>
              <a:ea typeface="Corbel"/>
              <a:cs typeface="Corbel"/>
              <a:sym typeface="Corbel"/>
            </a:endParaRPr>
          </a:p>
        </p:txBody>
      </p:sp>
      <p:pic>
        <p:nvPicPr>
          <p:cNvPr id="63" name="Google Shape;63;p8"/>
          <p:cNvPicPr preferRelativeResize="0"/>
          <p:nvPr/>
        </p:nvPicPr>
        <p:blipFill rotWithShape="1">
          <a:blip r:embed="rId6">
            <a:alphaModFix/>
          </a:blip>
          <a:srcRect/>
          <a:stretch/>
        </p:blipFill>
        <p:spPr>
          <a:xfrm>
            <a:off x="1218924" y="3942481"/>
            <a:ext cx="922926" cy="61243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slide Light background">
  <p:cSld name="TITLE_1_1_1">
    <p:bg>
      <p:bgPr>
        <a:solidFill>
          <a:schemeClr val="lt1"/>
        </a:solidFill>
        <a:effectLst/>
      </p:bgPr>
    </p:bg>
    <p:spTree>
      <p:nvGrpSpPr>
        <p:cNvPr id="1" name="Shape 64"/>
        <p:cNvGrpSpPr/>
        <p:nvPr/>
      </p:nvGrpSpPr>
      <p:grpSpPr>
        <a:xfrm>
          <a:off x="0" y="0"/>
          <a:ext cx="0" cy="0"/>
          <a:chOff x="0" y="0"/>
          <a:chExt cx="0" cy="0"/>
        </a:xfrm>
      </p:grpSpPr>
      <p:pic>
        <p:nvPicPr>
          <p:cNvPr id="65" name="Google Shape;65;p9"/>
          <p:cNvPicPr preferRelativeResize="0"/>
          <p:nvPr/>
        </p:nvPicPr>
        <p:blipFill rotWithShape="1">
          <a:blip r:embed="rId2">
            <a:alphaModFix amt="12000"/>
          </a:blip>
          <a:srcRect l="50000" t="50194"/>
          <a:stretch/>
        </p:blipFill>
        <p:spPr>
          <a:xfrm>
            <a:off x="0" y="0"/>
            <a:ext cx="2644275" cy="2629750"/>
          </a:xfrm>
          <a:prstGeom prst="rect">
            <a:avLst/>
          </a:prstGeom>
          <a:noFill/>
          <a:ln>
            <a:noFill/>
          </a:ln>
        </p:spPr>
      </p:pic>
      <p:sp>
        <p:nvSpPr>
          <p:cNvPr id="66" name="Google Shape;66;p9"/>
          <p:cNvSpPr txBox="1">
            <a:spLocks noGrp="1"/>
          </p:cNvSpPr>
          <p:nvPr>
            <p:ph type="ctrTitle"/>
          </p:nvPr>
        </p:nvSpPr>
        <p:spPr>
          <a:xfrm>
            <a:off x="2575375" y="257375"/>
            <a:ext cx="6257100" cy="20526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1pPr>
            <a:lvl2pPr lvl="1"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2pPr>
            <a:lvl3pPr lvl="2"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3pPr>
            <a:lvl4pPr lvl="3"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4pPr>
            <a:lvl5pPr lvl="4"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5pPr>
            <a:lvl6pPr lvl="5"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6pPr>
            <a:lvl7pPr lvl="6"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7pPr>
            <a:lvl8pPr lvl="7"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8pPr>
            <a:lvl9pPr lvl="8" algn="l">
              <a:lnSpc>
                <a:spcPct val="100000"/>
              </a:lnSpc>
              <a:spcBef>
                <a:spcPts val="0"/>
              </a:spcBef>
              <a:spcAft>
                <a:spcPts val="0"/>
              </a:spcAft>
              <a:buClr>
                <a:srgbClr val="BEBF32"/>
              </a:buClr>
              <a:buSzPts val="5200"/>
              <a:buFont typeface="Corbel"/>
              <a:buNone/>
              <a:defRPr sz="5200">
                <a:solidFill>
                  <a:srgbClr val="BEBF32"/>
                </a:solidFill>
                <a:latin typeface="Corbel"/>
                <a:ea typeface="Corbel"/>
                <a:cs typeface="Corbel"/>
                <a:sym typeface="Corbel"/>
              </a:defRPr>
            </a:lvl9pPr>
          </a:lstStyle>
          <a:p>
            <a:endParaRPr/>
          </a:p>
        </p:txBody>
      </p:sp>
      <p:sp>
        <p:nvSpPr>
          <p:cNvPr id="67" name="Google Shape;67;p9"/>
          <p:cNvSpPr txBox="1">
            <a:spLocks noGrp="1"/>
          </p:cNvSpPr>
          <p:nvPr>
            <p:ph type="subTitle" idx="1"/>
          </p:nvPr>
        </p:nvSpPr>
        <p:spPr>
          <a:xfrm>
            <a:off x="2575200" y="2834125"/>
            <a:ext cx="6257100" cy="7926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4D4848"/>
              </a:buClr>
              <a:buSzPts val="2800"/>
              <a:buFont typeface="Corbel"/>
              <a:buNone/>
              <a:defRPr sz="2800">
                <a:solidFill>
                  <a:srgbClr val="4D4848"/>
                </a:solidFill>
                <a:latin typeface="Corbel"/>
                <a:ea typeface="Corbel"/>
                <a:cs typeface="Corbel"/>
                <a:sym typeface="Corbel"/>
              </a:defRPr>
            </a:lvl1pPr>
            <a:lvl2pPr lvl="1" algn="l">
              <a:lnSpc>
                <a:spcPct val="100000"/>
              </a:lnSpc>
              <a:spcBef>
                <a:spcPts val="0"/>
              </a:spcBef>
              <a:spcAft>
                <a:spcPts val="0"/>
              </a:spcAft>
              <a:buClr>
                <a:srgbClr val="4D4848"/>
              </a:buClr>
              <a:buSzPts val="2800"/>
              <a:buNone/>
              <a:defRPr sz="2800">
                <a:solidFill>
                  <a:srgbClr val="4D4848"/>
                </a:solidFill>
              </a:defRPr>
            </a:lvl2pPr>
            <a:lvl3pPr lvl="2" algn="l">
              <a:lnSpc>
                <a:spcPct val="100000"/>
              </a:lnSpc>
              <a:spcBef>
                <a:spcPts val="0"/>
              </a:spcBef>
              <a:spcAft>
                <a:spcPts val="0"/>
              </a:spcAft>
              <a:buClr>
                <a:srgbClr val="4D4848"/>
              </a:buClr>
              <a:buSzPts val="2800"/>
              <a:buNone/>
              <a:defRPr sz="2800">
                <a:solidFill>
                  <a:srgbClr val="4D4848"/>
                </a:solidFill>
              </a:defRPr>
            </a:lvl3pPr>
            <a:lvl4pPr lvl="3" algn="l">
              <a:lnSpc>
                <a:spcPct val="100000"/>
              </a:lnSpc>
              <a:spcBef>
                <a:spcPts val="0"/>
              </a:spcBef>
              <a:spcAft>
                <a:spcPts val="0"/>
              </a:spcAft>
              <a:buClr>
                <a:srgbClr val="4D4848"/>
              </a:buClr>
              <a:buSzPts val="2800"/>
              <a:buNone/>
              <a:defRPr sz="2800">
                <a:solidFill>
                  <a:srgbClr val="4D4848"/>
                </a:solidFill>
              </a:defRPr>
            </a:lvl4pPr>
            <a:lvl5pPr lvl="4" algn="l">
              <a:lnSpc>
                <a:spcPct val="100000"/>
              </a:lnSpc>
              <a:spcBef>
                <a:spcPts val="0"/>
              </a:spcBef>
              <a:spcAft>
                <a:spcPts val="0"/>
              </a:spcAft>
              <a:buClr>
                <a:srgbClr val="4D4848"/>
              </a:buClr>
              <a:buSzPts val="2800"/>
              <a:buNone/>
              <a:defRPr sz="2800">
                <a:solidFill>
                  <a:srgbClr val="4D4848"/>
                </a:solidFill>
              </a:defRPr>
            </a:lvl5pPr>
            <a:lvl6pPr lvl="5" algn="l">
              <a:lnSpc>
                <a:spcPct val="100000"/>
              </a:lnSpc>
              <a:spcBef>
                <a:spcPts val="0"/>
              </a:spcBef>
              <a:spcAft>
                <a:spcPts val="0"/>
              </a:spcAft>
              <a:buClr>
                <a:srgbClr val="4D4848"/>
              </a:buClr>
              <a:buSzPts val="2800"/>
              <a:buNone/>
              <a:defRPr sz="2800">
                <a:solidFill>
                  <a:srgbClr val="4D4848"/>
                </a:solidFill>
              </a:defRPr>
            </a:lvl6pPr>
            <a:lvl7pPr lvl="6" algn="l">
              <a:lnSpc>
                <a:spcPct val="100000"/>
              </a:lnSpc>
              <a:spcBef>
                <a:spcPts val="0"/>
              </a:spcBef>
              <a:spcAft>
                <a:spcPts val="0"/>
              </a:spcAft>
              <a:buClr>
                <a:srgbClr val="4D4848"/>
              </a:buClr>
              <a:buSzPts val="2800"/>
              <a:buNone/>
              <a:defRPr sz="2800">
                <a:solidFill>
                  <a:srgbClr val="4D4848"/>
                </a:solidFill>
              </a:defRPr>
            </a:lvl7pPr>
            <a:lvl8pPr lvl="7" algn="l">
              <a:lnSpc>
                <a:spcPct val="100000"/>
              </a:lnSpc>
              <a:spcBef>
                <a:spcPts val="0"/>
              </a:spcBef>
              <a:spcAft>
                <a:spcPts val="0"/>
              </a:spcAft>
              <a:buClr>
                <a:srgbClr val="4D4848"/>
              </a:buClr>
              <a:buSzPts val="2800"/>
              <a:buNone/>
              <a:defRPr sz="2800">
                <a:solidFill>
                  <a:srgbClr val="4D4848"/>
                </a:solidFill>
              </a:defRPr>
            </a:lvl8pPr>
            <a:lvl9pPr lvl="8" algn="l">
              <a:lnSpc>
                <a:spcPct val="100000"/>
              </a:lnSpc>
              <a:spcBef>
                <a:spcPts val="0"/>
              </a:spcBef>
              <a:spcAft>
                <a:spcPts val="0"/>
              </a:spcAft>
              <a:buClr>
                <a:srgbClr val="4D4848"/>
              </a:buClr>
              <a:buSzPts val="2800"/>
              <a:buFont typeface="Corbel"/>
              <a:buNone/>
              <a:defRPr sz="2800">
                <a:solidFill>
                  <a:srgbClr val="4D4848"/>
                </a:solidFill>
                <a:latin typeface="Corbel"/>
                <a:ea typeface="Corbel"/>
                <a:cs typeface="Corbel"/>
                <a:sym typeface="Corbel"/>
              </a:defRPr>
            </a:lvl9pPr>
          </a:lstStyle>
          <a:p>
            <a:endParaRPr/>
          </a:p>
        </p:txBody>
      </p:sp>
      <p:pic>
        <p:nvPicPr>
          <p:cNvPr id="68" name="Google Shape;68;p9"/>
          <p:cNvPicPr preferRelativeResize="0"/>
          <p:nvPr/>
        </p:nvPicPr>
        <p:blipFill rotWithShape="1">
          <a:blip r:embed="rId3">
            <a:alphaModFix/>
          </a:blip>
          <a:srcRect l="41458"/>
          <a:stretch/>
        </p:blipFill>
        <p:spPr>
          <a:xfrm>
            <a:off x="117155" y="96430"/>
            <a:ext cx="1356924" cy="1145675"/>
          </a:xfrm>
          <a:prstGeom prst="rect">
            <a:avLst/>
          </a:prstGeom>
          <a:noFill/>
          <a:ln>
            <a:noFill/>
          </a:ln>
        </p:spPr>
      </p:pic>
      <p:pic>
        <p:nvPicPr>
          <p:cNvPr id="69" name="Google Shape;69;p9"/>
          <p:cNvPicPr preferRelativeResize="0"/>
          <p:nvPr/>
        </p:nvPicPr>
        <p:blipFill rotWithShape="1">
          <a:blip r:embed="rId4">
            <a:alphaModFix/>
          </a:blip>
          <a:srcRect/>
          <a:stretch/>
        </p:blipFill>
        <p:spPr>
          <a:xfrm>
            <a:off x="7948905" y="4207025"/>
            <a:ext cx="1052032" cy="79260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0"/>
        <p:cNvGrpSpPr/>
        <p:nvPr/>
      </p:nvGrpSpPr>
      <p:grpSpPr>
        <a:xfrm>
          <a:off x="0" y="0"/>
          <a:ext cx="0" cy="0"/>
          <a:chOff x="0" y="0"/>
          <a:chExt cx="0" cy="0"/>
        </a:xfrm>
      </p:grpSpPr>
      <p:sp>
        <p:nvSpPr>
          <p:cNvPr id="71" name="Google Shape;71;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BEBF32"/>
              </a:buClr>
              <a:buSzPts val="2800"/>
              <a:buFont typeface="Corbel"/>
              <a:buNone/>
              <a:defRPr b="1">
                <a:solidFill>
                  <a:srgbClr val="BEBF32"/>
                </a:solidFill>
                <a:latin typeface="Corbel"/>
                <a:ea typeface="Corbel"/>
                <a:cs typeface="Corbel"/>
                <a:sym typeface="Corbel"/>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2" name="Google Shape;72;p10"/>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Clr>
                <a:srgbClr val="BEBF32"/>
              </a:buClr>
              <a:buSzPts val="1400"/>
              <a:buFont typeface="Corbel"/>
              <a:buChar char="●"/>
              <a:defRPr sz="1400">
                <a:latin typeface="Corbel"/>
                <a:ea typeface="Corbel"/>
                <a:cs typeface="Corbel"/>
                <a:sym typeface="Corbel"/>
              </a:defRPr>
            </a:lvl1pPr>
            <a:lvl2pPr marL="914400" lvl="1" indent="-304800" algn="l">
              <a:lnSpc>
                <a:spcPct val="115000"/>
              </a:lnSpc>
              <a:spcBef>
                <a:spcPts val="0"/>
              </a:spcBef>
              <a:spcAft>
                <a:spcPts val="0"/>
              </a:spcAft>
              <a:buClr>
                <a:srgbClr val="BEBF32"/>
              </a:buClr>
              <a:buSzPts val="1200"/>
              <a:buFont typeface="Corbel"/>
              <a:buChar char="○"/>
              <a:defRPr sz="1200">
                <a:latin typeface="Corbel"/>
                <a:ea typeface="Corbel"/>
                <a:cs typeface="Corbel"/>
                <a:sym typeface="Corbel"/>
              </a:defRPr>
            </a:lvl2pPr>
            <a:lvl3pPr marL="1371600" lvl="2" indent="-304800" algn="l">
              <a:lnSpc>
                <a:spcPct val="115000"/>
              </a:lnSpc>
              <a:spcBef>
                <a:spcPts val="0"/>
              </a:spcBef>
              <a:spcAft>
                <a:spcPts val="0"/>
              </a:spcAft>
              <a:buSzPts val="1200"/>
              <a:buFont typeface="Corbel"/>
              <a:buChar char="■"/>
              <a:defRPr sz="1200">
                <a:latin typeface="Corbel"/>
                <a:ea typeface="Corbel"/>
                <a:cs typeface="Corbel"/>
                <a:sym typeface="Corbel"/>
              </a:defRPr>
            </a:lvl3pPr>
            <a:lvl4pPr marL="1828800" lvl="3" indent="-304800" algn="l">
              <a:lnSpc>
                <a:spcPct val="115000"/>
              </a:lnSpc>
              <a:spcBef>
                <a:spcPts val="0"/>
              </a:spcBef>
              <a:spcAft>
                <a:spcPts val="0"/>
              </a:spcAft>
              <a:buSzPts val="1200"/>
              <a:buFont typeface="Corbel"/>
              <a:buChar char="●"/>
              <a:defRPr sz="1200">
                <a:latin typeface="Corbel"/>
                <a:ea typeface="Corbel"/>
                <a:cs typeface="Corbel"/>
                <a:sym typeface="Corbel"/>
              </a:defRPr>
            </a:lvl4pPr>
            <a:lvl5pPr marL="2286000" lvl="4" indent="-304800" algn="l">
              <a:lnSpc>
                <a:spcPct val="115000"/>
              </a:lnSpc>
              <a:spcBef>
                <a:spcPts val="0"/>
              </a:spcBef>
              <a:spcAft>
                <a:spcPts val="0"/>
              </a:spcAft>
              <a:buSzPts val="1200"/>
              <a:buFont typeface="Corbel"/>
              <a:buChar char="○"/>
              <a:defRPr sz="1200">
                <a:latin typeface="Corbel"/>
                <a:ea typeface="Corbel"/>
                <a:cs typeface="Corbel"/>
                <a:sym typeface="Corbel"/>
              </a:defRPr>
            </a:lvl5pPr>
            <a:lvl6pPr marL="2743200" lvl="5" indent="-304800" algn="l">
              <a:lnSpc>
                <a:spcPct val="115000"/>
              </a:lnSpc>
              <a:spcBef>
                <a:spcPts val="0"/>
              </a:spcBef>
              <a:spcAft>
                <a:spcPts val="0"/>
              </a:spcAft>
              <a:buSzPts val="1200"/>
              <a:buFont typeface="Corbel"/>
              <a:buChar char="■"/>
              <a:defRPr sz="1200">
                <a:latin typeface="Corbel"/>
                <a:ea typeface="Corbel"/>
                <a:cs typeface="Corbel"/>
                <a:sym typeface="Corbel"/>
              </a:defRPr>
            </a:lvl6pPr>
            <a:lvl7pPr marL="3200400" lvl="6" indent="-304800" algn="l">
              <a:lnSpc>
                <a:spcPct val="115000"/>
              </a:lnSpc>
              <a:spcBef>
                <a:spcPts val="0"/>
              </a:spcBef>
              <a:spcAft>
                <a:spcPts val="0"/>
              </a:spcAft>
              <a:buSzPts val="1200"/>
              <a:buFont typeface="Corbel"/>
              <a:buChar char="●"/>
              <a:defRPr sz="1200">
                <a:latin typeface="Corbel"/>
                <a:ea typeface="Corbel"/>
                <a:cs typeface="Corbel"/>
                <a:sym typeface="Corbel"/>
              </a:defRPr>
            </a:lvl7pPr>
            <a:lvl8pPr marL="3657600" lvl="7" indent="-304800" algn="l">
              <a:lnSpc>
                <a:spcPct val="115000"/>
              </a:lnSpc>
              <a:spcBef>
                <a:spcPts val="0"/>
              </a:spcBef>
              <a:spcAft>
                <a:spcPts val="0"/>
              </a:spcAft>
              <a:buSzPts val="1200"/>
              <a:buFont typeface="Corbel"/>
              <a:buChar char="○"/>
              <a:defRPr sz="1200">
                <a:latin typeface="Corbel"/>
                <a:ea typeface="Corbel"/>
                <a:cs typeface="Corbel"/>
                <a:sym typeface="Corbel"/>
              </a:defRPr>
            </a:lvl8pPr>
            <a:lvl9pPr marL="4114800" lvl="8" indent="-304800" algn="l">
              <a:lnSpc>
                <a:spcPct val="115000"/>
              </a:lnSpc>
              <a:spcBef>
                <a:spcPts val="0"/>
              </a:spcBef>
              <a:spcAft>
                <a:spcPts val="0"/>
              </a:spcAft>
              <a:buSzPts val="1200"/>
              <a:buFont typeface="Corbel"/>
              <a:buChar char="■"/>
              <a:defRPr sz="1200">
                <a:latin typeface="Corbel"/>
                <a:ea typeface="Corbel"/>
                <a:cs typeface="Corbel"/>
                <a:sym typeface="Corbel"/>
              </a:defRPr>
            </a:lvl9pPr>
          </a:lstStyle>
          <a:p>
            <a:endParaRPr/>
          </a:p>
        </p:txBody>
      </p:sp>
      <p:sp>
        <p:nvSpPr>
          <p:cNvPr id="73" name="Google Shape;73;p10"/>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Clr>
                <a:srgbClr val="BEBF32"/>
              </a:buClr>
              <a:buSzPts val="1400"/>
              <a:buFont typeface="Corbel"/>
              <a:buChar char="●"/>
              <a:defRPr sz="1400">
                <a:latin typeface="Corbel"/>
                <a:ea typeface="Corbel"/>
                <a:cs typeface="Corbel"/>
                <a:sym typeface="Corbel"/>
              </a:defRPr>
            </a:lvl1pPr>
            <a:lvl2pPr marL="914400" lvl="1" indent="-304800" algn="l">
              <a:lnSpc>
                <a:spcPct val="115000"/>
              </a:lnSpc>
              <a:spcBef>
                <a:spcPts val="0"/>
              </a:spcBef>
              <a:spcAft>
                <a:spcPts val="0"/>
              </a:spcAft>
              <a:buClr>
                <a:srgbClr val="BEBF32"/>
              </a:buClr>
              <a:buSzPts val="1200"/>
              <a:buFont typeface="Corbel"/>
              <a:buChar char="○"/>
              <a:defRPr sz="1200">
                <a:latin typeface="Corbel"/>
                <a:ea typeface="Corbel"/>
                <a:cs typeface="Corbel"/>
                <a:sym typeface="Corbel"/>
              </a:defRPr>
            </a:lvl2pPr>
            <a:lvl3pPr marL="1371600" lvl="2" indent="-304800" algn="l">
              <a:lnSpc>
                <a:spcPct val="115000"/>
              </a:lnSpc>
              <a:spcBef>
                <a:spcPts val="0"/>
              </a:spcBef>
              <a:spcAft>
                <a:spcPts val="0"/>
              </a:spcAft>
              <a:buSzPts val="1200"/>
              <a:buFont typeface="Corbel"/>
              <a:buChar char="■"/>
              <a:defRPr sz="1200">
                <a:latin typeface="Corbel"/>
                <a:ea typeface="Corbel"/>
                <a:cs typeface="Corbel"/>
                <a:sym typeface="Corbel"/>
              </a:defRPr>
            </a:lvl3pPr>
            <a:lvl4pPr marL="1828800" lvl="3" indent="-304800" algn="l">
              <a:lnSpc>
                <a:spcPct val="115000"/>
              </a:lnSpc>
              <a:spcBef>
                <a:spcPts val="0"/>
              </a:spcBef>
              <a:spcAft>
                <a:spcPts val="0"/>
              </a:spcAft>
              <a:buSzPts val="1200"/>
              <a:buFont typeface="Corbel"/>
              <a:buChar char="●"/>
              <a:defRPr sz="1200">
                <a:latin typeface="Corbel"/>
                <a:ea typeface="Corbel"/>
                <a:cs typeface="Corbel"/>
                <a:sym typeface="Corbel"/>
              </a:defRPr>
            </a:lvl4pPr>
            <a:lvl5pPr marL="2286000" lvl="4" indent="-304800" algn="l">
              <a:lnSpc>
                <a:spcPct val="115000"/>
              </a:lnSpc>
              <a:spcBef>
                <a:spcPts val="0"/>
              </a:spcBef>
              <a:spcAft>
                <a:spcPts val="0"/>
              </a:spcAft>
              <a:buSzPts val="1200"/>
              <a:buFont typeface="Corbel"/>
              <a:buChar char="○"/>
              <a:defRPr sz="1200">
                <a:latin typeface="Corbel"/>
                <a:ea typeface="Corbel"/>
                <a:cs typeface="Corbel"/>
                <a:sym typeface="Corbel"/>
              </a:defRPr>
            </a:lvl5pPr>
            <a:lvl6pPr marL="2743200" lvl="5" indent="-304800" algn="l">
              <a:lnSpc>
                <a:spcPct val="115000"/>
              </a:lnSpc>
              <a:spcBef>
                <a:spcPts val="0"/>
              </a:spcBef>
              <a:spcAft>
                <a:spcPts val="0"/>
              </a:spcAft>
              <a:buSzPts val="1200"/>
              <a:buFont typeface="Corbel"/>
              <a:buChar char="■"/>
              <a:defRPr sz="1200">
                <a:latin typeface="Corbel"/>
                <a:ea typeface="Corbel"/>
                <a:cs typeface="Corbel"/>
                <a:sym typeface="Corbel"/>
              </a:defRPr>
            </a:lvl6pPr>
            <a:lvl7pPr marL="3200400" lvl="6" indent="-304800" algn="l">
              <a:lnSpc>
                <a:spcPct val="115000"/>
              </a:lnSpc>
              <a:spcBef>
                <a:spcPts val="0"/>
              </a:spcBef>
              <a:spcAft>
                <a:spcPts val="0"/>
              </a:spcAft>
              <a:buSzPts val="1200"/>
              <a:buFont typeface="Corbel"/>
              <a:buChar char="●"/>
              <a:defRPr sz="1200">
                <a:latin typeface="Corbel"/>
                <a:ea typeface="Corbel"/>
                <a:cs typeface="Corbel"/>
                <a:sym typeface="Corbel"/>
              </a:defRPr>
            </a:lvl7pPr>
            <a:lvl8pPr marL="3657600" lvl="7" indent="-304800" algn="l">
              <a:lnSpc>
                <a:spcPct val="115000"/>
              </a:lnSpc>
              <a:spcBef>
                <a:spcPts val="0"/>
              </a:spcBef>
              <a:spcAft>
                <a:spcPts val="0"/>
              </a:spcAft>
              <a:buSzPts val="1200"/>
              <a:buFont typeface="Corbel"/>
              <a:buChar char="○"/>
              <a:defRPr sz="1200">
                <a:latin typeface="Corbel"/>
                <a:ea typeface="Corbel"/>
                <a:cs typeface="Corbel"/>
                <a:sym typeface="Corbel"/>
              </a:defRPr>
            </a:lvl8pPr>
            <a:lvl9pPr marL="4114800" lvl="8" indent="-304800" algn="l">
              <a:lnSpc>
                <a:spcPct val="115000"/>
              </a:lnSpc>
              <a:spcBef>
                <a:spcPts val="0"/>
              </a:spcBef>
              <a:spcAft>
                <a:spcPts val="0"/>
              </a:spcAft>
              <a:buSzPts val="1200"/>
              <a:buFont typeface="Corbel"/>
              <a:buChar char="■"/>
              <a:defRPr sz="1200">
                <a:latin typeface="Corbel"/>
                <a:ea typeface="Corbel"/>
                <a:cs typeface="Corbel"/>
                <a:sym typeface="Corbel"/>
              </a:defRPr>
            </a:lvl9pPr>
          </a:lstStyle>
          <a:p>
            <a:endParaRPr/>
          </a:p>
        </p:txBody>
      </p:sp>
      <p:pic>
        <p:nvPicPr>
          <p:cNvPr id="74" name="Google Shape;74;p10"/>
          <p:cNvPicPr preferRelativeResize="0"/>
          <p:nvPr/>
        </p:nvPicPr>
        <p:blipFill rotWithShape="1">
          <a:blip r:embed="rId2">
            <a:alphaModFix/>
          </a:blip>
          <a:srcRect/>
          <a:stretch/>
        </p:blipFill>
        <p:spPr>
          <a:xfrm>
            <a:off x="8343503" y="4534927"/>
            <a:ext cx="760136" cy="572700"/>
          </a:xfrm>
          <a:prstGeom prst="rect">
            <a:avLst/>
          </a:prstGeom>
          <a:noFill/>
          <a:ln>
            <a:noFill/>
          </a:ln>
        </p:spPr>
      </p:pic>
      <p:pic>
        <p:nvPicPr>
          <p:cNvPr id="75" name="Google Shape;75;p10"/>
          <p:cNvPicPr preferRelativeResize="0"/>
          <p:nvPr/>
        </p:nvPicPr>
        <p:blipFill rotWithShape="1">
          <a:blip r:embed="rId3">
            <a:alphaModFix/>
          </a:blip>
          <a:srcRect/>
          <a:stretch/>
        </p:blipFill>
        <p:spPr>
          <a:xfrm>
            <a:off x="4048375" y="4625864"/>
            <a:ext cx="1047250" cy="517625"/>
          </a:xfrm>
          <a:prstGeom prst="rect">
            <a:avLst/>
          </a:prstGeom>
          <a:noFill/>
          <a:ln>
            <a:noFill/>
          </a:ln>
        </p:spPr>
      </p:pic>
      <p:sp>
        <p:nvSpPr>
          <p:cNvPr id="76" name="Google Shape;76;p10"/>
          <p:cNvSpPr txBox="1"/>
          <p:nvPr/>
        </p:nvSpPr>
        <p:spPr>
          <a:xfrm>
            <a:off x="0" y="4684575"/>
            <a:ext cx="12462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400" b="0" i="0" u="none" strike="noStrike" cap="none">
                <a:solidFill>
                  <a:srgbClr val="BEBF32"/>
                </a:solidFill>
                <a:latin typeface="Corbel"/>
                <a:ea typeface="Corbel"/>
                <a:cs typeface="Corbel"/>
                <a:sym typeface="Corbel"/>
              </a:rPr>
              <a:t>#</a:t>
            </a:r>
            <a:r>
              <a:rPr lang="fr-FR" sz="1400" b="0" i="0" u="none" strike="noStrike" cap="none">
                <a:solidFill>
                  <a:srgbClr val="000000"/>
                </a:solidFill>
                <a:latin typeface="Corbel"/>
                <a:ea typeface="Corbel"/>
                <a:cs typeface="Corbel"/>
                <a:sym typeface="Corbel"/>
              </a:rPr>
              <a:t>ELIXIR21</a:t>
            </a:r>
            <a:endParaRPr sz="1400" b="0" i="0" u="none" strike="noStrike" cap="none">
              <a:solidFill>
                <a:srgbClr val="000000"/>
              </a:solidFill>
              <a:latin typeface="Corbel"/>
              <a:ea typeface="Corbel"/>
              <a:cs typeface="Corbel"/>
              <a:sym typeface="Corbe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1pPr>
            <a:lvl2pPr marR="0" lvl="1"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2pPr>
            <a:lvl3pPr marR="0" lvl="2"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3pPr>
            <a:lvl4pPr marR="0" lvl="3"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4pPr>
            <a:lvl5pPr marR="0" lvl="4"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5pPr>
            <a:lvl6pPr marR="0" lvl="5"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6pPr>
            <a:lvl7pPr marR="0" lvl="6"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7pPr>
            <a:lvl8pPr marR="0" lvl="7"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8pPr>
            <a:lvl9pPr marR="0" lvl="8" algn="l" rtl="0">
              <a:lnSpc>
                <a:spcPct val="100000"/>
              </a:lnSpc>
              <a:spcBef>
                <a:spcPts val="0"/>
              </a:spcBef>
              <a:spcAft>
                <a:spcPts val="0"/>
              </a:spcAft>
              <a:buClr>
                <a:srgbClr val="BEBF32"/>
              </a:buClr>
              <a:buSzPts val="2800"/>
              <a:buFont typeface="Corbel"/>
              <a:buNone/>
              <a:defRPr sz="2800" b="1" i="0" u="none" strike="noStrike" cap="none">
                <a:solidFill>
                  <a:srgbClr val="BEBF32"/>
                </a:solidFill>
                <a:latin typeface="Corbel"/>
                <a:ea typeface="Corbel"/>
                <a:cs typeface="Corbel"/>
                <a:sym typeface="Corbe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rgbClr val="BEBF32"/>
              </a:buClr>
              <a:buSzPts val="1800"/>
              <a:buFont typeface="Corbel"/>
              <a:buChar char="●"/>
              <a:defRPr sz="1800" b="0" i="0" u="none" strike="noStrike" cap="none">
                <a:solidFill>
                  <a:srgbClr val="4D4848"/>
                </a:solidFill>
                <a:latin typeface="Corbel"/>
                <a:ea typeface="Corbel"/>
                <a:cs typeface="Corbel"/>
                <a:sym typeface="Corbel"/>
              </a:defRPr>
            </a:lvl1pPr>
            <a:lvl2pPr marL="914400" marR="0" lvl="1" indent="-317500" algn="l" rtl="0">
              <a:lnSpc>
                <a:spcPct val="115000"/>
              </a:lnSpc>
              <a:spcBef>
                <a:spcPts val="0"/>
              </a:spcBef>
              <a:spcAft>
                <a:spcPts val="0"/>
              </a:spcAft>
              <a:buClr>
                <a:srgbClr val="BEBF32"/>
              </a:buClr>
              <a:buSzPts val="1400"/>
              <a:buFont typeface="Corbel"/>
              <a:buChar char="○"/>
              <a:defRPr sz="1400" b="0" i="0" u="none" strike="noStrike" cap="none">
                <a:solidFill>
                  <a:srgbClr val="4D4848"/>
                </a:solidFill>
                <a:latin typeface="Corbel"/>
                <a:ea typeface="Corbel"/>
                <a:cs typeface="Corbel"/>
                <a:sym typeface="Corbel"/>
              </a:defRPr>
            </a:lvl2pPr>
            <a:lvl3pPr marL="1371600" marR="0" lvl="2"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3pPr>
            <a:lvl4pPr marL="1828800" marR="0" lvl="3"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4pPr>
            <a:lvl5pPr marL="2286000" marR="0" lvl="4"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5pPr>
            <a:lvl6pPr marL="2743200" marR="0" lvl="5"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6pPr>
            <a:lvl7pPr marL="3200400" marR="0" lvl="6"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7pPr>
            <a:lvl8pPr marL="3657600" marR="0" lvl="7"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8pPr>
            <a:lvl9pPr marL="4114800" marR="0" lvl="8" indent="-317500" algn="l" rtl="0">
              <a:lnSpc>
                <a:spcPct val="115000"/>
              </a:lnSpc>
              <a:spcBef>
                <a:spcPts val="0"/>
              </a:spcBef>
              <a:spcAft>
                <a:spcPts val="0"/>
              </a:spcAft>
              <a:buClr>
                <a:srgbClr val="4D4848"/>
              </a:buClr>
              <a:buSzPts val="1400"/>
              <a:buFont typeface="Corbel"/>
              <a:buChar char="■"/>
              <a:defRPr sz="1400" b="0" i="0" u="none" strike="noStrike" cap="none">
                <a:solidFill>
                  <a:srgbClr val="4D4848"/>
                </a:solidFill>
                <a:latin typeface="Corbel"/>
                <a:ea typeface="Corbel"/>
                <a:cs typeface="Corbel"/>
                <a:sym typeface="Corbe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F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zenodo.org/record/4461658"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zenodo.org/record/4461636" TargetMode="External"/><Relationship Id="rId5" Type="http://schemas.openxmlformats.org/officeDocument/2006/relationships/hyperlink" Target="https://zenodo.org/record/4461379" TargetMode="External"/><Relationship Id="rId4" Type="http://schemas.openxmlformats.org/officeDocument/2006/relationships/hyperlink" Target="https://zenodo.org/record/446148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docs.google.com/presentation/d/1pLmMDee5rHhrHQxKqqWerMV1S99zSQiV/edit#slide=id.p1"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hyperlink" Target="https://doi.org/10.1787/e08aa3bb-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op.europa.eu/en/publication-detail/-/publication/af7f7807-6ce1-11eb-aeb5-01aa75ed71a1/language-en/format-PDF/source-190694287" TargetMode="External"/><Relationship Id="rId5" Type="http://schemas.openxmlformats.org/officeDocument/2006/relationships/hyperlink" Target="https://op.europa.eu/en/publication-detail/-/publication/af7f7807-6ce1-11eb-aeb5-01aa75ed71a1/language-en/format-PDF/source-190694287%20%20." TargetMode="External"/><Relationship Id="rId4" Type="http://schemas.openxmlformats.org/officeDocument/2006/relationships/hyperlink" Target="https://www.eoscsecretariat.eu/working-groups/skills-training-working-grou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op.europa.eu/en/publication-detail/-/publication/af7f7807-6ce1-11eb-aeb5-01aa75ed71a1/language-en/format-PDF/source-190694287"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ww.eoscsecretariat.eu/news-opinion/achieving-interoperability-eosc-interoperability-framewor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hyperlink" Target="https://docs.google.com/document/d/1zcF95LChshSCv1biqS-AWG12VRyRyzZ5SKyMF5cyk3k/edit" TargetMode="External"/><Relationship Id="rId4" Type="http://schemas.openxmlformats.org/officeDocument/2006/relationships/hyperlink" Target="https://www.eosc.eu/sites/default/files/EOSC-SRIA-V1.0_15Feb2021.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eosc.eu/eosc-sria-v10-15-february-2021"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zenodo.org/record/3549791#.YLYxDKgzai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18"/>
          <p:cNvSpPr txBox="1">
            <a:spLocks noGrp="1"/>
          </p:cNvSpPr>
          <p:nvPr>
            <p:ph type="ctrTitle"/>
          </p:nvPr>
        </p:nvSpPr>
        <p:spPr>
          <a:xfrm>
            <a:off x="2575375" y="257375"/>
            <a:ext cx="6257100" cy="20526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5200"/>
              <a:buNone/>
            </a:pPr>
            <a:r>
              <a:rPr lang="fr-FR" sz="3680"/>
              <a:t>Digital Skills for FAIR and open science -</a:t>
            </a:r>
            <a:br>
              <a:rPr lang="fr-FR" sz="3680"/>
            </a:br>
            <a:r>
              <a:rPr lang="fr-FR" sz="2200" i="1"/>
              <a:t>Report of the EOSC Skills &amp; Training Working Group</a:t>
            </a:r>
            <a:endParaRPr/>
          </a:p>
        </p:txBody>
      </p:sp>
      <p:sp>
        <p:nvSpPr>
          <p:cNvPr id="124" name="Google Shape;124;p18"/>
          <p:cNvSpPr txBox="1">
            <a:spLocks noGrp="1"/>
          </p:cNvSpPr>
          <p:nvPr>
            <p:ph type="subTitle" idx="1"/>
          </p:nvPr>
        </p:nvSpPr>
        <p:spPr>
          <a:xfrm>
            <a:off x="2575200" y="2571750"/>
            <a:ext cx="6257100" cy="1559875"/>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00000"/>
              </a:lnSpc>
              <a:spcBef>
                <a:spcPts val="0"/>
              </a:spcBef>
              <a:spcAft>
                <a:spcPts val="0"/>
              </a:spcAft>
              <a:buClr>
                <a:schemeClr val="dk1"/>
              </a:buClr>
              <a:buSzPts val="1100"/>
              <a:buFont typeface="Arial"/>
              <a:buNone/>
            </a:pPr>
            <a:r>
              <a:rPr lang="fr-FR" sz="2400" u="sng" dirty="0"/>
              <a:t>Celia van Gelder (ELIXIR-NL</a:t>
            </a:r>
            <a:r>
              <a:rPr lang="fr-FR" sz="2400" dirty="0"/>
              <a:t>), </a:t>
            </a:r>
            <a:r>
              <a:rPr lang="fr-FR" sz="2400" dirty="0">
                <a:solidFill>
                  <a:schemeClr val="lt1"/>
                </a:solidFill>
              </a:rPr>
              <a:t>Fotis Psomopoulos (ELIXIR-GR), Ana Portugal Melo (ELIXIR-PT)</a:t>
            </a:r>
            <a:br>
              <a:rPr lang="fr-FR" sz="2400" dirty="0">
                <a:solidFill>
                  <a:schemeClr val="lt1"/>
                </a:solidFill>
              </a:rPr>
            </a:br>
            <a:endParaRPr lang="fr-FR" sz="2400" dirty="0">
              <a:solidFill>
                <a:schemeClr val="lt1"/>
              </a:solidFill>
            </a:endParaRPr>
          </a:p>
          <a:p>
            <a:pPr marL="0" lvl="0" indent="0" algn="r" rtl="0">
              <a:lnSpc>
                <a:spcPct val="100000"/>
              </a:lnSpc>
              <a:spcBef>
                <a:spcPts val="0"/>
              </a:spcBef>
              <a:spcAft>
                <a:spcPts val="0"/>
              </a:spcAft>
              <a:buClr>
                <a:schemeClr val="dk1"/>
              </a:buClr>
              <a:buSzPts val="1100"/>
              <a:buFont typeface="Arial"/>
              <a:buNone/>
            </a:pPr>
            <a:r>
              <a:rPr lang="fr-FR" sz="1500" i="1" dirty="0"/>
              <a:t>ELIXIR All Hands Meeting 2021</a:t>
            </a:r>
          </a:p>
          <a:p>
            <a:pPr marL="0" lvl="0" indent="0" algn="r" rtl="0">
              <a:lnSpc>
                <a:spcPct val="100000"/>
              </a:lnSpc>
              <a:spcBef>
                <a:spcPts val="0"/>
              </a:spcBef>
              <a:spcAft>
                <a:spcPts val="0"/>
              </a:spcAft>
              <a:buClr>
                <a:schemeClr val="dk1"/>
              </a:buClr>
              <a:buSzPts val="1100"/>
              <a:buFont typeface="Arial"/>
              <a:buNone/>
            </a:pPr>
            <a:r>
              <a:rPr lang="en-GB" sz="1500" i="1" dirty="0">
                <a:solidFill>
                  <a:schemeClr val="lt1"/>
                </a:solidFill>
              </a:rPr>
              <a:t>2 June 2021</a:t>
            </a:r>
            <a:endParaRPr sz="1500" i="1" dirty="0">
              <a:solidFill>
                <a:schemeClr val="lt1"/>
              </a:solidFill>
            </a:endParaRPr>
          </a:p>
        </p:txBody>
      </p:sp>
      <p:sp>
        <p:nvSpPr>
          <p:cNvPr id="2" name="TextBox 1">
            <a:extLst>
              <a:ext uri="{FF2B5EF4-FFF2-40B4-BE49-F238E27FC236}">
                <a16:creationId xmlns:a16="http://schemas.microsoft.com/office/drawing/2014/main" id="{34E0E909-B462-47DD-BE2A-FA0BFD111B1E}"/>
              </a:ext>
            </a:extLst>
          </p:cNvPr>
          <p:cNvSpPr txBox="1"/>
          <p:nvPr/>
        </p:nvSpPr>
        <p:spPr>
          <a:xfrm>
            <a:off x="2854882" y="4432397"/>
            <a:ext cx="2826962" cy="307777"/>
          </a:xfrm>
          <a:prstGeom prst="rect">
            <a:avLst/>
          </a:prstGeom>
          <a:noFill/>
        </p:spPr>
        <p:txBody>
          <a:bodyPr wrap="square" rtlCol="0">
            <a:spAutoFit/>
          </a:bodyPr>
          <a:lstStyle/>
          <a:p>
            <a:r>
              <a:rPr lang="en-GB" dirty="0">
                <a:solidFill>
                  <a:schemeClr val="bg1"/>
                </a:solidFill>
              </a:rPr>
              <a:t>DOI: 10.5281/zenodo.4911506</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7"/>
          <p:cNvSpPr txBox="1"/>
          <p:nvPr/>
        </p:nvSpPr>
        <p:spPr>
          <a:xfrm>
            <a:off x="551260" y="2109788"/>
            <a:ext cx="1822847" cy="1727597"/>
          </a:xfrm>
          <a:prstGeom prst="rect">
            <a:avLst/>
          </a:prstGeom>
          <a:noFill/>
          <a:ln>
            <a:noFill/>
          </a:ln>
        </p:spPr>
        <p:txBody>
          <a:bodyPr spcFirstLastPara="1" wrap="square" lIns="91425" tIns="45700" rIns="91425" bIns="45700" anchor="t" anchorCtr="0">
            <a:noAutofit/>
          </a:bodyPr>
          <a:lstStyle/>
          <a:p>
            <a:pPr marL="342900" marR="0" lvl="1" indent="0" algn="ctr" rtl="0">
              <a:lnSpc>
                <a:spcPct val="100000"/>
              </a:lnSpc>
              <a:spcBef>
                <a:spcPts val="0"/>
              </a:spcBef>
              <a:spcAft>
                <a:spcPts val="0"/>
              </a:spcAft>
              <a:buClr>
                <a:srgbClr val="2B499A"/>
              </a:buClr>
              <a:buSzPts val="2400"/>
              <a:buFont typeface="Arial"/>
              <a:buNone/>
            </a:pPr>
            <a:endParaRPr sz="1500" b="1" i="0" u="none" strike="noStrike" cap="none">
              <a:solidFill>
                <a:schemeClr val="accent2"/>
              </a:solidFill>
              <a:latin typeface="Calibri"/>
              <a:ea typeface="Calibri"/>
              <a:cs typeface="Calibri"/>
              <a:sym typeface="Calibri"/>
            </a:endParaRPr>
          </a:p>
        </p:txBody>
      </p:sp>
      <p:sp>
        <p:nvSpPr>
          <p:cNvPr id="195" name="Google Shape;195;p27"/>
          <p:cNvSpPr txBox="1">
            <a:spLocks noGrp="1"/>
          </p:cNvSpPr>
          <p:nvPr>
            <p:ph type="title"/>
          </p:nvPr>
        </p:nvSpPr>
        <p:spPr>
          <a:xfrm>
            <a:off x="99095" y="192998"/>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Competence centres, 23 interviews </a:t>
            </a:r>
            <a:br>
              <a:rPr lang="fr-FR"/>
            </a:br>
            <a:endParaRPr/>
          </a:p>
        </p:txBody>
      </p:sp>
      <p:sp>
        <p:nvSpPr>
          <p:cNvPr id="196" name="Google Shape;196;p27"/>
          <p:cNvSpPr txBox="1">
            <a:spLocks noGrp="1"/>
          </p:cNvSpPr>
          <p:nvPr>
            <p:ph type="body" idx="1"/>
          </p:nvPr>
        </p:nvSpPr>
        <p:spPr>
          <a:xfrm>
            <a:off x="238169" y="765698"/>
            <a:ext cx="8520600" cy="4016499"/>
          </a:xfrm>
          <a:prstGeom prst="rect">
            <a:avLst/>
          </a:prstGeom>
          <a:noFill/>
          <a:ln>
            <a:noFill/>
          </a:ln>
        </p:spPr>
        <p:txBody>
          <a:bodyPr spcFirstLastPara="1" wrap="square" lIns="91425" tIns="91425" rIns="91425" bIns="91425" anchor="t" anchorCtr="0">
            <a:normAutofit/>
          </a:bodyPr>
          <a:lstStyle/>
          <a:p>
            <a:pPr marL="171450" lvl="0" indent="-121053" algn="l" rtl="0">
              <a:lnSpc>
                <a:spcPct val="115000"/>
              </a:lnSpc>
              <a:spcBef>
                <a:spcPts val="0"/>
              </a:spcBef>
              <a:spcAft>
                <a:spcPts val="0"/>
              </a:spcAft>
              <a:buSzPts val="1906"/>
              <a:buChar char="●"/>
            </a:pPr>
            <a:r>
              <a:rPr lang="fr-FR" sz="1583"/>
              <a:t>Scope: Organizational models for </a:t>
            </a:r>
            <a:r>
              <a:rPr lang="fr-FR" sz="1583" b="1"/>
              <a:t>the training and </a:t>
            </a:r>
            <a:br>
              <a:rPr lang="fr-FR" sz="1583" b="1"/>
            </a:br>
            <a:r>
              <a:rPr lang="fr-FR" sz="1583" b="1"/>
              <a:t>skills elements</a:t>
            </a:r>
            <a:r>
              <a:rPr lang="fr-FR" sz="1583"/>
              <a:t> of competence centers</a:t>
            </a:r>
            <a:br>
              <a:rPr lang="fr-FR" sz="1583"/>
            </a:br>
            <a:endParaRPr sz="1583"/>
          </a:p>
          <a:p>
            <a:pPr marL="171450" lvl="0" indent="-121053" algn="l" rtl="0">
              <a:lnSpc>
                <a:spcPct val="115000"/>
              </a:lnSpc>
              <a:spcBef>
                <a:spcPts val="0"/>
              </a:spcBef>
              <a:spcAft>
                <a:spcPts val="0"/>
              </a:spcAft>
              <a:buSzPts val="1906"/>
              <a:buChar char="●"/>
            </a:pPr>
            <a:r>
              <a:rPr lang="fr-FR" sz="1583"/>
              <a:t>Landscape analysis</a:t>
            </a:r>
            <a:endParaRPr sz="1383"/>
          </a:p>
          <a:p>
            <a:pPr marL="885825" lvl="1" indent="-256554" algn="l" rtl="0">
              <a:lnSpc>
                <a:spcPct val="115000"/>
              </a:lnSpc>
              <a:spcBef>
                <a:spcPts val="0"/>
              </a:spcBef>
              <a:spcAft>
                <a:spcPts val="0"/>
              </a:spcAft>
              <a:buSzPts val="1390"/>
              <a:buFont typeface="Arial"/>
              <a:buChar char="•"/>
            </a:pPr>
            <a:r>
              <a:rPr lang="fr-FR" sz="1483"/>
              <a:t>existing organizational models, what works &amp; what doesn’t</a:t>
            </a:r>
            <a:endParaRPr sz="983"/>
          </a:p>
          <a:p>
            <a:pPr marL="885825" lvl="1" indent="-256554" algn="l" rtl="0">
              <a:lnSpc>
                <a:spcPct val="115000"/>
              </a:lnSpc>
              <a:spcBef>
                <a:spcPts val="0"/>
              </a:spcBef>
              <a:spcAft>
                <a:spcPts val="0"/>
              </a:spcAft>
              <a:buSzPts val="1390"/>
              <a:buFont typeface="Arial"/>
              <a:buChar char="•"/>
            </a:pPr>
            <a:r>
              <a:rPr lang="fr-FR" sz="1483"/>
              <a:t>for 3 levels: Research Infrastructures, national &amp; institutional</a:t>
            </a:r>
            <a:br>
              <a:rPr lang="fr-FR" sz="1483"/>
            </a:br>
            <a:endParaRPr sz="1483"/>
          </a:p>
          <a:p>
            <a:pPr marL="171450" lvl="0" indent="-121053" algn="l" rtl="0">
              <a:lnSpc>
                <a:spcPct val="115000"/>
              </a:lnSpc>
              <a:spcBef>
                <a:spcPts val="0"/>
              </a:spcBef>
              <a:spcAft>
                <a:spcPts val="0"/>
              </a:spcAft>
              <a:buSzPts val="1906"/>
              <a:buChar char="●"/>
            </a:pPr>
            <a:r>
              <a:rPr lang="fr-FR" sz="1583"/>
              <a:t>Interviews, 3 main categories</a:t>
            </a:r>
            <a:endParaRPr sz="1383"/>
          </a:p>
          <a:p>
            <a:pPr marL="628650" lvl="1" indent="-114709" algn="l" rtl="0">
              <a:lnSpc>
                <a:spcPct val="115000"/>
              </a:lnSpc>
              <a:spcBef>
                <a:spcPts val="0"/>
              </a:spcBef>
              <a:spcAft>
                <a:spcPts val="0"/>
              </a:spcAft>
              <a:buSzPts val="1806"/>
              <a:buChar char="○"/>
            </a:pPr>
            <a:r>
              <a:rPr lang="fr-FR" sz="1183"/>
              <a:t> </a:t>
            </a:r>
            <a:r>
              <a:rPr lang="fr-FR" sz="1483"/>
              <a:t>Skills &amp; Competencies</a:t>
            </a:r>
            <a:endParaRPr sz="983"/>
          </a:p>
          <a:p>
            <a:pPr marL="628650" lvl="1" indent="-88279" algn="l" rtl="0">
              <a:lnSpc>
                <a:spcPct val="115000"/>
              </a:lnSpc>
              <a:spcBef>
                <a:spcPts val="0"/>
              </a:spcBef>
              <a:spcAft>
                <a:spcPts val="0"/>
              </a:spcAft>
              <a:buSzPts val="1390"/>
              <a:buChar char="○"/>
            </a:pPr>
            <a:r>
              <a:rPr lang="fr-FR" sz="1483"/>
              <a:t> Governance, business model and sustainability approaches</a:t>
            </a:r>
            <a:endParaRPr sz="983"/>
          </a:p>
          <a:p>
            <a:pPr marL="628650" lvl="1" indent="-88279" algn="l" rtl="0">
              <a:lnSpc>
                <a:spcPct val="115000"/>
              </a:lnSpc>
              <a:spcBef>
                <a:spcPts val="0"/>
              </a:spcBef>
              <a:spcAft>
                <a:spcPts val="0"/>
              </a:spcAft>
              <a:buSzPts val="1390"/>
              <a:buChar char="○"/>
            </a:pPr>
            <a:r>
              <a:rPr lang="fr-FR" sz="1483"/>
              <a:t> Alignment &amp; Collaborations</a:t>
            </a:r>
            <a:endParaRPr sz="983"/>
          </a:p>
          <a:p>
            <a:pPr marL="628650" lvl="1" indent="0" algn="l" rtl="0">
              <a:lnSpc>
                <a:spcPct val="115000"/>
              </a:lnSpc>
              <a:spcBef>
                <a:spcPts val="0"/>
              </a:spcBef>
              <a:spcAft>
                <a:spcPts val="0"/>
              </a:spcAft>
              <a:buSzPts val="1806"/>
              <a:buNone/>
            </a:pPr>
            <a:endParaRPr sz="1183"/>
          </a:p>
          <a:p>
            <a:pPr marL="171450" lvl="0" indent="-121053" algn="l" rtl="0">
              <a:lnSpc>
                <a:spcPct val="115000"/>
              </a:lnSpc>
              <a:spcBef>
                <a:spcPts val="0"/>
              </a:spcBef>
              <a:spcAft>
                <a:spcPts val="0"/>
              </a:spcAft>
              <a:buSzPts val="1906"/>
              <a:buChar char="●"/>
            </a:pPr>
            <a:r>
              <a:rPr lang="fr-FR" sz="1583"/>
              <a:t>Recommendations</a:t>
            </a:r>
            <a:endParaRPr sz="1383"/>
          </a:p>
          <a:p>
            <a:pPr marL="914400" lvl="0" indent="0" algn="l" rtl="0">
              <a:lnSpc>
                <a:spcPct val="115000"/>
              </a:lnSpc>
              <a:spcBef>
                <a:spcPts val="0"/>
              </a:spcBef>
              <a:spcAft>
                <a:spcPts val="0"/>
              </a:spcAft>
              <a:buNone/>
            </a:pPr>
            <a:endParaRPr sz="1900"/>
          </a:p>
        </p:txBody>
      </p:sp>
      <p:pic>
        <p:nvPicPr>
          <p:cNvPr id="197" name="Google Shape;197;p27"/>
          <p:cNvPicPr preferRelativeResize="0"/>
          <p:nvPr/>
        </p:nvPicPr>
        <p:blipFill rotWithShape="1">
          <a:blip r:embed="rId3">
            <a:alphaModFix/>
          </a:blip>
          <a:srcRect/>
          <a:stretch/>
        </p:blipFill>
        <p:spPr>
          <a:xfrm>
            <a:off x="6055525" y="63400"/>
            <a:ext cx="3092525" cy="2033400"/>
          </a:xfrm>
          <a:prstGeom prst="rect">
            <a:avLst/>
          </a:prstGeom>
          <a:noFill/>
          <a:ln>
            <a:noFill/>
          </a:ln>
        </p:spPr>
      </p:pic>
      <p:sp>
        <p:nvSpPr>
          <p:cNvPr id="198" name="Google Shape;198;p27"/>
          <p:cNvSpPr txBox="1"/>
          <p:nvPr/>
        </p:nvSpPr>
        <p:spPr>
          <a:xfrm>
            <a:off x="6291976" y="2118343"/>
            <a:ext cx="3235500" cy="939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100" b="0" i="1" u="none" strike="noStrike" cap="none">
                <a:solidFill>
                  <a:srgbClr val="000000"/>
                </a:solidFill>
                <a:latin typeface="Corbel"/>
                <a:ea typeface="Corbel"/>
                <a:cs typeface="Corbel"/>
                <a:sym typeface="Corbel"/>
              </a:rPr>
              <a:t>ELIXIR and GOBLET were also interviewed</a:t>
            </a:r>
            <a:endParaRPr sz="1100" b="0" i="1" u="none" strike="noStrike" cap="none">
              <a:solidFill>
                <a:srgbClr val="000000"/>
              </a:solidFill>
              <a:latin typeface="Corbel"/>
              <a:ea typeface="Corbel"/>
              <a:cs typeface="Corbel"/>
              <a:sym typeface="Corbel"/>
            </a:endParaRPr>
          </a:p>
          <a:p>
            <a:pPr marL="0" marR="0" lvl="0" indent="0" algn="l" rtl="0">
              <a:lnSpc>
                <a:spcPct val="100000"/>
              </a:lnSpc>
              <a:spcBef>
                <a:spcPts val="0"/>
              </a:spcBef>
              <a:spcAft>
                <a:spcPts val="0"/>
              </a:spcAft>
              <a:buNone/>
            </a:pPr>
            <a:endParaRPr sz="1100" i="1">
              <a:latin typeface="Corbel"/>
              <a:ea typeface="Corbel"/>
              <a:cs typeface="Corbel"/>
              <a:sym typeface="Corbel"/>
            </a:endParaRPr>
          </a:p>
          <a:p>
            <a:pPr marL="0" marR="0" lvl="0" indent="0" algn="l" rtl="0">
              <a:lnSpc>
                <a:spcPct val="100000"/>
              </a:lnSpc>
              <a:spcBef>
                <a:spcPts val="0"/>
              </a:spcBef>
              <a:spcAft>
                <a:spcPts val="0"/>
              </a:spcAft>
              <a:buNone/>
            </a:pPr>
            <a:r>
              <a:rPr lang="fr-FR" sz="1100" i="1">
                <a:latin typeface="Corbel"/>
                <a:ea typeface="Corbel"/>
                <a:cs typeface="Corbel"/>
                <a:sym typeface="Corbel"/>
              </a:rPr>
              <a:t>Detailed analysis of the 23 interviews can </a:t>
            </a:r>
            <a:br>
              <a:rPr lang="fr-FR" sz="1100" i="1">
                <a:latin typeface="Corbel"/>
                <a:ea typeface="Corbel"/>
                <a:cs typeface="Corbel"/>
                <a:sym typeface="Corbel"/>
              </a:rPr>
            </a:br>
            <a:r>
              <a:rPr lang="fr-FR" sz="1100" i="1">
                <a:latin typeface="Corbel"/>
                <a:ea typeface="Corbel"/>
                <a:cs typeface="Corbel"/>
                <a:sym typeface="Corbel"/>
              </a:rPr>
              <a:t>be found in Chapter 4 of the WG Report</a:t>
            </a:r>
            <a:endParaRPr sz="1100" i="1">
              <a:latin typeface="Corbel"/>
              <a:ea typeface="Corbel"/>
              <a:cs typeface="Corbel"/>
              <a:sym typeface="Corbel"/>
            </a:endParaRPr>
          </a:p>
          <a:p>
            <a:pPr marL="0" marR="0" lvl="0" indent="0" algn="l" rtl="0">
              <a:lnSpc>
                <a:spcPct val="100000"/>
              </a:lnSpc>
              <a:spcBef>
                <a:spcPts val="0"/>
              </a:spcBef>
              <a:spcAft>
                <a:spcPts val="0"/>
              </a:spcAft>
              <a:buNone/>
            </a:pPr>
            <a:endParaRPr sz="1100">
              <a:latin typeface="Corbel"/>
              <a:ea typeface="Corbel"/>
              <a:cs typeface="Corbel"/>
              <a:sym typeface="Corbel"/>
            </a:endParaRPr>
          </a:p>
        </p:txBody>
      </p:sp>
      <p:pic>
        <p:nvPicPr>
          <p:cNvPr id="199" name="Google Shape;199;p27"/>
          <p:cNvPicPr preferRelativeResize="0"/>
          <p:nvPr/>
        </p:nvPicPr>
        <p:blipFill>
          <a:blip r:embed="rId4">
            <a:alphaModFix/>
          </a:blip>
          <a:stretch>
            <a:fillRect/>
          </a:stretch>
        </p:blipFill>
        <p:spPr>
          <a:xfrm>
            <a:off x="2443675" y="3790250"/>
            <a:ext cx="4806724" cy="13532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fr-FR" sz="1900"/>
              <a:t>Recommendations for EOSC Learning and Training Catalogue implementation</a:t>
            </a:r>
            <a:endParaRPr sz="1900"/>
          </a:p>
          <a:p>
            <a:pPr marL="0" lvl="0" indent="0" algn="l" rtl="0">
              <a:lnSpc>
                <a:spcPct val="100000"/>
              </a:lnSpc>
              <a:spcBef>
                <a:spcPts val="0"/>
              </a:spcBef>
              <a:spcAft>
                <a:spcPts val="0"/>
              </a:spcAft>
              <a:buClr>
                <a:schemeClr val="dk1"/>
              </a:buClr>
              <a:buSzPts val="1100"/>
              <a:buFont typeface="Arial"/>
              <a:buNone/>
            </a:pPr>
            <a:endParaRPr sz="1900"/>
          </a:p>
          <a:p>
            <a:pPr marL="0" lvl="0" indent="0" algn="l" rtl="0">
              <a:lnSpc>
                <a:spcPct val="100000"/>
              </a:lnSpc>
              <a:spcBef>
                <a:spcPts val="0"/>
              </a:spcBef>
              <a:spcAft>
                <a:spcPts val="0"/>
              </a:spcAft>
              <a:buClr>
                <a:srgbClr val="BEBF32"/>
              </a:buClr>
              <a:buSzPts val="3111"/>
              <a:buFont typeface="Corbel"/>
              <a:buNone/>
            </a:pPr>
            <a:endParaRPr sz="1900"/>
          </a:p>
        </p:txBody>
      </p:sp>
      <p:sp>
        <p:nvSpPr>
          <p:cNvPr id="205" name="Google Shape;205;p28"/>
          <p:cNvSpPr txBox="1">
            <a:spLocks noGrp="1"/>
          </p:cNvSpPr>
          <p:nvPr>
            <p:ph type="body" idx="1"/>
          </p:nvPr>
        </p:nvSpPr>
        <p:spPr>
          <a:xfrm>
            <a:off x="235500" y="923875"/>
            <a:ext cx="8520600" cy="3416400"/>
          </a:xfrm>
          <a:prstGeom prst="rect">
            <a:avLst/>
          </a:prstGeom>
          <a:noFill/>
          <a:ln>
            <a:noFill/>
          </a:ln>
        </p:spPr>
        <p:txBody>
          <a:bodyPr spcFirstLastPara="1" wrap="square" lIns="91425" tIns="91425" rIns="91425" bIns="91425" anchor="t" anchorCtr="0">
            <a:normAutofit lnSpcReduction="10000"/>
          </a:bodyPr>
          <a:lstStyle/>
          <a:p>
            <a:pPr marL="457200" marR="0" lvl="0" indent="-342900" algn="l" rtl="0">
              <a:lnSpc>
                <a:spcPct val="115000"/>
              </a:lnSpc>
              <a:spcBef>
                <a:spcPts val="0"/>
              </a:spcBef>
              <a:spcAft>
                <a:spcPts val="0"/>
              </a:spcAft>
              <a:buSzPts val="1800"/>
              <a:buChar char="●"/>
            </a:pPr>
            <a:r>
              <a:rPr lang="fr-FR"/>
              <a:t>Build a training catalogue</a:t>
            </a:r>
            <a:endParaRPr/>
          </a:p>
          <a:p>
            <a:pPr marL="457200" marR="0" lvl="0" indent="-342900" algn="l" rtl="0">
              <a:lnSpc>
                <a:spcPct val="115000"/>
              </a:lnSpc>
              <a:spcBef>
                <a:spcPts val="0"/>
              </a:spcBef>
              <a:spcAft>
                <a:spcPts val="0"/>
              </a:spcAft>
              <a:buSzPts val="1800"/>
              <a:buChar char="●"/>
            </a:pPr>
            <a:r>
              <a:rPr lang="fr-FR"/>
              <a:t>Include training and learning resources in the EOSC Interoperability Framework (EIF).</a:t>
            </a:r>
            <a:br>
              <a:rPr lang="fr-FR"/>
            </a:br>
            <a:endParaRPr/>
          </a:p>
          <a:p>
            <a:pPr marL="457200" marR="0" lvl="0" indent="-342900" algn="l" rtl="0">
              <a:lnSpc>
                <a:spcPct val="115000"/>
              </a:lnSpc>
              <a:spcBef>
                <a:spcPts val="0"/>
              </a:spcBef>
              <a:spcAft>
                <a:spcPts val="0"/>
              </a:spcAft>
              <a:buSzPts val="1800"/>
              <a:buChar char="●"/>
            </a:pPr>
            <a:r>
              <a:rPr lang="fr-FR"/>
              <a:t>Embrace user centricity from the outset</a:t>
            </a:r>
            <a:endParaRPr/>
          </a:p>
          <a:p>
            <a:pPr marL="457200" marR="0" lvl="0" indent="-342900" algn="l" rtl="0">
              <a:lnSpc>
                <a:spcPct val="115000"/>
              </a:lnSpc>
              <a:spcBef>
                <a:spcPts val="0"/>
              </a:spcBef>
              <a:spcAft>
                <a:spcPts val="0"/>
              </a:spcAft>
              <a:buSzPts val="1800"/>
              <a:buChar char="●"/>
            </a:pPr>
            <a:r>
              <a:rPr lang="fr-FR"/>
              <a:t>Align metadata of learning and training resources and ensure they become FAIR objects</a:t>
            </a:r>
            <a:endParaRPr/>
          </a:p>
          <a:p>
            <a:pPr marL="457200" marR="0" lvl="0" indent="-342900" algn="l" rtl="0">
              <a:lnSpc>
                <a:spcPct val="115000"/>
              </a:lnSpc>
              <a:spcBef>
                <a:spcPts val="0"/>
              </a:spcBef>
              <a:spcAft>
                <a:spcPts val="0"/>
              </a:spcAft>
              <a:buSzPts val="1800"/>
              <a:buChar char="●"/>
            </a:pPr>
            <a:r>
              <a:rPr lang="fr-FR"/>
              <a:t>Ensure technical interoperation of catalogues and underlying processes</a:t>
            </a:r>
            <a:endParaRPr/>
          </a:p>
          <a:p>
            <a:pPr marL="457200" marR="0" lvl="0" indent="-342900" algn="l" rtl="0">
              <a:lnSpc>
                <a:spcPct val="115000"/>
              </a:lnSpc>
              <a:spcBef>
                <a:spcPts val="0"/>
              </a:spcBef>
              <a:spcAft>
                <a:spcPts val="0"/>
              </a:spcAft>
              <a:buSzPts val="1800"/>
              <a:buChar char="●"/>
            </a:pPr>
            <a:r>
              <a:rPr lang="fr-FR"/>
              <a:t>Embed quality assurance mechanisms in selecting and exposing learning and training resources</a:t>
            </a:r>
            <a:endParaRPr/>
          </a:p>
          <a:p>
            <a:pPr marL="457200" marR="0" lvl="0" indent="-342900" algn="l" rtl="0">
              <a:lnSpc>
                <a:spcPct val="115000"/>
              </a:lnSpc>
              <a:spcBef>
                <a:spcPts val="0"/>
              </a:spcBef>
              <a:spcAft>
                <a:spcPts val="0"/>
              </a:spcAft>
              <a:buSzPts val="1800"/>
              <a:buChar char="●"/>
            </a:pPr>
            <a:r>
              <a:rPr lang="fr-FR"/>
              <a:t>Ensure sustainability and future development </a:t>
            </a:r>
            <a:endParaRPr/>
          </a:p>
        </p:txBody>
      </p:sp>
      <p:pic>
        <p:nvPicPr>
          <p:cNvPr id="206" name="Google Shape;206;p28"/>
          <p:cNvPicPr preferRelativeResize="0"/>
          <p:nvPr/>
        </p:nvPicPr>
        <p:blipFill>
          <a:blip r:embed="rId3">
            <a:alphaModFix/>
          </a:blip>
          <a:stretch>
            <a:fillRect/>
          </a:stretch>
        </p:blipFill>
        <p:spPr>
          <a:xfrm>
            <a:off x="5089625" y="4039825"/>
            <a:ext cx="4010875" cy="1103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National Digital Skills Strategies</a:t>
            </a:r>
            <a:endParaRPr/>
          </a:p>
        </p:txBody>
      </p:sp>
      <p:sp>
        <p:nvSpPr>
          <p:cNvPr id="212" name="Google Shape;212;p29"/>
          <p:cNvSpPr txBox="1">
            <a:spLocks noGrp="1"/>
          </p:cNvSpPr>
          <p:nvPr>
            <p:ph type="body" idx="1"/>
          </p:nvPr>
        </p:nvSpPr>
        <p:spPr>
          <a:xfrm>
            <a:off x="311700" y="1017725"/>
            <a:ext cx="8520600" cy="3551100"/>
          </a:xfrm>
          <a:prstGeom prst="rect">
            <a:avLst/>
          </a:prstGeom>
          <a:noFill/>
          <a:ln>
            <a:noFill/>
          </a:ln>
        </p:spPr>
        <p:txBody>
          <a:bodyPr spcFirstLastPara="1" wrap="square" lIns="91425" tIns="91425" rIns="91425" bIns="91425" anchor="t" anchorCtr="0">
            <a:normAutofit fontScale="85000" lnSpcReduction="20000"/>
          </a:bodyPr>
          <a:lstStyle/>
          <a:p>
            <a:pPr marL="457200" lvl="0" indent="-325755" algn="l" rtl="0">
              <a:lnSpc>
                <a:spcPct val="115000"/>
              </a:lnSpc>
              <a:spcBef>
                <a:spcPts val="0"/>
              </a:spcBef>
              <a:spcAft>
                <a:spcPts val="0"/>
              </a:spcAft>
              <a:buSzPct val="100000"/>
              <a:buFont typeface="Corbel"/>
              <a:buChar char="●"/>
            </a:pPr>
            <a:r>
              <a:rPr lang="fr-FR"/>
              <a:t>A key challenge to maximising the potential of EOSC to support FAIR and open science is ensuring the availability of highly and appropriately digitally skilled personnel, enabled by appropriate policy and programmes. </a:t>
            </a:r>
            <a:br>
              <a:rPr lang="fr-FR"/>
            </a:br>
            <a:endParaRPr/>
          </a:p>
          <a:p>
            <a:pPr marL="457200" lvl="0" indent="-325755" algn="l" rtl="0">
              <a:lnSpc>
                <a:spcPct val="115000"/>
              </a:lnSpc>
              <a:spcBef>
                <a:spcPts val="0"/>
              </a:spcBef>
              <a:spcAft>
                <a:spcPts val="0"/>
              </a:spcAft>
              <a:buSzPct val="100000"/>
              <a:buFont typeface="Corbel"/>
              <a:buChar char="●"/>
            </a:pPr>
            <a:r>
              <a:rPr lang="fr-FR"/>
              <a:t>The WG Skills &amp; Training sought to frame the digital skills required in EOSC in the wider European agenda for skills and provide recommendations for MS and AC on how to include EOSC in national skills policies and strategies.</a:t>
            </a:r>
            <a:br>
              <a:rPr lang="fr-FR"/>
            </a:br>
            <a:endParaRPr/>
          </a:p>
          <a:p>
            <a:pPr marL="457200" lvl="0" indent="-325755" algn="l" rtl="0">
              <a:lnSpc>
                <a:spcPct val="115000"/>
              </a:lnSpc>
              <a:spcBef>
                <a:spcPts val="0"/>
              </a:spcBef>
              <a:spcAft>
                <a:spcPts val="0"/>
              </a:spcAft>
              <a:buSzPct val="100000"/>
              <a:buChar char="●"/>
            </a:pPr>
            <a:r>
              <a:rPr lang="fr-FR">
                <a:solidFill>
                  <a:srgbClr val="0C0C0C"/>
                </a:solidFill>
              </a:rPr>
              <a:t>Chapter 6 in the WG report</a:t>
            </a:r>
            <a:r>
              <a:rPr lang="fr-FR"/>
              <a:t> Digital Skills for FAIR and open science</a:t>
            </a:r>
            <a:endParaRPr/>
          </a:p>
          <a:p>
            <a:pPr marL="914400" lvl="1" indent="-304165" algn="l" rtl="0">
              <a:lnSpc>
                <a:spcPct val="100000"/>
              </a:lnSpc>
              <a:spcBef>
                <a:spcPts val="750"/>
              </a:spcBef>
              <a:spcAft>
                <a:spcPts val="0"/>
              </a:spcAft>
              <a:buSzPct val="100000"/>
              <a:buChar char="○"/>
            </a:pPr>
            <a:r>
              <a:rPr lang="fr-FR">
                <a:solidFill>
                  <a:srgbClr val="0C0C0C"/>
                </a:solidFill>
              </a:rPr>
              <a:t>Links to detailed reports LDK:</a:t>
            </a:r>
            <a:endParaRPr/>
          </a:p>
          <a:p>
            <a:pPr marL="1371600" lvl="2" indent="-304164" algn="l" rtl="0">
              <a:lnSpc>
                <a:spcPct val="100000"/>
              </a:lnSpc>
              <a:spcBef>
                <a:spcPts val="750"/>
              </a:spcBef>
              <a:spcAft>
                <a:spcPts val="0"/>
              </a:spcAft>
              <a:buSzPct val="100000"/>
              <a:buChar char="■"/>
            </a:pPr>
            <a:r>
              <a:rPr lang="fr-FR" b="1" u="sng">
                <a:solidFill>
                  <a:schemeClr val="hlink"/>
                </a:solidFill>
                <a:hlinkClick r:id="rId3"/>
              </a:rPr>
              <a:t>EOSC within National Strategies for Digital Skills: Recommendations Report</a:t>
            </a:r>
            <a:endParaRPr>
              <a:solidFill>
                <a:srgbClr val="2B499A"/>
              </a:solidFill>
            </a:endParaRPr>
          </a:p>
          <a:p>
            <a:pPr marL="1371600" lvl="2" indent="-304164" algn="l" rtl="0">
              <a:lnSpc>
                <a:spcPct val="100000"/>
              </a:lnSpc>
              <a:spcBef>
                <a:spcPts val="750"/>
              </a:spcBef>
              <a:spcAft>
                <a:spcPts val="0"/>
              </a:spcAft>
              <a:buSzPct val="100000"/>
              <a:buChar char="■"/>
            </a:pPr>
            <a:r>
              <a:rPr lang="fr-FR" b="1" u="sng">
                <a:solidFill>
                  <a:schemeClr val="hlink"/>
                </a:solidFill>
                <a:hlinkClick r:id="rId4"/>
              </a:rPr>
              <a:t>EOSC within National Strategies for Digital Skills: Gap Analysis Study</a:t>
            </a:r>
            <a:r>
              <a:rPr lang="fr-FR" b="1">
                <a:solidFill>
                  <a:srgbClr val="2B499A"/>
                </a:solidFill>
              </a:rPr>
              <a:t> </a:t>
            </a:r>
            <a:endParaRPr>
              <a:solidFill>
                <a:srgbClr val="2B499A"/>
              </a:solidFill>
            </a:endParaRPr>
          </a:p>
          <a:p>
            <a:pPr marL="1371600" lvl="2" indent="-304164" algn="l" rtl="0">
              <a:lnSpc>
                <a:spcPct val="100000"/>
              </a:lnSpc>
              <a:spcBef>
                <a:spcPts val="750"/>
              </a:spcBef>
              <a:spcAft>
                <a:spcPts val="0"/>
              </a:spcAft>
              <a:buSzPct val="100000"/>
              <a:buChar char="■"/>
            </a:pPr>
            <a:r>
              <a:rPr lang="fr-FR" b="1" u="sng">
                <a:solidFill>
                  <a:schemeClr val="hlink"/>
                </a:solidFill>
                <a:hlinkClick r:id="rId5"/>
              </a:rPr>
              <a:t>EOSC within National Strategies for Digital Skills: Landscape Report </a:t>
            </a:r>
            <a:endParaRPr>
              <a:solidFill>
                <a:srgbClr val="2B499A"/>
              </a:solidFill>
            </a:endParaRPr>
          </a:p>
          <a:p>
            <a:pPr marL="1371600" lvl="2" indent="-304164" algn="l" rtl="0">
              <a:lnSpc>
                <a:spcPct val="100000"/>
              </a:lnSpc>
              <a:spcBef>
                <a:spcPts val="750"/>
              </a:spcBef>
              <a:spcAft>
                <a:spcPts val="0"/>
              </a:spcAft>
              <a:buSzPct val="100000"/>
              <a:buChar char="■"/>
            </a:pPr>
            <a:r>
              <a:rPr lang="fr-FR" b="1" u="sng">
                <a:solidFill>
                  <a:schemeClr val="hlink"/>
                </a:solidFill>
                <a:hlinkClick r:id="rId6"/>
              </a:rPr>
              <a:t>EOSC within National Strategies for Digital Skills: Consultation and Focus Group Report</a:t>
            </a:r>
            <a:r>
              <a:rPr lang="fr-FR" b="1">
                <a:solidFill>
                  <a:srgbClr val="2B499A"/>
                </a:solidFill>
              </a:rPr>
              <a:t>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218" name="Google Shape;218;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a:p>
        </p:txBody>
      </p:sp>
      <p:pic>
        <p:nvPicPr>
          <p:cNvPr id="219" name="Google Shape;219;p30"/>
          <p:cNvPicPr preferRelativeResize="0"/>
          <p:nvPr/>
        </p:nvPicPr>
        <p:blipFill>
          <a:blip r:embed="rId3">
            <a:alphaModFix/>
          </a:blip>
          <a:stretch>
            <a:fillRect/>
          </a:stretch>
        </p:blipFill>
        <p:spPr>
          <a:xfrm>
            <a:off x="0" y="479316"/>
            <a:ext cx="9143999" cy="464206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1"/>
          <p:cNvSpPr txBox="1">
            <a:spLocks noGrp="1"/>
          </p:cNvSpPr>
          <p:nvPr>
            <p:ph type="title"/>
          </p:nvPr>
        </p:nvSpPr>
        <p:spPr>
          <a:xfrm>
            <a:off x="311700" y="2164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fr-FR" sz="2400"/>
              <a:t>Recommendations for National Digital Skills Strategies</a:t>
            </a:r>
            <a:endParaRPr sz="2400"/>
          </a:p>
          <a:p>
            <a:pPr marL="0" lvl="0" indent="0" algn="l" rtl="0">
              <a:lnSpc>
                <a:spcPct val="100000"/>
              </a:lnSpc>
              <a:spcBef>
                <a:spcPts val="0"/>
              </a:spcBef>
              <a:spcAft>
                <a:spcPts val="0"/>
              </a:spcAft>
              <a:buClr>
                <a:schemeClr val="dk1"/>
              </a:buClr>
              <a:buSzPts val="1100"/>
              <a:buFont typeface="Arial"/>
              <a:buNone/>
            </a:pPr>
            <a:endParaRPr sz="1900"/>
          </a:p>
          <a:p>
            <a:pPr marL="0" lvl="0" indent="0" algn="l" rtl="0">
              <a:lnSpc>
                <a:spcPct val="100000"/>
              </a:lnSpc>
              <a:spcBef>
                <a:spcPts val="0"/>
              </a:spcBef>
              <a:spcAft>
                <a:spcPts val="0"/>
              </a:spcAft>
              <a:buClr>
                <a:srgbClr val="BEBF32"/>
              </a:buClr>
              <a:buSzPts val="3111"/>
              <a:buFont typeface="Corbel"/>
              <a:buNone/>
            </a:pPr>
            <a:endParaRPr sz="1900"/>
          </a:p>
        </p:txBody>
      </p:sp>
      <p:sp>
        <p:nvSpPr>
          <p:cNvPr id="225" name="Google Shape;225;p3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55600" algn="l" rtl="0">
              <a:lnSpc>
                <a:spcPct val="115000"/>
              </a:lnSpc>
              <a:spcBef>
                <a:spcPts val="0"/>
              </a:spcBef>
              <a:spcAft>
                <a:spcPts val="0"/>
              </a:spcAft>
              <a:buClr>
                <a:schemeClr val="dk1"/>
              </a:buClr>
              <a:buSzPts val="2000"/>
              <a:buChar char="●"/>
            </a:pPr>
            <a:r>
              <a:rPr lang="fr-FR" sz="2000">
                <a:solidFill>
                  <a:schemeClr val="dk1"/>
                </a:solidFill>
              </a:rPr>
              <a:t>Develop an EOSC Skills and Training Leadership Programme to:</a:t>
            </a:r>
            <a:endParaRPr sz="2000">
              <a:solidFill>
                <a:schemeClr val="dk1"/>
              </a:solidFill>
            </a:endParaRPr>
          </a:p>
          <a:p>
            <a:pPr marL="914400" lvl="1" indent="-330200" algn="l" rtl="0">
              <a:lnSpc>
                <a:spcPct val="115000"/>
              </a:lnSpc>
              <a:spcBef>
                <a:spcPts val="0"/>
              </a:spcBef>
              <a:spcAft>
                <a:spcPts val="0"/>
              </a:spcAft>
              <a:buClr>
                <a:schemeClr val="dk1"/>
              </a:buClr>
              <a:buSzPts val="1600"/>
              <a:buChar char="○"/>
            </a:pPr>
            <a:r>
              <a:rPr lang="fr-FR" sz="1600">
                <a:solidFill>
                  <a:schemeClr val="dk1"/>
                </a:solidFill>
              </a:rPr>
              <a:t>Increase coordination of European and national policies, programmes and networks supporting the skills elements of FAIR and open science by assisting stakeholders to align initiatives.</a:t>
            </a:r>
            <a:endParaRPr sz="1600">
              <a:solidFill>
                <a:schemeClr val="dk1"/>
              </a:solidFill>
            </a:endParaRPr>
          </a:p>
          <a:p>
            <a:pPr marL="914400" lvl="1" indent="-330200" algn="l" rtl="0">
              <a:lnSpc>
                <a:spcPct val="115000"/>
              </a:lnSpc>
              <a:spcBef>
                <a:spcPts val="0"/>
              </a:spcBef>
              <a:spcAft>
                <a:spcPts val="0"/>
              </a:spcAft>
              <a:buClr>
                <a:schemeClr val="dk1"/>
              </a:buClr>
              <a:buSzPts val="1600"/>
              <a:buChar char="○"/>
            </a:pPr>
            <a:r>
              <a:rPr lang="fr-FR" sz="1600">
                <a:solidFill>
                  <a:schemeClr val="dk1"/>
                </a:solidFill>
              </a:rPr>
              <a:t>Develop and promote an EOSC skills and training ambassadors programme that is composed of highly specialised experts, mentors and champions who can provide senior leaders with relevant insights to influence national policy.</a:t>
            </a:r>
            <a:endParaRPr sz="1600">
              <a:solidFill>
                <a:schemeClr val="dk1"/>
              </a:solidFill>
            </a:endParaRPr>
          </a:p>
          <a:p>
            <a:pPr marL="914400" lvl="1" indent="-330200" algn="l" rtl="0">
              <a:lnSpc>
                <a:spcPct val="115000"/>
              </a:lnSpc>
              <a:spcBef>
                <a:spcPts val="0"/>
              </a:spcBef>
              <a:spcAft>
                <a:spcPts val="0"/>
              </a:spcAft>
              <a:buClr>
                <a:schemeClr val="dk1"/>
              </a:buClr>
              <a:buSzPts val="1600"/>
              <a:buChar char="○"/>
            </a:pPr>
            <a:r>
              <a:rPr lang="fr-FR" sz="1600">
                <a:solidFill>
                  <a:schemeClr val="dk1"/>
                </a:solidFill>
              </a:rPr>
              <a:t>Advocate for the inclusion of skills and training of FAIR and open science into major European and national funding instruments. </a:t>
            </a:r>
            <a:endParaRPr sz="1600">
              <a:solidFill>
                <a:schemeClr val="dk1"/>
              </a:solidFill>
            </a:endParaRPr>
          </a:p>
          <a:p>
            <a:pPr marL="457200" lvl="0" indent="0" algn="l" rtl="0">
              <a:lnSpc>
                <a:spcPct val="115000"/>
              </a:lnSpc>
              <a:spcBef>
                <a:spcPts val="0"/>
              </a:spcBef>
              <a:spcAft>
                <a:spcPts val="0"/>
              </a:spcAft>
              <a:buNone/>
            </a:pPr>
            <a:endParaRPr>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32"/>
          <p:cNvSpPr txBox="1">
            <a:spLocks noGrp="1"/>
          </p:cNvSpPr>
          <p:nvPr>
            <p:ph type="title"/>
          </p:nvPr>
        </p:nvSpPr>
        <p:spPr>
          <a:xfrm>
            <a:off x="311700" y="1789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fr-FR"/>
              <a:t>Going forward</a:t>
            </a:r>
            <a:endParaRPr/>
          </a:p>
        </p:txBody>
      </p:sp>
      <p:sp>
        <p:nvSpPr>
          <p:cNvPr id="231" name="Google Shape;231;p3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fontScale="70000" lnSpcReduction="20000"/>
          </a:bodyPr>
          <a:lstStyle/>
          <a:p>
            <a:pPr marL="457200" lvl="0" indent="-317182" algn="l" rtl="0">
              <a:lnSpc>
                <a:spcPct val="115000"/>
              </a:lnSpc>
              <a:spcBef>
                <a:spcPts val="0"/>
              </a:spcBef>
              <a:spcAft>
                <a:spcPts val="0"/>
              </a:spcAft>
              <a:buSzPct val="100000"/>
              <a:buChar char="●"/>
            </a:pPr>
            <a:r>
              <a:rPr lang="fr-FR"/>
              <a:t>EOSC Association – Advisory Groups/Task Force Topics - Charters currently being written</a:t>
            </a:r>
            <a:endParaRPr/>
          </a:p>
          <a:p>
            <a:pPr marL="914400" lvl="1" indent="-297497" algn="l" rtl="0">
              <a:lnSpc>
                <a:spcPct val="115000"/>
              </a:lnSpc>
              <a:spcBef>
                <a:spcPts val="0"/>
              </a:spcBef>
              <a:spcAft>
                <a:spcPts val="0"/>
              </a:spcAft>
              <a:buSzPct val="100000"/>
              <a:buChar char="○"/>
            </a:pPr>
            <a:r>
              <a:rPr lang="fr-FR"/>
              <a:t>Implementation of EOSC</a:t>
            </a:r>
            <a:endParaRPr/>
          </a:p>
          <a:p>
            <a:pPr marL="1371600" lvl="2" indent="-297497" algn="l" rtl="0">
              <a:lnSpc>
                <a:spcPct val="115000"/>
              </a:lnSpc>
              <a:spcBef>
                <a:spcPts val="0"/>
              </a:spcBef>
              <a:spcAft>
                <a:spcPts val="0"/>
              </a:spcAft>
              <a:buSzPct val="100000"/>
              <a:buChar char="■"/>
            </a:pPr>
            <a:r>
              <a:rPr lang="fr-FR"/>
              <a:t>Rules of Participation compliance monitoring</a:t>
            </a:r>
            <a:endParaRPr/>
          </a:p>
          <a:p>
            <a:pPr marL="1371600" lvl="2" indent="-297497" algn="l" rtl="0">
              <a:lnSpc>
                <a:spcPct val="115000"/>
              </a:lnSpc>
              <a:spcBef>
                <a:spcPts val="0"/>
              </a:spcBef>
              <a:spcAft>
                <a:spcPts val="0"/>
              </a:spcAft>
              <a:buSzPct val="100000"/>
              <a:buChar char="■"/>
            </a:pPr>
            <a:r>
              <a:rPr lang="fr-FR"/>
              <a:t>PID policy and implementation</a:t>
            </a:r>
            <a:endParaRPr/>
          </a:p>
          <a:p>
            <a:pPr marL="1371600" lvl="2" indent="-297497" algn="l" rtl="0">
              <a:lnSpc>
                <a:spcPct val="115000"/>
              </a:lnSpc>
              <a:spcBef>
                <a:spcPts val="0"/>
              </a:spcBef>
              <a:spcAft>
                <a:spcPts val="0"/>
              </a:spcAft>
              <a:buSzPct val="100000"/>
              <a:buChar char="■"/>
            </a:pPr>
            <a:r>
              <a:rPr lang="fr-FR"/>
              <a:t>Researcher engagement and adoption</a:t>
            </a:r>
            <a:endParaRPr/>
          </a:p>
          <a:p>
            <a:pPr marL="914400" lvl="1" indent="-297497" algn="l" rtl="0">
              <a:lnSpc>
                <a:spcPct val="115000"/>
              </a:lnSpc>
              <a:spcBef>
                <a:spcPts val="0"/>
              </a:spcBef>
              <a:spcAft>
                <a:spcPts val="0"/>
              </a:spcAft>
              <a:buSzPct val="100000"/>
              <a:buChar char="○"/>
            </a:pPr>
            <a:r>
              <a:rPr lang="fr-FR"/>
              <a:t>Technical challenges on EOSC</a:t>
            </a:r>
            <a:endParaRPr/>
          </a:p>
          <a:p>
            <a:pPr marL="1371600" lvl="2" indent="-297497" algn="l" rtl="0">
              <a:lnSpc>
                <a:spcPct val="115000"/>
              </a:lnSpc>
              <a:spcBef>
                <a:spcPts val="0"/>
              </a:spcBef>
              <a:spcAft>
                <a:spcPts val="0"/>
              </a:spcAft>
              <a:buSzPct val="100000"/>
              <a:buChar char="■"/>
            </a:pPr>
            <a:r>
              <a:rPr lang="fr-FR"/>
              <a:t>Technical interoperability of data and services</a:t>
            </a:r>
            <a:endParaRPr/>
          </a:p>
          <a:p>
            <a:pPr marL="1371600" lvl="2" indent="-297497" algn="l" rtl="0">
              <a:lnSpc>
                <a:spcPct val="115000"/>
              </a:lnSpc>
              <a:spcBef>
                <a:spcPts val="0"/>
              </a:spcBef>
              <a:spcAft>
                <a:spcPts val="0"/>
              </a:spcAft>
              <a:buSzPct val="100000"/>
              <a:buChar char="■"/>
            </a:pPr>
            <a:r>
              <a:rPr lang="fr-FR"/>
              <a:t>Infrastructure for quality research software</a:t>
            </a:r>
            <a:endParaRPr/>
          </a:p>
          <a:p>
            <a:pPr marL="1371600" lvl="2" indent="-297497" algn="l" rtl="0">
              <a:lnSpc>
                <a:spcPct val="115000"/>
              </a:lnSpc>
              <a:spcBef>
                <a:spcPts val="0"/>
              </a:spcBef>
              <a:spcAft>
                <a:spcPts val="0"/>
              </a:spcAft>
              <a:buSzPct val="100000"/>
              <a:buChar char="■"/>
            </a:pPr>
            <a:r>
              <a:rPr lang="fr-FR"/>
              <a:t>AAI Architecture</a:t>
            </a:r>
            <a:endParaRPr/>
          </a:p>
          <a:p>
            <a:pPr marL="914400" lvl="1" indent="-297497" algn="l" rtl="0">
              <a:lnSpc>
                <a:spcPct val="115000"/>
              </a:lnSpc>
              <a:spcBef>
                <a:spcPts val="0"/>
              </a:spcBef>
              <a:spcAft>
                <a:spcPts val="0"/>
              </a:spcAft>
              <a:buSzPct val="100000"/>
              <a:buChar char="○"/>
            </a:pPr>
            <a:r>
              <a:rPr lang="fr-FR"/>
              <a:t>Metadata and data quality</a:t>
            </a:r>
            <a:endParaRPr/>
          </a:p>
          <a:p>
            <a:pPr marL="1371600" lvl="2" indent="-297497" algn="l" rtl="0">
              <a:lnSpc>
                <a:spcPct val="115000"/>
              </a:lnSpc>
              <a:spcBef>
                <a:spcPts val="0"/>
              </a:spcBef>
              <a:spcAft>
                <a:spcPts val="0"/>
              </a:spcAft>
              <a:buSzPct val="100000"/>
              <a:buChar char="■"/>
            </a:pPr>
            <a:r>
              <a:rPr lang="fr-FR"/>
              <a:t>Semantic interoperability</a:t>
            </a:r>
            <a:endParaRPr/>
          </a:p>
          <a:p>
            <a:pPr marL="1371600" lvl="2" indent="-297497" algn="l" rtl="0">
              <a:lnSpc>
                <a:spcPct val="115000"/>
              </a:lnSpc>
              <a:spcBef>
                <a:spcPts val="0"/>
              </a:spcBef>
              <a:spcAft>
                <a:spcPts val="0"/>
              </a:spcAft>
              <a:buSzPct val="100000"/>
              <a:buChar char="■"/>
            </a:pPr>
            <a:r>
              <a:rPr lang="fr-FR"/>
              <a:t>FAIR metrics and data quality</a:t>
            </a:r>
            <a:endParaRPr/>
          </a:p>
          <a:p>
            <a:pPr marL="914400" lvl="1" indent="-297497" algn="l" rtl="0">
              <a:lnSpc>
                <a:spcPct val="115000"/>
              </a:lnSpc>
              <a:spcBef>
                <a:spcPts val="0"/>
              </a:spcBef>
              <a:spcAft>
                <a:spcPts val="0"/>
              </a:spcAft>
              <a:buSzPct val="100000"/>
              <a:buChar char="○"/>
            </a:pPr>
            <a:r>
              <a:rPr lang="fr-FR"/>
              <a:t>Research careers and curricula</a:t>
            </a:r>
            <a:endParaRPr/>
          </a:p>
          <a:p>
            <a:pPr marL="1371600" lvl="2" indent="-297497" algn="l" rtl="0">
              <a:lnSpc>
                <a:spcPct val="115000"/>
              </a:lnSpc>
              <a:spcBef>
                <a:spcPts val="0"/>
              </a:spcBef>
              <a:spcAft>
                <a:spcPts val="0"/>
              </a:spcAft>
              <a:buSzPct val="100000"/>
              <a:buChar char="■"/>
            </a:pPr>
            <a:r>
              <a:rPr lang="fr-FR"/>
              <a:t>Data stewardship curricula and career paths</a:t>
            </a:r>
            <a:endParaRPr/>
          </a:p>
          <a:p>
            <a:pPr marL="1371600" lvl="2" indent="-297497" algn="l" rtl="0">
              <a:lnSpc>
                <a:spcPct val="115000"/>
              </a:lnSpc>
              <a:spcBef>
                <a:spcPts val="0"/>
              </a:spcBef>
              <a:spcAft>
                <a:spcPts val="0"/>
              </a:spcAft>
              <a:buSzPct val="100000"/>
              <a:buChar char="■"/>
            </a:pPr>
            <a:r>
              <a:rPr lang="fr-FR"/>
              <a:t>Research careers, recognition and credit</a:t>
            </a:r>
            <a:endParaRPr/>
          </a:p>
          <a:p>
            <a:pPr marL="1371600" lvl="2" indent="-297497" algn="l" rtl="0">
              <a:lnSpc>
                <a:spcPct val="115000"/>
              </a:lnSpc>
              <a:spcBef>
                <a:spcPts val="0"/>
              </a:spcBef>
              <a:spcAft>
                <a:spcPts val="0"/>
              </a:spcAft>
              <a:buSzPct val="100000"/>
              <a:buChar char="■"/>
            </a:pPr>
            <a:r>
              <a:rPr lang="fr-FR"/>
              <a:t>Upskilling countries to engage in EOSC</a:t>
            </a:r>
            <a:endParaRPr/>
          </a:p>
          <a:p>
            <a:pPr marL="914400" lvl="1" indent="-297497" algn="l" rtl="0">
              <a:lnSpc>
                <a:spcPct val="115000"/>
              </a:lnSpc>
              <a:spcBef>
                <a:spcPts val="0"/>
              </a:spcBef>
              <a:spcAft>
                <a:spcPts val="0"/>
              </a:spcAft>
              <a:buSzPct val="100000"/>
              <a:buChar char="○"/>
            </a:pPr>
            <a:r>
              <a:rPr lang="fr-FR"/>
              <a:t>Sustaining EOSC</a:t>
            </a:r>
            <a:endParaRPr/>
          </a:p>
          <a:p>
            <a:pPr marL="1371600" lvl="2" indent="-297497" algn="l" rtl="0">
              <a:lnSpc>
                <a:spcPct val="115000"/>
              </a:lnSpc>
              <a:spcBef>
                <a:spcPts val="0"/>
              </a:spcBef>
              <a:spcAft>
                <a:spcPts val="0"/>
              </a:spcAft>
              <a:buSzPct val="100000"/>
              <a:buChar char="■"/>
            </a:pPr>
            <a:r>
              <a:rPr lang="fr-FR"/>
              <a:t>Defining funding models for EOSC</a:t>
            </a:r>
            <a:endParaRPr/>
          </a:p>
          <a:p>
            <a:pPr marL="1371600" lvl="2" indent="-297497" algn="l" rtl="0">
              <a:lnSpc>
                <a:spcPct val="115000"/>
              </a:lnSpc>
              <a:spcBef>
                <a:spcPts val="0"/>
              </a:spcBef>
              <a:spcAft>
                <a:spcPts val="0"/>
              </a:spcAft>
              <a:buSzPct val="100000"/>
              <a:buChar char="■"/>
            </a:pPr>
            <a:r>
              <a:rPr lang="fr-FR"/>
              <a:t>Long-term data preservation</a:t>
            </a:r>
            <a:endParaRPr/>
          </a:p>
          <a:p>
            <a:pPr marL="457200" lvl="0" indent="-317182" algn="l" rtl="0">
              <a:lnSpc>
                <a:spcPct val="115000"/>
              </a:lnSpc>
              <a:spcBef>
                <a:spcPts val="0"/>
              </a:spcBef>
              <a:spcAft>
                <a:spcPts val="0"/>
              </a:spcAft>
              <a:buSzPct val="100000"/>
              <a:buChar char="●"/>
            </a:pPr>
            <a:r>
              <a:rPr lang="fr-FR"/>
              <a:t>EOSC-Future </a:t>
            </a:r>
            <a:r>
              <a:rPr lang="fr-FR" u="sng">
                <a:solidFill>
                  <a:schemeClr val="hlink"/>
                </a:solidFill>
                <a:hlinkClick r:id="rId3"/>
              </a:rPr>
              <a:t>WP9 Training &amp; Skills</a:t>
            </a:r>
            <a:r>
              <a:rPr lang="fr-FR"/>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33"/>
          <p:cNvSpPr txBox="1">
            <a:spLocks noGrp="1"/>
          </p:cNvSpPr>
          <p:nvPr>
            <p:ph type="title"/>
          </p:nvPr>
        </p:nvSpPr>
        <p:spPr>
          <a:xfrm>
            <a:off x="311700" y="1789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fr-FR"/>
              <a:t>Acknowledgements</a:t>
            </a:r>
            <a:endParaRPr/>
          </a:p>
        </p:txBody>
      </p:sp>
      <p:sp>
        <p:nvSpPr>
          <p:cNvPr id="237" name="Google Shape;237;p33"/>
          <p:cNvSpPr txBox="1">
            <a:spLocks noGrp="1"/>
          </p:cNvSpPr>
          <p:nvPr>
            <p:ph type="body" idx="1"/>
          </p:nvPr>
        </p:nvSpPr>
        <p:spPr>
          <a:xfrm>
            <a:off x="311700" y="6952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fr-FR"/>
              <a:t>All members of the EOSC WG Skills &amp; Training</a:t>
            </a:r>
            <a:endParaRPr/>
          </a:p>
          <a:p>
            <a:pPr marL="457200" lvl="0" indent="-342900" algn="l" rtl="0">
              <a:lnSpc>
                <a:spcPct val="115000"/>
              </a:lnSpc>
              <a:spcBef>
                <a:spcPts val="0"/>
              </a:spcBef>
              <a:spcAft>
                <a:spcPts val="0"/>
              </a:spcAft>
              <a:buSzPts val="1800"/>
              <a:buChar char="●"/>
            </a:pPr>
            <a:r>
              <a:rPr lang="fr-FR"/>
              <a:t>Special thanks to Iryna Kuchma and </a:t>
            </a:r>
            <a:br>
              <a:rPr lang="fr-FR"/>
            </a:br>
            <a:r>
              <a:rPr lang="fr-FR"/>
              <a:t>Vinciane Gaillard for sharing their slides!</a:t>
            </a:r>
            <a:endParaRPr/>
          </a:p>
          <a:p>
            <a:pPr marL="457200" lvl="0" indent="0" algn="l" rtl="0">
              <a:lnSpc>
                <a:spcPct val="115000"/>
              </a:lnSpc>
              <a:spcBef>
                <a:spcPts val="0"/>
              </a:spcBef>
              <a:spcAft>
                <a:spcPts val="0"/>
              </a:spcAft>
              <a:buNone/>
            </a:pPr>
            <a:endParaRPr/>
          </a:p>
        </p:txBody>
      </p:sp>
      <p:pic>
        <p:nvPicPr>
          <p:cNvPr id="238" name="Google Shape;238;p33"/>
          <p:cNvPicPr preferRelativeResize="0"/>
          <p:nvPr/>
        </p:nvPicPr>
        <p:blipFill>
          <a:blip r:embed="rId3">
            <a:alphaModFix/>
          </a:blip>
          <a:stretch>
            <a:fillRect/>
          </a:stretch>
        </p:blipFill>
        <p:spPr>
          <a:xfrm>
            <a:off x="1106579" y="2096575"/>
            <a:ext cx="4258299" cy="2985025"/>
          </a:xfrm>
          <a:prstGeom prst="rect">
            <a:avLst/>
          </a:prstGeom>
          <a:noFill/>
          <a:ln>
            <a:noFill/>
          </a:ln>
        </p:spPr>
      </p:pic>
      <p:pic>
        <p:nvPicPr>
          <p:cNvPr id="239" name="Google Shape;239;p33"/>
          <p:cNvPicPr preferRelativeResize="0"/>
          <p:nvPr/>
        </p:nvPicPr>
        <p:blipFill>
          <a:blip r:embed="rId4">
            <a:alphaModFix/>
          </a:blip>
          <a:stretch>
            <a:fillRect/>
          </a:stretch>
        </p:blipFill>
        <p:spPr>
          <a:xfrm>
            <a:off x="5160474" y="1110625"/>
            <a:ext cx="3922800" cy="39709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34"/>
          <p:cNvSpPr txBox="1">
            <a:spLocks noGrp="1"/>
          </p:cNvSpPr>
          <p:nvPr>
            <p:ph type="ctrTitle"/>
          </p:nvPr>
        </p:nvSpPr>
        <p:spPr>
          <a:xfrm>
            <a:off x="2840250" y="53250"/>
            <a:ext cx="6257100" cy="6888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3000"/>
              <a:buNone/>
            </a:pPr>
            <a:r>
              <a:rPr lang="fr-FR"/>
              <a:t>Thank you!</a:t>
            </a:r>
            <a:endParaRPr/>
          </a:p>
        </p:txBody>
      </p:sp>
      <p:sp>
        <p:nvSpPr>
          <p:cNvPr id="245" name="Google Shape;245;p34"/>
          <p:cNvSpPr txBox="1">
            <a:spLocks noGrp="1"/>
          </p:cNvSpPr>
          <p:nvPr>
            <p:ph type="subTitle" idx="4294967295"/>
          </p:nvPr>
        </p:nvSpPr>
        <p:spPr>
          <a:xfrm>
            <a:off x="2575200" y="2834125"/>
            <a:ext cx="6257100" cy="792600"/>
          </a:xfrm>
          <a:prstGeom prst="rect">
            <a:avLst/>
          </a:prstGeom>
          <a:noFill/>
          <a:ln>
            <a:noFill/>
          </a:ln>
        </p:spPr>
        <p:txBody>
          <a:bodyPr spcFirstLastPara="1" wrap="square" lIns="91425" tIns="91425" rIns="91425" bIns="91425" anchor="t" anchorCtr="0">
            <a:normAutofit/>
          </a:bodyPr>
          <a:lstStyle/>
          <a:p>
            <a:pPr marL="0" marR="0" lvl="0" indent="0" algn="l" rtl="0">
              <a:lnSpc>
                <a:spcPct val="115000"/>
              </a:lnSpc>
              <a:spcBef>
                <a:spcPts val="0"/>
              </a:spcBef>
              <a:spcAft>
                <a:spcPts val="1200"/>
              </a:spcAft>
              <a:buClr>
                <a:srgbClr val="BEBF32"/>
              </a:buClr>
              <a:buSzPts val="1800"/>
              <a:buFont typeface="Corbel"/>
              <a:buNone/>
            </a:pPr>
            <a:r>
              <a:rPr lang="fr-FR" sz="1800" b="0" i="0" u="none" strike="noStrike" cap="none">
                <a:solidFill>
                  <a:srgbClr val="4D4848"/>
                </a:solidFill>
                <a:latin typeface="Corbel"/>
                <a:ea typeface="Corbel"/>
                <a:cs typeface="Corbel"/>
                <a:sym typeface="Corbel"/>
              </a:rPr>
              <a:t>Thank you!</a:t>
            </a:r>
            <a:endParaRPr sz="1800" b="0" i="0" u="none" strike="noStrike" cap="none">
              <a:solidFill>
                <a:srgbClr val="4D4848"/>
              </a:solidFill>
              <a:latin typeface="Corbel"/>
              <a:ea typeface="Corbel"/>
              <a:cs typeface="Corbel"/>
              <a:sym typeface="Corbe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Digital skills for FAIR and open science</a:t>
            </a:r>
            <a:endParaRPr/>
          </a:p>
        </p:txBody>
      </p:sp>
      <p:sp>
        <p:nvSpPr>
          <p:cNvPr id="130" name="Google Shape;130;p19"/>
          <p:cNvSpPr txBox="1">
            <a:spLocks noGrp="1"/>
          </p:cNvSpPr>
          <p:nvPr>
            <p:ph type="body" idx="1"/>
          </p:nvPr>
        </p:nvSpPr>
        <p:spPr>
          <a:xfrm>
            <a:off x="241898" y="1103614"/>
            <a:ext cx="8520600" cy="3416400"/>
          </a:xfrm>
          <a:prstGeom prst="rect">
            <a:avLst/>
          </a:prstGeom>
          <a:noFill/>
          <a:ln>
            <a:noFill/>
          </a:ln>
        </p:spPr>
        <p:txBody>
          <a:bodyPr spcFirstLastPara="1" wrap="square" lIns="91425" tIns="91425" rIns="91425" bIns="91425" anchor="t" anchorCtr="0">
            <a:normAutofit fontScale="92500" lnSpcReduction="10000"/>
          </a:bodyPr>
          <a:lstStyle/>
          <a:p>
            <a:pPr marL="457200" lvl="0" indent="-342900" algn="l" rtl="0">
              <a:lnSpc>
                <a:spcPct val="115000"/>
              </a:lnSpc>
              <a:spcBef>
                <a:spcPts val="0"/>
              </a:spcBef>
              <a:spcAft>
                <a:spcPts val="0"/>
              </a:spcAft>
              <a:buSzPct val="108108"/>
              <a:buChar char="●"/>
            </a:pPr>
            <a:r>
              <a:rPr lang="fr-FR" i="0">
                <a:solidFill>
                  <a:srgbClr val="444444"/>
                </a:solidFill>
              </a:rPr>
              <a:t>Digital skills for FAIR and open science are a cornerstone of the EOSC’s operations and future. </a:t>
            </a:r>
            <a:endParaRPr/>
          </a:p>
          <a:p>
            <a:pPr marL="742950" lvl="1" indent="-285750" algn="just" rtl="0">
              <a:lnSpc>
                <a:spcPct val="115000"/>
              </a:lnSpc>
              <a:spcBef>
                <a:spcPts val="0"/>
              </a:spcBef>
              <a:spcAft>
                <a:spcPts val="0"/>
              </a:spcAft>
              <a:buSzPct val="108108"/>
              <a:buChar char="○"/>
            </a:pPr>
            <a:r>
              <a:rPr lang="fr-FR">
                <a:solidFill>
                  <a:schemeClr val="dk1"/>
                </a:solidFill>
              </a:rPr>
              <a:t>Digital skills: </a:t>
            </a:r>
            <a:r>
              <a:rPr lang="fr-FR"/>
              <a:t>“A range of abilities to use digital devices, communication applications, and networks to access and manage information” (</a:t>
            </a:r>
            <a:r>
              <a:rPr lang="fr-FR" u="sng">
                <a:solidFill>
                  <a:schemeClr val="hlink"/>
                </a:solidFill>
                <a:hlinkClick r:id="rId3"/>
              </a:rPr>
              <a:t>OECD report</a:t>
            </a:r>
            <a:r>
              <a:rPr lang="fr-FR"/>
              <a:t>, July 2020)</a:t>
            </a:r>
            <a:endParaRPr/>
          </a:p>
          <a:p>
            <a:pPr marL="742950" lvl="1" indent="-285750" algn="just" rtl="0">
              <a:lnSpc>
                <a:spcPct val="115000"/>
              </a:lnSpc>
              <a:spcBef>
                <a:spcPts val="0"/>
              </a:spcBef>
              <a:spcAft>
                <a:spcPts val="0"/>
              </a:spcAft>
              <a:buSzPct val="108108"/>
              <a:buChar char="○"/>
            </a:pPr>
            <a:r>
              <a:rPr lang="fr-FR"/>
              <a:t>In the context of FAIR and Open Science, these skills </a:t>
            </a:r>
            <a:r>
              <a:rPr lang="fr-FR" b="1"/>
              <a:t>include an understanding of data, software and tools</a:t>
            </a:r>
            <a:r>
              <a:rPr lang="fr-FR"/>
              <a:t>.</a:t>
            </a:r>
            <a:endParaRPr/>
          </a:p>
          <a:p>
            <a:pPr marL="114300" lvl="0" indent="0" algn="l" rtl="0">
              <a:lnSpc>
                <a:spcPct val="115000"/>
              </a:lnSpc>
              <a:spcBef>
                <a:spcPts val="0"/>
              </a:spcBef>
              <a:spcAft>
                <a:spcPts val="0"/>
              </a:spcAft>
              <a:buSzPct val="108108"/>
              <a:buNone/>
            </a:pPr>
            <a:endParaRPr i="0">
              <a:solidFill>
                <a:srgbClr val="444444"/>
              </a:solidFill>
            </a:endParaRPr>
          </a:p>
          <a:p>
            <a:pPr marL="457200" lvl="0" indent="-342900" algn="l" rtl="0">
              <a:lnSpc>
                <a:spcPct val="115000"/>
              </a:lnSpc>
              <a:spcBef>
                <a:spcPts val="0"/>
              </a:spcBef>
              <a:spcAft>
                <a:spcPts val="0"/>
              </a:spcAft>
              <a:buSzPct val="108108"/>
              <a:buChar char="●"/>
            </a:pPr>
            <a:r>
              <a:rPr lang="fr-FR" i="0">
                <a:solidFill>
                  <a:srgbClr val="444444"/>
                </a:solidFill>
              </a:rPr>
              <a:t>An EOSC network of skilled professionals is essential to bring a culture change for sharing research outcomes, and to empower individuals and institutions to develop and maintain EOSC competences, capabilities and skills.</a:t>
            </a:r>
            <a:br>
              <a:rPr lang="fr-FR" i="0">
                <a:solidFill>
                  <a:srgbClr val="444444"/>
                </a:solidFill>
              </a:rPr>
            </a:br>
            <a:endParaRPr i="0">
              <a:solidFill>
                <a:srgbClr val="444444"/>
              </a:solidFill>
            </a:endParaRPr>
          </a:p>
          <a:p>
            <a:pPr marL="457200" lvl="0" indent="-342900" algn="l" rtl="0">
              <a:lnSpc>
                <a:spcPct val="115000"/>
              </a:lnSpc>
              <a:spcBef>
                <a:spcPts val="0"/>
              </a:spcBef>
              <a:spcAft>
                <a:spcPts val="0"/>
              </a:spcAft>
              <a:buSzPct val="108108"/>
              <a:buChar char="●"/>
            </a:pPr>
            <a:r>
              <a:rPr lang="fr-FR" i="0">
                <a:solidFill>
                  <a:srgbClr val="444444"/>
                </a:solidFill>
              </a:rPr>
              <a:t>The EOSC Skills and Training Working Group provide</a:t>
            </a:r>
            <a:r>
              <a:rPr lang="fr-FR">
                <a:solidFill>
                  <a:srgbClr val="444444"/>
                </a:solidFill>
              </a:rPr>
              <a:t>d</a:t>
            </a:r>
            <a:r>
              <a:rPr lang="fr-FR" i="0">
                <a:solidFill>
                  <a:srgbClr val="FF9900"/>
                </a:solidFill>
              </a:rPr>
              <a:t> </a:t>
            </a:r>
            <a:r>
              <a:rPr lang="fr-FR" i="0">
                <a:solidFill>
                  <a:srgbClr val="444444"/>
                </a:solidFill>
              </a:rPr>
              <a:t>a framework for building competence and capabilities for EOSC</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0"/>
          <p:cNvSpPr txBox="1">
            <a:spLocks noGrp="1"/>
          </p:cNvSpPr>
          <p:nvPr>
            <p:ph type="title"/>
          </p:nvPr>
        </p:nvSpPr>
        <p:spPr>
          <a:xfrm>
            <a:off x="551260" y="134541"/>
            <a:ext cx="7964090" cy="891778"/>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rgbClr val="FF715B"/>
              </a:buClr>
              <a:buSzPts val="4000"/>
              <a:buFont typeface="Calibri"/>
              <a:buNone/>
            </a:pPr>
            <a:r>
              <a:rPr lang="fr-FR" sz="2700" b="1" i="0" u="none" strike="noStrike" cap="none">
                <a:solidFill>
                  <a:schemeClr val="dk1"/>
                </a:solidFill>
                <a:latin typeface="Calibri"/>
                <a:ea typeface="Calibri"/>
                <a:cs typeface="Calibri"/>
                <a:sym typeface="Calibri"/>
              </a:rPr>
              <a:t>Skills and training a key factor for success of EOSC</a:t>
            </a:r>
            <a:endParaRPr/>
          </a:p>
        </p:txBody>
      </p:sp>
      <p:pic>
        <p:nvPicPr>
          <p:cNvPr id="136" name="Google Shape;136;p20" descr="Chart, pie chart&#10;&#10;Description automatically generated"/>
          <p:cNvPicPr preferRelativeResize="0"/>
          <p:nvPr/>
        </p:nvPicPr>
        <p:blipFill rotWithShape="1">
          <a:blip r:embed="rId3">
            <a:alphaModFix/>
          </a:blip>
          <a:srcRect/>
          <a:stretch/>
        </p:blipFill>
        <p:spPr>
          <a:xfrm>
            <a:off x="94060" y="1389460"/>
            <a:ext cx="3530203" cy="2697956"/>
          </a:xfrm>
          <a:prstGeom prst="rect">
            <a:avLst/>
          </a:prstGeom>
          <a:noFill/>
          <a:ln>
            <a:noFill/>
          </a:ln>
        </p:spPr>
      </p:pic>
      <p:pic>
        <p:nvPicPr>
          <p:cNvPr id="137" name="Google Shape;137;p20" descr="Chart, pie chart&#10;&#10;Description automatically generated"/>
          <p:cNvPicPr preferRelativeResize="0"/>
          <p:nvPr/>
        </p:nvPicPr>
        <p:blipFill rotWithShape="1">
          <a:blip r:embed="rId4">
            <a:alphaModFix/>
          </a:blip>
          <a:srcRect l="3252" r="4736"/>
          <a:stretch/>
        </p:blipFill>
        <p:spPr>
          <a:xfrm>
            <a:off x="3509963" y="1335881"/>
            <a:ext cx="5486400" cy="3114675"/>
          </a:xfrm>
          <a:prstGeom prst="rect">
            <a:avLst/>
          </a:prstGeom>
          <a:noFill/>
          <a:ln>
            <a:noFill/>
          </a:ln>
        </p:spPr>
      </p:pic>
      <p:sp>
        <p:nvSpPr>
          <p:cNvPr id="138" name="Google Shape;138;p20"/>
          <p:cNvSpPr/>
          <p:nvPr/>
        </p:nvSpPr>
        <p:spPr>
          <a:xfrm>
            <a:off x="547688" y="1060848"/>
            <a:ext cx="2855119" cy="64633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fr-FR" sz="1400" b="0" i="0" u="none" strike="noStrike" cap="none">
                <a:solidFill>
                  <a:srgbClr val="083C92"/>
                </a:solidFill>
                <a:latin typeface="Calibri"/>
                <a:ea typeface="Calibri"/>
                <a:cs typeface="Calibri"/>
                <a:sym typeface="Calibri"/>
              </a:rPr>
              <a:t>September 2020 SRIA consultation feedback</a:t>
            </a:r>
            <a:endParaRPr sz="1400" b="0" i="0" u="none" strike="noStrike" cap="none">
              <a:solidFill>
                <a:srgbClr val="083C92"/>
              </a:solidFill>
              <a:latin typeface="Calibri"/>
              <a:ea typeface="Calibri"/>
              <a:cs typeface="Calibri"/>
              <a:sym typeface="Calibri"/>
            </a:endParaRPr>
          </a:p>
        </p:txBody>
      </p:sp>
      <p:sp>
        <p:nvSpPr>
          <p:cNvPr id="139" name="Google Shape;139;p20"/>
          <p:cNvSpPr txBox="1"/>
          <p:nvPr/>
        </p:nvSpPr>
        <p:spPr>
          <a:xfrm>
            <a:off x="258266" y="4781405"/>
            <a:ext cx="2882803"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100" b="0" i="0" u="none" strike="noStrike" cap="none">
                <a:solidFill>
                  <a:schemeClr val="lt1"/>
                </a:solidFill>
                <a:latin typeface="Arial"/>
                <a:ea typeface="Arial"/>
                <a:cs typeface="Arial"/>
                <a:sym typeface="Arial"/>
              </a:rPr>
              <a:t>Slide : Vinciane Gaillard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44" name="Google Shape;144;p21" descr="Text&#10;&#10;Description automatically generated with medium confidence"/>
          <p:cNvPicPr preferRelativeResize="0"/>
          <p:nvPr/>
        </p:nvPicPr>
        <p:blipFill rotWithShape="1">
          <a:blip r:embed="rId3">
            <a:alphaModFix/>
          </a:blip>
          <a:srcRect/>
          <a:stretch/>
        </p:blipFill>
        <p:spPr>
          <a:xfrm>
            <a:off x="234752" y="1347170"/>
            <a:ext cx="1954435" cy="2710726"/>
          </a:xfrm>
          <a:prstGeom prst="rect">
            <a:avLst/>
          </a:prstGeom>
          <a:noFill/>
          <a:ln>
            <a:noFill/>
          </a:ln>
        </p:spPr>
      </p:pic>
      <p:sp>
        <p:nvSpPr>
          <p:cNvPr id="145" name="Google Shape;145;p21"/>
          <p:cNvSpPr txBox="1"/>
          <p:nvPr/>
        </p:nvSpPr>
        <p:spPr>
          <a:xfrm>
            <a:off x="2407610" y="572700"/>
            <a:ext cx="6533400" cy="4822500"/>
          </a:xfrm>
          <a:prstGeom prst="rect">
            <a:avLst/>
          </a:prstGeom>
          <a:noFill/>
          <a:ln>
            <a:noFill/>
          </a:ln>
        </p:spPr>
        <p:txBody>
          <a:bodyPr spcFirstLastPara="1" wrap="square" lIns="91425" tIns="45700" rIns="91425" bIns="45700" anchor="t" anchorCtr="0">
            <a:spAutoFit/>
          </a:bodyPr>
          <a:lstStyle/>
          <a:p>
            <a:pPr marL="685800" marR="0" lvl="1" indent="-257175" algn="l" rtl="0">
              <a:lnSpc>
                <a:spcPct val="115000"/>
              </a:lnSpc>
              <a:spcBef>
                <a:spcPts val="0"/>
              </a:spcBef>
              <a:spcAft>
                <a:spcPts val="0"/>
              </a:spcAft>
              <a:buClr>
                <a:srgbClr val="000000"/>
              </a:buClr>
              <a:buSzPts val="1800"/>
              <a:buFont typeface="Corbel"/>
              <a:buChar char="•"/>
            </a:pPr>
            <a:r>
              <a:rPr lang="fr-FR" sz="1500" i="0" u="none" strike="noStrike" cap="none">
                <a:solidFill>
                  <a:srgbClr val="000000"/>
                </a:solidFill>
                <a:latin typeface="Corbel"/>
                <a:ea typeface="Corbel"/>
                <a:cs typeface="Corbel"/>
                <a:sym typeface="Corbel"/>
              </a:rPr>
              <a:t>In 2020, the </a:t>
            </a:r>
            <a:r>
              <a:rPr lang="fr-FR" sz="1500" i="0" u="sng" strike="noStrike" cap="none">
                <a:solidFill>
                  <a:schemeClr val="hlink"/>
                </a:solidFill>
                <a:latin typeface="Corbel"/>
                <a:ea typeface="Corbel"/>
                <a:cs typeface="Corbel"/>
                <a:sym typeface="Corbel"/>
                <a:hlinkClick r:id="rId4"/>
              </a:rPr>
              <a:t>Working Group Skills &amp; Training </a:t>
            </a:r>
            <a:r>
              <a:rPr lang="fr-FR" sz="1500" i="0" u="none" strike="noStrike" cap="none">
                <a:solidFill>
                  <a:srgbClr val="000000"/>
                </a:solidFill>
                <a:latin typeface="Corbel"/>
                <a:ea typeface="Corbel"/>
                <a:cs typeface="Corbel"/>
                <a:sym typeface="Corbel"/>
              </a:rPr>
              <a:t>acted as Advisory Group to EOSC Executive Board</a:t>
            </a:r>
            <a:endParaRPr>
              <a:latin typeface="Corbel"/>
              <a:ea typeface="Corbel"/>
              <a:cs typeface="Corbel"/>
              <a:sym typeface="Corbel"/>
            </a:endParaRPr>
          </a:p>
          <a:p>
            <a:pPr marL="685800" marR="0" lvl="1" indent="-257175" algn="l" rtl="0">
              <a:lnSpc>
                <a:spcPct val="115000"/>
              </a:lnSpc>
              <a:spcBef>
                <a:spcPts val="0"/>
              </a:spcBef>
              <a:spcAft>
                <a:spcPts val="0"/>
              </a:spcAft>
              <a:buClr>
                <a:srgbClr val="000000"/>
              </a:buClr>
              <a:buSzPts val="1800"/>
              <a:buFont typeface="Corbel"/>
              <a:buChar char="•"/>
            </a:pPr>
            <a:r>
              <a:rPr lang="fr-FR" sz="1500" i="0" u="none" strike="noStrike" cap="none">
                <a:solidFill>
                  <a:srgbClr val="000000"/>
                </a:solidFill>
                <a:latin typeface="Corbel"/>
                <a:ea typeface="Corbel"/>
                <a:cs typeface="Corbel"/>
                <a:sym typeface="Corbel"/>
              </a:rPr>
              <a:t>42 members from MS/AC, EC and EC related projects with different type of expertise</a:t>
            </a:r>
            <a:endParaRPr>
              <a:latin typeface="Corbel"/>
              <a:ea typeface="Corbel"/>
              <a:cs typeface="Corbel"/>
              <a:sym typeface="Corbel"/>
            </a:endParaRPr>
          </a:p>
          <a:p>
            <a:pPr marL="685800" marR="0" lvl="1" indent="-257175" algn="l" rtl="0">
              <a:lnSpc>
                <a:spcPct val="115000"/>
              </a:lnSpc>
              <a:spcBef>
                <a:spcPts val="0"/>
              </a:spcBef>
              <a:spcAft>
                <a:spcPts val="0"/>
              </a:spcAft>
              <a:buClr>
                <a:srgbClr val="000000"/>
              </a:buClr>
              <a:buSzPts val="1800"/>
              <a:buFont typeface="Corbel"/>
              <a:buChar char="•"/>
            </a:pPr>
            <a:r>
              <a:rPr lang="fr-FR" sz="1500" i="0" u="none" strike="noStrike" cap="none">
                <a:solidFill>
                  <a:srgbClr val="000000"/>
                </a:solidFill>
                <a:latin typeface="Corbel"/>
                <a:ea typeface="Corbel"/>
                <a:cs typeface="Corbel"/>
                <a:sym typeface="Corbel"/>
              </a:rPr>
              <a:t>Co-chairs Natalia Manola (OpenAIRE) &amp; Vinciane Gaillard (EUA)</a:t>
            </a:r>
            <a:endParaRPr>
              <a:latin typeface="Corbel"/>
              <a:ea typeface="Corbel"/>
              <a:cs typeface="Corbel"/>
              <a:sym typeface="Corbel"/>
            </a:endParaRPr>
          </a:p>
          <a:p>
            <a:pPr marL="685800" marR="0" lvl="1" indent="-257175" algn="l" rtl="0">
              <a:lnSpc>
                <a:spcPct val="115000"/>
              </a:lnSpc>
              <a:spcBef>
                <a:spcPts val="0"/>
              </a:spcBef>
              <a:spcAft>
                <a:spcPts val="0"/>
              </a:spcAft>
              <a:buClr>
                <a:srgbClr val="000000"/>
              </a:buClr>
              <a:buSzPts val="1800"/>
              <a:buFont typeface="Corbel"/>
              <a:buChar char="•"/>
            </a:pPr>
            <a:r>
              <a:rPr lang="fr-FR" sz="1500" i="0" u="none" strike="noStrike" cap="none">
                <a:solidFill>
                  <a:srgbClr val="000000"/>
                </a:solidFill>
                <a:latin typeface="Corbel"/>
                <a:ea typeface="Corbel"/>
                <a:cs typeface="Corbel"/>
                <a:sym typeface="Corbel"/>
              </a:rPr>
              <a:t>Rapporteur: Iryna Kuchma (EIFL)  </a:t>
            </a:r>
            <a:endParaRPr>
              <a:latin typeface="Corbel"/>
              <a:ea typeface="Corbel"/>
              <a:cs typeface="Corbel"/>
              <a:sym typeface="Corbel"/>
            </a:endParaRPr>
          </a:p>
          <a:p>
            <a:pPr marL="685800" marR="0" lvl="1" indent="-266700" algn="l" rtl="0">
              <a:lnSpc>
                <a:spcPct val="115000"/>
              </a:lnSpc>
              <a:spcBef>
                <a:spcPts val="0"/>
              </a:spcBef>
              <a:spcAft>
                <a:spcPts val="0"/>
              </a:spcAft>
              <a:buClr>
                <a:srgbClr val="000000"/>
              </a:buClr>
              <a:buSzPts val="2000"/>
              <a:buFont typeface="Corbel"/>
              <a:buChar char="•"/>
            </a:pPr>
            <a:r>
              <a:rPr lang="fr-FR" sz="1500" i="0" u="none" strike="noStrike" cap="none">
                <a:solidFill>
                  <a:srgbClr val="000000"/>
                </a:solidFill>
                <a:latin typeface="Corbel"/>
                <a:ea typeface="Corbel"/>
                <a:cs typeface="Corbel"/>
                <a:sym typeface="Corbel"/>
              </a:rPr>
              <a:t>Report “</a:t>
            </a:r>
            <a:r>
              <a:rPr lang="fr-FR" sz="1500" i="0" u="sng" strike="noStrike" cap="none">
                <a:solidFill>
                  <a:schemeClr val="hlink"/>
                </a:solidFill>
                <a:latin typeface="Corbel"/>
                <a:ea typeface="Corbel"/>
                <a:cs typeface="Corbel"/>
                <a:sym typeface="Corbel"/>
                <a:hlinkClick r:id="rId5"/>
              </a:rPr>
              <a:t>Digital skills for FAIR and open science</a:t>
            </a:r>
            <a:r>
              <a:rPr lang="fr-FR" sz="1500" i="0" u="none" strike="noStrike" cap="none">
                <a:solidFill>
                  <a:srgbClr val="000000"/>
                </a:solidFill>
                <a:latin typeface="Corbel"/>
                <a:ea typeface="Corbel"/>
                <a:cs typeface="Corbel"/>
                <a:sym typeface="Corbel"/>
              </a:rPr>
              <a:t>” published February 2021</a:t>
            </a:r>
            <a:endParaRPr>
              <a:latin typeface="Corbel"/>
              <a:ea typeface="Corbel"/>
              <a:cs typeface="Corbel"/>
              <a:sym typeface="Corbel"/>
            </a:endParaRPr>
          </a:p>
          <a:p>
            <a:pPr marL="685800" marR="0" lvl="1" indent="-266700" algn="l" rtl="0">
              <a:lnSpc>
                <a:spcPct val="115000"/>
              </a:lnSpc>
              <a:spcBef>
                <a:spcPts val="0"/>
              </a:spcBef>
              <a:spcAft>
                <a:spcPts val="0"/>
              </a:spcAft>
              <a:buClr>
                <a:srgbClr val="000000"/>
              </a:buClr>
              <a:buSzPts val="2000"/>
              <a:buFont typeface="Corbel"/>
              <a:buChar char="•"/>
            </a:pPr>
            <a:r>
              <a:rPr lang="fr-FR" sz="1500" i="0" u="none" strike="noStrike" cap="none">
                <a:solidFill>
                  <a:srgbClr val="000000"/>
                </a:solidFill>
                <a:latin typeface="Corbel"/>
                <a:ea typeface="Corbel"/>
                <a:cs typeface="Corbel"/>
                <a:sym typeface="Corbel"/>
              </a:rPr>
              <a:t>ELIXIR participation:</a:t>
            </a:r>
            <a:endParaRPr sz="1500" i="0" u="none" strike="noStrike" cap="none">
              <a:solidFill>
                <a:srgbClr val="000000"/>
              </a:solidFill>
              <a:latin typeface="Corbel"/>
              <a:ea typeface="Corbel"/>
              <a:cs typeface="Corbel"/>
              <a:sym typeface="Corbel"/>
            </a:endParaRPr>
          </a:p>
          <a:p>
            <a:pPr marL="1028700" marR="0" lvl="2" indent="-266700" algn="l" rtl="0">
              <a:lnSpc>
                <a:spcPct val="115000"/>
              </a:lnSpc>
              <a:spcBef>
                <a:spcPts val="0"/>
              </a:spcBef>
              <a:spcAft>
                <a:spcPts val="0"/>
              </a:spcAft>
              <a:buClr>
                <a:srgbClr val="000000"/>
              </a:buClr>
              <a:buSzPts val="2000"/>
              <a:buFont typeface="Corbel"/>
              <a:buChar char="•"/>
            </a:pPr>
            <a:r>
              <a:rPr lang="fr-FR" sz="1500" i="0" u="none" strike="noStrike" cap="none">
                <a:solidFill>
                  <a:srgbClr val="000000"/>
                </a:solidFill>
                <a:latin typeface="Corbel"/>
                <a:ea typeface="Corbel"/>
                <a:cs typeface="Corbel"/>
                <a:sym typeface="Corbel"/>
              </a:rPr>
              <a:t>Fotis Psomopoulos (ELIXIR-GR), Ana Portugal Melo (ELIXIR-PT), </a:t>
            </a:r>
            <a:br>
              <a:rPr lang="fr-FR" sz="1500" i="0" u="none" strike="noStrike" cap="none">
                <a:solidFill>
                  <a:srgbClr val="000000"/>
                </a:solidFill>
                <a:latin typeface="Corbel"/>
                <a:ea typeface="Corbel"/>
                <a:cs typeface="Corbel"/>
                <a:sym typeface="Corbel"/>
              </a:rPr>
            </a:br>
            <a:r>
              <a:rPr lang="fr-FR" sz="1500" i="0" u="none" strike="noStrike" cap="none">
                <a:solidFill>
                  <a:srgbClr val="000000"/>
                </a:solidFill>
                <a:latin typeface="Corbel"/>
                <a:ea typeface="Corbel"/>
                <a:cs typeface="Corbel"/>
                <a:sym typeface="Corbel"/>
              </a:rPr>
              <a:t>Celia van Gelder (ELIXIR-NL) as national representatives</a:t>
            </a:r>
            <a:endParaRPr sz="1500" i="0" u="none" strike="noStrike" cap="none">
              <a:solidFill>
                <a:srgbClr val="000000"/>
              </a:solidFill>
              <a:latin typeface="Corbel"/>
              <a:ea typeface="Corbel"/>
              <a:cs typeface="Corbel"/>
              <a:sym typeface="Corbel"/>
            </a:endParaRPr>
          </a:p>
          <a:p>
            <a:pPr marL="1028700" marR="0" lvl="2" indent="-266700" algn="l" rtl="0">
              <a:lnSpc>
                <a:spcPct val="115000"/>
              </a:lnSpc>
              <a:spcBef>
                <a:spcPts val="0"/>
              </a:spcBef>
              <a:spcAft>
                <a:spcPts val="0"/>
              </a:spcAft>
              <a:buClr>
                <a:srgbClr val="000000"/>
              </a:buClr>
              <a:buSzPts val="2000"/>
              <a:buFont typeface="Corbel"/>
              <a:buChar char="•"/>
            </a:pPr>
            <a:r>
              <a:rPr lang="fr-FR" sz="1500" i="0" u="none" strike="noStrike" cap="none">
                <a:solidFill>
                  <a:srgbClr val="000000"/>
                </a:solidFill>
                <a:latin typeface="Corbel"/>
                <a:ea typeface="Corbel"/>
                <a:cs typeface="Corbel"/>
                <a:sym typeface="Corbel"/>
              </a:rPr>
              <a:t>Vera Matser (EBI) on behalf of EOSC-Life</a:t>
            </a:r>
            <a:endParaRPr sz="1500" i="0" u="none" strike="noStrike" cap="none">
              <a:solidFill>
                <a:srgbClr val="000000"/>
              </a:solidFill>
              <a:latin typeface="Corbel"/>
              <a:ea typeface="Corbel"/>
              <a:cs typeface="Corbel"/>
              <a:sym typeface="Corbel"/>
            </a:endParaRPr>
          </a:p>
          <a:p>
            <a:pPr marL="1028700" marR="0" lvl="2" indent="-266700" algn="l" rtl="0">
              <a:lnSpc>
                <a:spcPct val="115000"/>
              </a:lnSpc>
              <a:spcBef>
                <a:spcPts val="0"/>
              </a:spcBef>
              <a:spcAft>
                <a:spcPts val="0"/>
              </a:spcAft>
              <a:buClr>
                <a:srgbClr val="000000"/>
              </a:buClr>
              <a:buSzPts val="2000"/>
              <a:buFont typeface="Corbel"/>
              <a:buChar char="•"/>
            </a:pPr>
            <a:r>
              <a:rPr lang="fr-FR" sz="1500" i="0" u="none" strike="noStrike" cap="none">
                <a:solidFill>
                  <a:srgbClr val="000000"/>
                </a:solidFill>
                <a:latin typeface="Corbel"/>
                <a:ea typeface="Corbel"/>
                <a:cs typeface="Corbel"/>
                <a:sym typeface="Corbel"/>
              </a:rPr>
              <a:t>ELIXIR Training Platform was interviewed as Competence Center</a:t>
            </a:r>
            <a:endParaRPr>
              <a:latin typeface="Corbel"/>
              <a:ea typeface="Corbel"/>
              <a:cs typeface="Corbel"/>
              <a:sym typeface="Corbel"/>
            </a:endParaRPr>
          </a:p>
          <a:p>
            <a:pPr marL="0" marR="0" lvl="0" indent="0" algn="l" rtl="0">
              <a:lnSpc>
                <a:spcPct val="100000"/>
              </a:lnSpc>
              <a:spcBef>
                <a:spcPts val="0"/>
              </a:spcBef>
              <a:spcAft>
                <a:spcPts val="0"/>
              </a:spcAft>
              <a:buClr>
                <a:srgbClr val="000000"/>
              </a:buClr>
              <a:buSzPts val="1350"/>
              <a:buFont typeface="Arial"/>
              <a:buNone/>
            </a:pPr>
            <a:br>
              <a:rPr lang="fr-FR" sz="1350" b="0" i="0" u="none" strike="noStrike" cap="none">
                <a:solidFill>
                  <a:srgbClr val="000000"/>
                </a:solidFill>
                <a:latin typeface="Calibri"/>
                <a:ea typeface="Calibri"/>
                <a:cs typeface="Calibri"/>
                <a:sym typeface="Calibri"/>
              </a:rPr>
            </a:br>
            <a:endParaRPr sz="1350" b="0" i="0" u="none" strike="noStrike" cap="none">
              <a:solidFill>
                <a:srgbClr val="000000"/>
              </a:solidFill>
              <a:latin typeface="Calibri"/>
              <a:ea typeface="Calibri"/>
              <a:cs typeface="Calibri"/>
              <a:sym typeface="Calibri"/>
            </a:endParaRPr>
          </a:p>
          <a:p>
            <a:pPr marL="214313" marR="0" lvl="0" indent="-128588" algn="l" rtl="0">
              <a:lnSpc>
                <a:spcPct val="100000"/>
              </a:lnSpc>
              <a:spcBef>
                <a:spcPts val="0"/>
              </a:spcBef>
              <a:spcAft>
                <a:spcPts val="0"/>
              </a:spcAft>
              <a:buClr>
                <a:schemeClr val="dk1"/>
              </a:buClr>
              <a:buSzPts val="1350"/>
              <a:buFont typeface="Arial"/>
              <a:buNone/>
            </a:pPr>
            <a:endParaRPr sz="1350" b="0" i="0" u="sng" strike="noStrike" cap="none">
              <a:solidFill>
                <a:schemeClr val="hlink"/>
              </a:solidFill>
              <a:latin typeface="Calibri"/>
              <a:ea typeface="Calibri"/>
              <a:cs typeface="Calibri"/>
              <a:sym typeface="Calibri"/>
              <a:hlinkClick r:id="rId6"/>
            </a:endParaRPr>
          </a:p>
        </p:txBody>
      </p:sp>
      <p:sp>
        <p:nvSpPr>
          <p:cNvPr id="146" name="Google Shape;146;p21"/>
          <p:cNvSpPr txBox="1">
            <a:spLocks noGrp="1"/>
          </p:cNvSpPr>
          <p:nvPr>
            <p:ph type="title"/>
          </p:nvPr>
        </p:nvSpPr>
        <p:spPr>
          <a:xfrm>
            <a:off x="156075" y="40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The EOSC Training &amp; Skills Working Group</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22" descr="Text&#10;&#10;Description automatically generated with medium confidence"/>
          <p:cNvPicPr preferRelativeResize="0"/>
          <p:nvPr/>
        </p:nvPicPr>
        <p:blipFill rotWithShape="1">
          <a:blip r:embed="rId3">
            <a:alphaModFix/>
          </a:blip>
          <a:srcRect/>
          <a:stretch/>
        </p:blipFill>
        <p:spPr>
          <a:xfrm>
            <a:off x="539552" y="1507713"/>
            <a:ext cx="1511561" cy="2096477"/>
          </a:xfrm>
          <a:prstGeom prst="rect">
            <a:avLst/>
          </a:prstGeom>
          <a:noFill/>
          <a:ln>
            <a:noFill/>
          </a:ln>
        </p:spPr>
      </p:pic>
      <p:sp>
        <p:nvSpPr>
          <p:cNvPr id="152" name="Google Shape;152;p22"/>
          <p:cNvSpPr txBox="1"/>
          <p:nvPr/>
        </p:nvSpPr>
        <p:spPr>
          <a:xfrm>
            <a:off x="2387210" y="738525"/>
            <a:ext cx="6533423" cy="7155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350"/>
              <a:buFont typeface="Arial"/>
              <a:buNone/>
            </a:pPr>
            <a:br>
              <a:rPr lang="fr-FR" sz="1350" b="0" i="0" u="none" strike="noStrike" cap="none">
                <a:solidFill>
                  <a:srgbClr val="000000"/>
                </a:solidFill>
                <a:latin typeface="Calibri"/>
                <a:ea typeface="Calibri"/>
                <a:cs typeface="Calibri"/>
                <a:sym typeface="Calibri"/>
              </a:rPr>
            </a:br>
            <a:endParaRPr sz="1350" b="0" i="0" u="none" strike="noStrike" cap="none">
              <a:solidFill>
                <a:srgbClr val="000000"/>
              </a:solidFill>
              <a:latin typeface="Calibri"/>
              <a:ea typeface="Calibri"/>
              <a:cs typeface="Calibri"/>
              <a:sym typeface="Calibri"/>
            </a:endParaRPr>
          </a:p>
          <a:p>
            <a:pPr marL="214313" marR="0" lvl="0" indent="-128588" algn="l" rtl="0">
              <a:lnSpc>
                <a:spcPct val="100000"/>
              </a:lnSpc>
              <a:spcBef>
                <a:spcPts val="0"/>
              </a:spcBef>
              <a:spcAft>
                <a:spcPts val="0"/>
              </a:spcAft>
              <a:buClr>
                <a:schemeClr val="dk1"/>
              </a:buClr>
              <a:buSzPts val="1350"/>
              <a:buFont typeface="Arial"/>
              <a:buNone/>
            </a:pPr>
            <a:endParaRPr sz="1350" b="0" i="0" u="sng" strike="noStrike" cap="none">
              <a:solidFill>
                <a:schemeClr val="hlink"/>
              </a:solidFill>
              <a:latin typeface="Calibri"/>
              <a:ea typeface="Calibri"/>
              <a:cs typeface="Calibri"/>
              <a:sym typeface="Calibri"/>
              <a:hlinkClick r:id="rId4"/>
            </a:endParaRPr>
          </a:p>
        </p:txBody>
      </p:sp>
      <p:sp>
        <p:nvSpPr>
          <p:cNvPr id="153" name="Google Shape;153;p22"/>
          <p:cNvSpPr txBox="1">
            <a:spLocks noGrp="1"/>
          </p:cNvSpPr>
          <p:nvPr>
            <p:ph type="title"/>
          </p:nvPr>
        </p:nvSpPr>
        <p:spPr>
          <a:xfrm>
            <a:off x="311700" y="165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rgbClr val="BEBF32"/>
              </a:buClr>
              <a:buSzPts val="2800"/>
              <a:buFont typeface="Corbel"/>
              <a:buNone/>
            </a:pPr>
            <a:r>
              <a:rPr lang="fr-FR" sz="2000"/>
              <a:t>The Digital skills for FAIR and open science report – 4 Priority Areas</a:t>
            </a:r>
            <a:endParaRPr/>
          </a:p>
        </p:txBody>
      </p:sp>
      <p:sp>
        <p:nvSpPr>
          <p:cNvPr id="154" name="Google Shape;154;p22"/>
          <p:cNvSpPr txBox="1"/>
          <p:nvPr/>
        </p:nvSpPr>
        <p:spPr>
          <a:xfrm>
            <a:off x="548885" y="3784827"/>
            <a:ext cx="1990800" cy="346200"/>
          </a:xfrm>
          <a:prstGeom prst="rect">
            <a:avLst/>
          </a:prstGeom>
          <a:noFill/>
          <a:ln>
            <a:noFill/>
          </a:ln>
        </p:spPr>
        <p:txBody>
          <a:bodyPr spcFirstLastPara="1" wrap="square" lIns="68550" tIns="34275" rIns="68550"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FR" sz="1050" u="sng">
                <a:solidFill>
                  <a:schemeClr val="hlink"/>
                </a:solidFill>
                <a:latin typeface="Corbel"/>
                <a:ea typeface="Corbel"/>
                <a:cs typeface="Corbel"/>
                <a:sym typeface="Corbel"/>
                <a:hlinkClick r:id="rId4"/>
              </a:rPr>
              <a:t>Report</a:t>
            </a:r>
            <a:r>
              <a:rPr lang="fr-FR" sz="1050">
                <a:solidFill>
                  <a:srgbClr val="0C0C0C"/>
                </a:solidFill>
                <a:latin typeface="Corbel"/>
                <a:ea typeface="Corbel"/>
                <a:cs typeface="Corbel"/>
                <a:sym typeface="Corbel"/>
              </a:rPr>
              <a:t> (</a:t>
            </a:r>
            <a:r>
              <a:rPr lang="fr-FR" sz="1050" b="0" i="0" u="none" strike="noStrike" cap="none">
                <a:solidFill>
                  <a:srgbClr val="0C0C0C"/>
                </a:solidFill>
                <a:latin typeface="Corbel"/>
                <a:ea typeface="Corbel"/>
                <a:cs typeface="Corbel"/>
                <a:sym typeface="Corbel"/>
              </a:rPr>
              <a:t>February 2021)</a:t>
            </a:r>
            <a:endParaRPr sz="1050" b="0" i="0" u="none" strike="noStrike" cap="none">
              <a:solidFill>
                <a:srgbClr val="0C0C0C"/>
              </a:solidFill>
              <a:latin typeface="Corbel"/>
              <a:ea typeface="Corbel"/>
              <a:cs typeface="Corbel"/>
              <a:sym typeface="Corbel"/>
            </a:endParaRPr>
          </a:p>
          <a:p>
            <a:pPr marL="0" marR="0" lvl="0" indent="0" algn="l" rtl="0">
              <a:lnSpc>
                <a:spcPct val="100000"/>
              </a:lnSpc>
              <a:spcBef>
                <a:spcPts val="0"/>
              </a:spcBef>
              <a:spcAft>
                <a:spcPts val="0"/>
              </a:spcAft>
              <a:buClr>
                <a:srgbClr val="000000"/>
              </a:buClr>
              <a:buSzPts val="1100"/>
              <a:buFont typeface="Arial"/>
              <a:buNone/>
            </a:pPr>
            <a:endParaRPr sz="750" b="0" i="0" u="none" strike="noStrike" cap="none">
              <a:solidFill>
                <a:srgbClr val="000000"/>
              </a:solidFill>
              <a:latin typeface="Arial"/>
              <a:ea typeface="Arial"/>
              <a:cs typeface="Arial"/>
              <a:sym typeface="Arial"/>
            </a:endParaRPr>
          </a:p>
        </p:txBody>
      </p:sp>
      <p:sp>
        <p:nvSpPr>
          <p:cNvPr id="155" name="Google Shape;155;p22"/>
          <p:cNvSpPr txBox="1"/>
          <p:nvPr/>
        </p:nvSpPr>
        <p:spPr>
          <a:xfrm>
            <a:off x="2387210" y="729516"/>
            <a:ext cx="6610208" cy="3675459"/>
          </a:xfrm>
          <a:prstGeom prst="rect">
            <a:avLst/>
          </a:prstGeom>
          <a:noFill/>
          <a:ln>
            <a:noFill/>
          </a:ln>
        </p:spPr>
        <p:txBody>
          <a:bodyPr spcFirstLastPara="1" wrap="square" lIns="68550" tIns="34275" rIns="68550" bIns="34275" anchor="t" anchorCtr="0">
            <a:noAutofit/>
          </a:bodyPr>
          <a:lstStyle/>
          <a:p>
            <a:pPr marL="514350" marR="0" lvl="1" indent="-171450" algn="l" rtl="0">
              <a:lnSpc>
                <a:spcPct val="90000"/>
              </a:lnSpc>
              <a:spcBef>
                <a:spcPts val="0"/>
              </a:spcBef>
              <a:spcAft>
                <a:spcPts val="0"/>
              </a:spcAft>
              <a:buClr>
                <a:srgbClr val="000000"/>
              </a:buClr>
              <a:buSzPts val="2000"/>
              <a:buFont typeface="Arial"/>
              <a:buChar char="•"/>
            </a:pPr>
            <a:r>
              <a:rPr lang="fr-FR" sz="1500" b="1" i="0" u="none" strike="noStrike" cap="none">
                <a:solidFill>
                  <a:srgbClr val="000000"/>
                </a:solidFill>
                <a:latin typeface="Corbel"/>
                <a:ea typeface="Corbel"/>
                <a:cs typeface="Corbel"/>
                <a:sym typeface="Corbel"/>
              </a:rPr>
              <a:t>Developing the next generation of FAIR and open science professionals</a:t>
            </a:r>
            <a:r>
              <a:rPr lang="fr-FR" sz="1500" b="0" i="0" u="none" strike="noStrike" cap="none">
                <a:solidFill>
                  <a:srgbClr val="000000"/>
                </a:solidFill>
                <a:latin typeface="Corbel"/>
                <a:ea typeface="Corbel"/>
                <a:cs typeface="Corbel"/>
                <a:sym typeface="Corbel"/>
              </a:rPr>
              <a:t>  </a:t>
            </a:r>
            <a:endParaRPr/>
          </a:p>
          <a:p>
            <a:pPr marL="857250" marR="0" lvl="2" indent="-171450" algn="l" rtl="0">
              <a:lnSpc>
                <a:spcPct val="90000"/>
              </a:lnSpc>
              <a:spcBef>
                <a:spcPts val="0"/>
              </a:spcBef>
              <a:spcAft>
                <a:spcPts val="0"/>
              </a:spcAft>
              <a:buClr>
                <a:srgbClr val="000000"/>
              </a:buClr>
              <a:buSzPts val="2000"/>
              <a:buFont typeface="Arial"/>
              <a:buChar char="•"/>
            </a:pPr>
            <a:r>
              <a:rPr lang="fr-FR" sz="1500" b="0" i="0" u="none" strike="noStrike" cap="none">
                <a:solidFill>
                  <a:srgbClr val="000000"/>
                </a:solidFill>
                <a:latin typeface="Corbel"/>
                <a:ea typeface="Corbel"/>
                <a:cs typeface="Corbel"/>
                <a:sym typeface="Corbel"/>
              </a:rPr>
              <a:t>The framework of all the EOSC actors (roles) and their interactions</a:t>
            </a:r>
            <a:br>
              <a:rPr lang="fr-FR" sz="1500" b="0" i="0" u="none" strike="noStrike" cap="none">
                <a:solidFill>
                  <a:srgbClr val="000000"/>
                </a:solidFill>
                <a:latin typeface="Corbel"/>
                <a:ea typeface="Corbel"/>
                <a:cs typeface="Corbel"/>
                <a:sym typeface="Corbel"/>
              </a:rPr>
            </a:br>
            <a:endParaRPr sz="1500" b="0" i="0" u="none" strike="noStrike" cap="none">
              <a:solidFill>
                <a:srgbClr val="000000"/>
              </a:solidFill>
              <a:latin typeface="Arial"/>
              <a:ea typeface="Arial"/>
              <a:cs typeface="Arial"/>
              <a:sym typeface="Arial"/>
            </a:endParaRPr>
          </a:p>
          <a:p>
            <a:pPr marL="514350" marR="0" lvl="1" indent="-171450" algn="l" rtl="0">
              <a:lnSpc>
                <a:spcPct val="90000"/>
              </a:lnSpc>
              <a:spcBef>
                <a:spcPts val="375"/>
              </a:spcBef>
              <a:spcAft>
                <a:spcPts val="0"/>
              </a:spcAft>
              <a:buClr>
                <a:srgbClr val="000000"/>
              </a:buClr>
              <a:buSzPts val="2000"/>
              <a:buFont typeface="Arial"/>
              <a:buChar char="•"/>
            </a:pPr>
            <a:r>
              <a:rPr lang="fr-FR" sz="1500" b="1" i="0" u="none" strike="noStrike" cap="none">
                <a:solidFill>
                  <a:srgbClr val="000000"/>
                </a:solidFill>
                <a:latin typeface="Corbel"/>
                <a:ea typeface="Corbel"/>
                <a:cs typeface="Corbel"/>
                <a:sym typeface="Corbel"/>
              </a:rPr>
              <a:t>Collaborating to enhance digital skills for FAIR and open science in Europe</a:t>
            </a:r>
            <a:endParaRPr/>
          </a:p>
          <a:p>
            <a:pPr marL="857250" marR="0" lvl="2" indent="-171450" algn="l" rtl="0">
              <a:lnSpc>
                <a:spcPct val="90000"/>
              </a:lnSpc>
              <a:spcBef>
                <a:spcPts val="375"/>
              </a:spcBef>
              <a:spcAft>
                <a:spcPts val="0"/>
              </a:spcAft>
              <a:buClr>
                <a:srgbClr val="000000"/>
              </a:buClr>
              <a:buSzPts val="2000"/>
              <a:buFont typeface="Arial"/>
              <a:buChar char="•"/>
            </a:pPr>
            <a:r>
              <a:rPr lang="fr-FR" sz="1500" b="0" i="0" u="none" strike="noStrike" cap="none">
                <a:solidFill>
                  <a:srgbClr val="000000"/>
                </a:solidFill>
                <a:latin typeface="Corbel"/>
                <a:ea typeface="Corbel"/>
                <a:cs typeface="Corbel"/>
                <a:sym typeface="Corbel"/>
              </a:rPr>
              <a:t>The concept of competence centres</a:t>
            </a:r>
            <a:br>
              <a:rPr lang="fr-FR" sz="1500" b="0" i="0" u="none" strike="noStrike" cap="none">
                <a:solidFill>
                  <a:srgbClr val="000000"/>
                </a:solidFill>
                <a:latin typeface="Corbel"/>
                <a:ea typeface="Corbel"/>
                <a:cs typeface="Corbel"/>
                <a:sym typeface="Corbel"/>
              </a:rPr>
            </a:br>
            <a:endParaRPr sz="1500" b="0" i="0" u="none" strike="noStrike" cap="none">
              <a:solidFill>
                <a:srgbClr val="000000"/>
              </a:solidFill>
              <a:latin typeface="Arial"/>
              <a:ea typeface="Arial"/>
              <a:cs typeface="Arial"/>
              <a:sym typeface="Arial"/>
            </a:endParaRPr>
          </a:p>
          <a:p>
            <a:pPr marL="514350" marR="0" lvl="1" indent="-171450" algn="l" rtl="0">
              <a:lnSpc>
                <a:spcPct val="90000"/>
              </a:lnSpc>
              <a:spcBef>
                <a:spcPts val="375"/>
              </a:spcBef>
              <a:spcAft>
                <a:spcPts val="0"/>
              </a:spcAft>
              <a:buClr>
                <a:srgbClr val="000000"/>
              </a:buClr>
              <a:buSzPts val="2000"/>
              <a:buFont typeface="Arial"/>
              <a:buChar char="•"/>
            </a:pPr>
            <a:r>
              <a:rPr lang="fr-FR" sz="1500" b="1" i="0" u="none" strike="noStrike" cap="none">
                <a:solidFill>
                  <a:srgbClr val="000000"/>
                </a:solidFill>
                <a:latin typeface="Corbel"/>
                <a:ea typeface="Corbel"/>
                <a:cs typeface="Corbel"/>
                <a:sym typeface="Corbel"/>
              </a:rPr>
              <a:t>Building a trusted and long-lasting and knowledge hub of learning and training resources and related tools</a:t>
            </a:r>
            <a:endParaRPr/>
          </a:p>
          <a:p>
            <a:pPr marL="857250" marR="0" lvl="2" indent="-171450" algn="l" rtl="0">
              <a:lnSpc>
                <a:spcPct val="90000"/>
              </a:lnSpc>
              <a:spcBef>
                <a:spcPts val="375"/>
              </a:spcBef>
              <a:spcAft>
                <a:spcPts val="0"/>
              </a:spcAft>
              <a:buClr>
                <a:srgbClr val="000000"/>
              </a:buClr>
              <a:buSzPts val="2000"/>
              <a:buFont typeface="Arial"/>
              <a:buChar char="•"/>
            </a:pPr>
            <a:r>
              <a:rPr lang="fr-FR" sz="1500">
                <a:latin typeface="Corbel"/>
                <a:ea typeface="Corbel"/>
                <a:cs typeface="Corbel"/>
                <a:sym typeface="Corbel"/>
              </a:rPr>
              <a:t>Specifications</a:t>
            </a:r>
            <a:r>
              <a:rPr lang="fr-FR" sz="1500" b="0" i="0" u="none" strike="noStrike" cap="none">
                <a:solidFill>
                  <a:srgbClr val="000000"/>
                </a:solidFill>
                <a:latin typeface="Corbel"/>
                <a:ea typeface="Corbel"/>
                <a:cs typeface="Corbel"/>
                <a:sym typeface="Corbel"/>
              </a:rPr>
              <a:t> for the EOSC federated training catalogue</a:t>
            </a:r>
            <a:br>
              <a:rPr lang="fr-FR" sz="1500" b="0" i="0" u="none" strike="noStrike" cap="none">
                <a:solidFill>
                  <a:srgbClr val="000000"/>
                </a:solidFill>
                <a:latin typeface="Corbel"/>
                <a:ea typeface="Corbel"/>
                <a:cs typeface="Corbel"/>
                <a:sym typeface="Corbel"/>
              </a:rPr>
            </a:br>
            <a:endParaRPr sz="1500" b="0" i="0" u="none" strike="noStrike" cap="none">
              <a:solidFill>
                <a:srgbClr val="000000"/>
              </a:solidFill>
              <a:latin typeface="Corbel"/>
              <a:ea typeface="Corbel"/>
              <a:cs typeface="Corbel"/>
              <a:sym typeface="Corbel"/>
            </a:endParaRPr>
          </a:p>
          <a:p>
            <a:pPr marL="514350" marR="0" lvl="1" indent="-171450" algn="l" rtl="0">
              <a:lnSpc>
                <a:spcPct val="90000"/>
              </a:lnSpc>
              <a:spcBef>
                <a:spcPts val="375"/>
              </a:spcBef>
              <a:spcAft>
                <a:spcPts val="0"/>
              </a:spcAft>
              <a:buClr>
                <a:srgbClr val="000000"/>
              </a:buClr>
              <a:buSzPts val="2000"/>
              <a:buFont typeface="Arial"/>
              <a:buChar char="•"/>
            </a:pPr>
            <a:r>
              <a:rPr lang="fr-FR" sz="1500" b="1" i="0" u="none" strike="noStrike" cap="none">
                <a:solidFill>
                  <a:srgbClr val="000000"/>
                </a:solidFill>
                <a:latin typeface="Corbel"/>
                <a:ea typeface="Corbel"/>
                <a:cs typeface="Corbel"/>
                <a:sym typeface="Corbel"/>
              </a:rPr>
              <a:t>Influencing national open science policy for skills by supporting strategic leaders.</a:t>
            </a:r>
            <a:r>
              <a:rPr lang="fr-FR" sz="1500" b="0" i="0" u="none" strike="noStrike" cap="none">
                <a:solidFill>
                  <a:srgbClr val="000000"/>
                </a:solidFill>
                <a:latin typeface="Corbel"/>
                <a:ea typeface="Corbel"/>
                <a:cs typeface="Corbel"/>
                <a:sym typeface="Corbel"/>
              </a:rPr>
              <a:t> </a:t>
            </a:r>
            <a:endParaRPr/>
          </a:p>
          <a:p>
            <a:pPr marL="857250" marR="0" lvl="2" indent="-171450" algn="l" rtl="0">
              <a:lnSpc>
                <a:spcPct val="90000"/>
              </a:lnSpc>
              <a:spcBef>
                <a:spcPts val="375"/>
              </a:spcBef>
              <a:spcAft>
                <a:spcPts val="0"/>
              </a:spcAft>
              <a:buClr>
                <a:srgbClr val="000000"/>
              </a:buClr>
              <a:buSzPts val="2000"/>
              <a:buFont typeface="Arial"/>
              <a:buChar char="•"/>
            </a:pPr>
            <a:r>
              <a:rPr lang="fr-FR" sz="1500" b="0" i="0" u="none" strike="noStrike" cap="none">
                <a:solidFill>
                  <a:srgbClr val="000000"/>
                </a:solidFill>
                <a:latin typeface="Corbel"/>
                <a:ea typeface="Corbel"/>
                <a:cs typeface="Corbel"/>
                <a:sym typeface="Corbel"/>
              </a:rPr>
              <a:t>Recommendations for Member States and Associated Countries on how to support EOSC in national skills policies and strategies. </a:t>
            </a:r>
            <a:endParaRPr sz="1500" b="0" i="0" u="none" strike="noStrike" cap="none">
              <a:solidFill>
                <a:srgbClr val="000000"/>
              </a:solidFill>
              <a:latin typeface="Corbel"/>
              <a:ea typeface="Corbel"/>
              <a:cs typeface="Corbel"/>
              <a:sym typeface="Corbe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3"/>
          <p:cNvSpPr txBox="1">
            <a:spLocks noGrp="1"/>
          </p:cNvSpPr>
          <p:nvPr>
            <p:ph type="title"/>
          </p:nvPr>
        </p:nvSpPr>
        <p:spPr>
          <a:xfrm>
            <a:off x="248878" y="2882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Main recommendations of the EOSC Training &amp; Skills WG</a:t>
            </a:r>
            <a:endParaRPr/>
          </a:p>
        </p:txBody>
      </p:sp>
      <p:sp>
        <p:nvSpPr>
          <p:cNvPr id="161" name="Google Shape;161;p23"/>
          <p:cNvSpPr txBox="1">
            <a:spLocks noGrp="1"/>
          </p:cNvSpPr>
          <p:nvPr>
            <p:ph type="body" idx="1"/>
          </p:nvPr>
        </p:nvSpPr>
        <p:spPr>
          <a:xfrm>
            <a:off x="311700" y="740550"/>
            <a:ext cx="8520600" cy="3933900"/>
          </a:xfrm>
          <a:prstGeom prst="rect">
            <a:avLst/>
          </a:prstGeom>
          <a:noFill/>
          <a:ln>
            <a:noFill/>
          </a:ln>
        </p:spPr>
        <p:txBody>
          <a:bodyPr spcFirstLastPara="1" wrap="square" lIns="91425" tIns="91425" rIns="91425" bIns="91425" anchor="t" anchorCtr="0">
            <a:noAutofit/>
          </a:bodyPr>
          <a:lstStyle/>
          <a:p>
            <a:pPr marL="457200" lvl="0" indent="-334803" algn="l" rtl="0">
              <a:lnSpc>
                <a:spcPct val="105000"/>
              </a:lnSpc>
              <a:spcBef>
                <a:spcPts val="0"/>
              </a:spcBef>
              <a:spcAft>
                <a:spcPts val="0"/>
              </a:spcAft>
              <a:buSzPts val="1673"/>
              <a:buFont typeface="Arial"/>
              <a:buAutoNum type="arabicPeriod"/>
            </a:pPr>
            <a:r>
              <a:rPr lang="fr-FR" sz="1547" i="0">
                <a:solidFill>
                  <a:srgbClr val="444444"/>
                </a:solidFill>
              </a:rPr>
              <a:t>Utilise the </a:t>
            </a:r>
            <a:r>
              <a:rPr lang="fr-FR" sz="1547" b="1" i="0">
                <a:solidFill>
                  <a:srgbClr val="444444"/>
                </a:solidFill>
              </a:rPr>
              <a:t>Framework of Actors in the EOSC Ecosystem</a:t>
            </a:r>
            <a:r>
              <a:rPr lang="fr-FR" sz="1547" i="0">
                <a:solidFill>
                  <a:srgbClr val="444444"/>
                </a:solidFill>
              </a:rPr>
              <a:t> in the development and mainstreaming of FAIR and open science</a:t>
            </a:r>
            <a:r>
              <a:rPr lang="fr-FR" sz="1547">
                <a:solidFill>
                  <a:srgbClr val="444444"/>
                </a:solidFill>
              </a:rPr>
              <a:t> skills and training</a:t>
            </a:r>
            <a:endParaRPr sz="1547"/>
          </a:p>
          <a:p>
            <a:pPr marL="457200" lvl="0" indent="-334803" algn="l" rtl="0">
              <a:lnSpc>
                <a:spcPct val="105000"/>
              </a:lnSpc>
              <a:spcBef>
                <a:spcPts val="0"/>
              </a:spcBef>
              <a:spcAft>
                <a:spcPts val="0"/>
              </a:spcAft>
              <a:buSzPts val="1673"/>
              <a:buFont typeface="Arial"/>
              <a:buAutoNum type="arabicPeriod"/>
            </a:pPr>
            <a:r>
              <a:rPr lang="fr-FR" sz="1547" i="0">
                <a:solidFill>
                  <a:srgbClr val="444444"/>
                </a:solidFill>
              </a:rPr>
              <a:t>Coordinate and align </a:t>
            </a:r>
            <a:r>
              <a:rPr lang="fr-FR" sz="1547" b="1" i="0">
                <a:solidFill>
                  <a:srgbClr val="444444"/>
                </a:solidFill>
              </a:rPr>
              <a:t>relevant skills curricula and training frameworks</a:t>
            </a:r>
            <a:r>
              <a:rPr lang="fr-FR" sz="1547" i="0">
                <a:solidFill>
                  <a:srgbClr val="444444"/>
                </a:solidFill>
              </a:rPr>
              <a:t> </a:t>
            </a:r>
            <a:endParaRPr sz="1547"/>
          </a:p>
          <a:p>
            <a:pPr marL="457200" lvl="0" indent="-334803" algn="l" rtl="0">
              <a:lnSpc>
                <a:spcPct val="105000"/>
              </a:lnSpc>
              <a:spcBef>
                <a:spcPts val="0"/>
              </a:spcBef>
              <a:spcAft>
                <a:spcPts val="0"/>
              </a:spcAft>
              <a:buSzPts val="1673"/>
              <a:buFont typeface="Arial"/>
              <a:buAutoNum type="arabicPeriod"/>
            </a:pPr>
            <a:r>
              <a:rPr lang="fr-FR" sz="1547" i="0">
                <a:solidFill>
                  <a:srgbClr val="444444"/>
                </a:solidFill>
              </a:rPr>
              <a:t>Encourage and support the </a:t>
            </a:r>
            <a:r>
              <a:rPr lang="fr-FR" sz="1547" b="1" i="0">
                <a:solidFill>
                  <a:srgbClr val="444444"/>
                </a:solidFill>
              </a:rPr>
              <a:t>competence centres approach</a:t>
            </a:r>
            <a:r>
              <a:rPr lang="fr-FR" sz="1547" i="0">
                <a:solidFill>
                  <a:srgbClr val="444444"/>
                </a:solidFill>
              </a:rPr>
              <a:t> </a:t>
            </a:r>
            <a:r>
              <a:rPr lang="fr-FR" sz="1547">
                <a:solidFill>
                  <a:srgbClr val="444444"/>
                </a:solidFill>
              </a:rPr>
              <a:t>for </a:t>
            </a:r>
            <a:r>
              <a:rPr lang="fr-FR" sz="1547" i="0">
                <a:solidFill>
                  <a:srgbClr val="444444"/>
                </a:solidFill>
              </a:rPr>
              <a:t>FAIR and open science</a:t>
            </a:r>
            <a:r>
              <a:rPr lang="fr-FR" sz="1547">
                <a:solidFill>
                  <a:srgbClr val="444444"/>
                </a:solidFill>
              </a:rPr>
              <a:t> training</a:t>
            </a:r>
            <a:endParaRPr sz="1547"/>
          </a:p>
          <a:p>
            <a:pPr marL="457200" lvl="0" indent="-334803" algn="l" rtl="0">
              <a:lnSpc>
                <a:spcPct val="105000"/>
              </a:lnSpc>
              <a:spcBef>
                <a:spcPts val="0"/>
              </a:spcBef>
              <a:spcAft>
                <a:spcPts val="0"/>
              </a:spcAft>
              <a:buSzPts val="1673"/>
              <a:buFont typeface="Arial"/>
              <a:buAutoNum type="arabicPeriod"/>
            </a:pPr>
            <a:r>
              <a:rPr lang="fr-FR" sz="1547" i="0">
                <a:solidFill>
                  <a:srgbClr val="444444"/>
                </a:solidFill>
              </a:rPr>
              <a:t>Facilitate increased </a:t>
            </a:r>
            <a:r>
              <a:rPr lang="fr-FR" sz="1547" b="1" i="0">
                <a:solidFill>
                  <a:srgbClr val="444444"/>
                </a:solidFill>
              </a:rPr>
              <a:t>integration of FAIR and open science courses</a:t>
            </a:r>
            <a:r>
              <a:rPr lang="fr-FR" sz="1547" i="0">
                <a:solidFill>
                  <a:srgbClr val="444444"/>
                </a:solidFill>
              </a:rPr>
              <a:t> with university qualifications.</a:t>
            </a:r>
            <a:endParaRPr sz="1547" i="0">
              <a:solidFill>
                <a:srgbClr val="444444"/>
              </a:solidFill>
            </a:endParaRPr>
          </a:p>
          <a:p>
            <a:pPr marL="457200" marR="0" lvl="0" indent="-334803" algn="l" rtl="0">
              <a:lnSpc>
                <a:spcPct val="105000"/>
              </a:lnSpc>
              <a:spcBef>
                <a:spcPts val="0"/>
              </a:spcBef>
              <a:spcAft>
                <a:spcPts val="0"/>
              </a:spcAft>
              <a:buSzPts val="1673"/>
              <a:buFont typeface="Arial"/>
              <a:buAutoNum type="arabicPeriod"/>
            </a:pPr>
            <a:r>
              <a:rPr lang="fr-FR" sz="1547">
                <a:solidFill>
                  <a:srgbClr val="444444"/>
                </a:solidFill>
              </a:rPr>
              <a:t>Build a </a:t>
            </a:r>
            <a:r>
              <a:rPr lang="fr-FR" sz="1547" b="1">
                <a:solidFill>
                  <a:srgbClr val="444444"/>
                </a:solidFill>
              </a:rPr>
              <a:t>learning and training catalogue </a:t>
            </a:r>
            <a:r>
              <a:rPr lang="fr-FR" sz="1547">
                <a:solidFill>
                  <a:srgbClr val="444444"/>
                </a:solidFill>
              </a:rPr>
              <a:t>to maximise interoperability.</a:t>
            </a:r>
            <a:endParaRPr sz="1547">
              <a:solidFill>
                <a:srgbClr val="444444"/>
              </a:solidFill>
            </a:endParaRPr>
          </a:p>
          <a:p>
            <a:pPr marL="457200" marR="0" lvl="0" indent="-334803" algn="l" rtl="0">
              <a:lnSpc>
                <a:spcPct val="105000"/>
              </a:lnSpc>
              <a:spcBef>
                <a:spcPts val="0"/>
              </a:spcBef>
              <a:spcAft>
                <a:spcPts val="0"/>
              </a:spcAft>
              <a:buSzPts val="1673"/>
              <a:buFont typeface="Arial"/>
              <a:buAutoNum type="arabicPeriod"/>
            </a:pPr>
            <a:r>
              <a:rPr lang="fr-FR" sz="1500">
                <a:solidFill>
                  <a:srgbClr val="444444"/>
                </a:solidFill>
              </a:rPr>
              <a:t>Include learning and training resources in the </a:t>
            </a:r>
            <a:r>
              <a:rPr lang="fr-FR" sz="1500" u="sng">
                <a:solidFill>
                  <a:schemeClr val="accent5"/>
                </a:solidFill>
                <a:hlinkClick r:id="rId3">
                  <a:extLst>
                    <a:ext uri="{A12FA001-AC4F-418D-AE19-62706E023703}">
                      <ahyp:hlinkClr xmlns:ahyp="http://schemas.microsoft.com/office/drawing/2018/hyperlinkcolor" val="tx"/>
                    </a:ext>
                  </a:extLst>
                </a:hlinkClick>
              </a:rPr>
              <a:t>EOSC Interoperability Framework</a:t>
            </a:r>
            <a:r>
              <a:rPr lang="fr-FR" sz="1500">
                <a:solidFill>
                  <a:srgbClr val="444444"/>
                </a:solidFill>
              </a:rPr>
              <a:t> (EIF)</a:t>
            </a:r>
            <a:endParaRPr sz="1500">
              <a:solidFill>
                <a:srgbClr val="BEBF32"/>
              </a:solidFill>
            </a:endParaRPr>
          </a:p>
          <a:p>
            <a:pPr marL="457200" marR="0" lvl="0" indent="-334803" algn="l" rtl="0">
              <a:lnSpc>
                <a:spcPct val="105000"/>
              </a:lnSpc>
              <a:spcBef>
                <a:spcPts val="0"/>
              </a:spcBef>
              <a:spcAft>
                <a:spcPts val="0"/>
              </a:spcAft>
              <a:buSzPts val="1673"/>
              <a:buFont typeface="Arial"/>
              <a:buAutoNum type="arabicPeriod"/>
            </a:pPr>
            <a:r>
              <a:rPr lang="fr-FR" sz="1500">
                <a:solidFill>
                  <a:srgbClr val="444444"/>
                </a:solidFill>
              </a:rPr>
              <a:t>Develop an </a:t>
            </a:r>
            <a:r>
              <a:rPr lang="fr-FR" sz="1500" b="1">
                <a:solidFill>
                  <a:srgbClr val="444444"/>
                </a:solidFill>
              </a:rPr>
              <a:t>EOSC Skills and Training Leadership Programme</a:t>
            </a:r>
            <a:endParaRPr sz="1500" b="1">
              <a:solidFill>
                <a:srgbClr val="444444"/>
              </a:solidFill>
            </a:endParaRPr>
          </a:p>
          <a:p>
            <a:pPr marL="0" marR="0" lvl="0" indent="0" algn="l" rtl="0">
              <a:lnSpc>
                <a:spcPct val="105000"/>
              </a:lnSpc>
              <a:spcBef>
                <a:spcPts val="0"/>
              </a:spcBef>
              <a:spcAft>
                <a:spcPts val="0"/>
              </a:spcAft>
              <a:buNone/>
            </a:pPr>
            <a:endParaRPr sz="1500" b="1">
              <a:solidFill>
                <a:srgbClr val="444444"/>
              </a:solidFill>
            </a:endParaRPr>
          </a:p>
          <a:p>
            <a:pPr marL="0" marR="0" lvl="0" indent="0" algn="l" rtl="0">
              <a:lnSpc>
                <a:spcPct val="105000"/>
              </a:lnSpc>
              <a:spcBef>
                <a:spcPts val="0"/>
              </a:spcBef>
              <a:spcAft>
                <a:spcPts val="0"/>
              </a:spcAft>
              <a:buNone/>
            </a:pPr>
            <a:endParaRPr sz="1200" b="1">
              <a:solidFill>
                <a:srgbClr val="444444"/>
              </a:solidFill>
            </a:endParaRPr>
          </a:p>
          <a:p>
            <a:pPr marL="0" lvl="0" indent="0" algn="l" rtl="0">
              <a:spcBef>
                <a:spcPts val="0"/>
              </a:spcBef>
              <a:spcAft>
                <a:spcPts val="0"/>
              </a:spcAft>
              <a:buClr>
                <a:schemeClr val="dk1"/>
              </a:buClr>
              <a:buSzPts val="1100"/>
              <a:buFont typeface="Arial"/>
              <a:buNone/>
            </a:pPr>
            <a:r>
              <a:rPr lang="fr-FR" sz="1854">
                <a:solidFill>
                  <a:schemeClr val="dk1"/>
                </a:solidFill>
              </a:rPr>
              <a:t>In addition the report gives specific recommendations for the different stakeholders</a:t>
            </a:r>
            <a:endParaRPr sz="1454"/>
          </a:p>
          <a:p>
            <a:pPr marL="914400" lvl="1" indent="-320979" algn="l" rtl="0">
              <a:spcBef>
                <a:spcPts val="0"/>
              </a:spcBef>
              <a:spcAft>
                <a:spcPts val="0"/>
              </a:spcAft>
              <a:buSzPts val="1455"/>
              <a:buChar char="○"/>
            </a:pPr>
            <a:r>
              <a:rPr lang="fr-FR" sz="1454">
                <a:solidFill>
                  <a:srgbClr val="444444"/>
                </a:solidFill>
              </a:rPr>
              <a:t>Policy makers &amp; funders, Universities &amp; research organisations, Competence centres , EOSC Association, EOSC projects </a:t>
            </a:r>
            <a:endParaRPr sz="1200" b="1">
              <a:solidFill>
                <a:srgbClr val="444444"/>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pic>
        <p:nvPicPr>
          <p:cNvPr id="166" name="Google Shape;166;p24" descr="A picture containing diagram&#10;&#10;Description automatically generated"/>
          <p:cNvPicPr preferRelativeResize="0"/>
          <p:nvPr/>
        </p:nvPicPr>
        <p:blipFill rotWithShape="1">
          <a:blip r:embed="rId3">
            <a:alphaModFix/>
          </a:blip>
          <a:srcRect/>
          <a:stretch/>
        </p:blipFill>
        <p:spPr>
          <a:xfrm>
            <a:off x="861964" y="570904"/>
            <a:ext cx="6092626" cy="4001691"/>
          </a:xfrm>
          <a:prstGeom prst="rect">
            <a:avLst/>
          </a:prstGeom>
          <a:noFill/>
          <a:ln>
            <a:noFill/>
          </a:ln>
        </p:spPr>
      </p:pic>
      <p:sp>
        <p:nvSpPr>
          <p:cNvPr id="167" name="Google Shape;167;p24"/>
          <p:cNvSpPr txBox="1"/>
          <p:nvPr/>
        </p:nvSpPr>
        <p:spPr>
          <a:xfrm>
            <a:off x="532210" y="779165"/>
            <a:ext cx="1809750" cy="1727597"/>
          </a:xfrm>
          <a:prstGeom prst="rect">
            <a:avLst/>
          </a:prstGeom>
          <a:noFill/>
          <a:ln>
            <a:noFill/>
          </a:ln>
        </p:spPr>
        <p:txBody>
          <a:bodyPr spcFirstLastPara="1" wrap="square" lIns="91425" tIns="45700" rIns="91425" bIns="45700" anchor="t" anchorCtr="0">
            <a:noAutofit/>
          </a:bodyPr>
          <a:lstStyle/>
          <a:p>
            <a:pPr marL="342900" marR="0" lvl="1" indent="0" algn="ctr" rtl="0">
              <a:lnSpc>
                <a:spcPct val="100000"/>
              </a:lnSpc>
              <a:spcBef>
                <a:spcPts val="0"/>
              </a:spcBef>
              <a:spcAft>
                <a:spcPts val="0"/>
              </a:spcAft>
              <a:buClr>
                <a:srgbClr val="2B499A"/>
              </a:buClr>
              <a:buSzPts val="2400"/>
              <a:buFont typeface="Arial"/>
              <a:buNone/>
            </a:pPr>
            <a:endParaRPr sz="1650" b="1" i="0" u="none" strike="noStrike" cap="none">
              <a:solidFill>
                <a:srgbClr val="2B499A"/>
              </a:solidFill>
              <a:latin typeface="Calibri"/>
              <a:ea typeface="Calibri"/>
              <a:cs typeface="Calibri"/>
              <a:sym typeface="Calibri"/>
            </a:endParaRPr>
          </a:p>
        </p:txBody>
      </p:sp>
      <p:sp>
        <p:nvSpPr>
          <p:cNvPr id="168" name="Google Shape;168;p24"/>
          <p:cNvSpPr/>
          <p:nvPr/>
        </p:nvSpPr>
        <p:spPr>
          <a:xfrm>
            <a:off x="140225" y="757500"/>
            <a:ext cx="1408200" cy="1596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fr-FR" sz="1100" b="0" i="0" u="none" strike="noStrike" cap="none">
                <a:solidFill>
                  <a:srgbClr val="000000"/>
                </a:solidFill>
                <a:latin typeface="Corbel"/>
                <a:ea typeface="Corbel"/>
                <a:cs typeface="Corbel"/>
                <a:sym typeface="Corbel"/>
              </a:rPr>
              <a:t>Also in the </a:t>
            </a:r>
            <a:r>
              <a:rPr lang="fr-FR" sz="1100" b="0" i="0" u="sng" strike="noStrike" cap="none">
                <a:solidFill>
                  <a:schemeClr val="hlink"/>
                </a:solidFill>
                <a:latin typeface="Corbel"/>
                <a:ea typeface="Corbel"/>
                <a:cs typeface="Corbel"/>
                <a:sym typeface="Corbel"/>
                <a:hlinkClick r:id="rId4"/>
              </a:rPr>
              <a:t>Strategic Research and Innovation Agenda</a:t>
            </a:r>
            <a:r>
              <a:rPr lang="fr-FR" sz="1100" b="0" i="0" u="none" strike="noStrike" cap="none">
                <a:solidFill>
                  <a:srgbClr val="000000"/>
                </a:solidFill>
                <a:latin typeface="Corbel"/>
                <a:ea typeface="Corbel"/>
                <a:cs typeface="Corbel"/>
                <a:sym typeface="Corbel"/>
              </a:rPr>
              <a:t> (SRIA) of the European Open Science Cloud (EOSC) and the </a:t>
            </a:r>
            <a:r>
              <a:rPr lang="fr-FR" sz="1100" b="0" i="0" u="sng" strike="noStrike" cap="none">
                <a:solidFill>
                  <a:schemeClr val="hlink"/>
                </a:solidFill>
                <a:latin typeface="Corbel"/>
                <a:ea typeface="Corbel"/>
                <a:cs typeface="Corbel"/>
                <a:sym typeface="Corbel"/>
                <a:hlinkClick r:id="rId5"/>
              </a:rPr>
              <a:t>EOSC Glossary,</a:t>
            </a:r>
            <a:r>
              <a:rPr lang="fr-FR" sz="1100" b="0" i="0" u="none" strike="noStrike" cap="none">
                <a:solidFill>
                  <a:srgbClr val="000000"/>
                </a:solidFill>
                <a:latin typeface="Corbel"/>
                <a:ea typeface="Corbel"/>
                <a:cs typeface="Corbel"/>
                <a:sym typeface="Corbel"/>
              </a:rPr>
              <a:t> </a:t>
            </a:r>
            <a:br>
              <a:rPr lang="fr-FR" sz="1100" b="0" i="0" u="none" strike="noStrike" cap="none">
                <a:solidFill>
                  <a:srgbClr val="000000"/>
                </a:solidFill>
                <a:latin typeface="Corbel"/>
                <a:ea typeface="Corbel"/>
                <a:cs typeface="Corbel"/>
                <a:sym typeface="Corbel"/>
              </a:rPr>
            </a:br>
            <a:r>
              <a:rPr lang="fr-FR" sz="1100" b="0" i="0" u="none" strike="noStrike" cap="none">
                <a:solidFill>
                  <a:srgbClr val="000000"/>
                </a:solidFill>
                <a:latin typeface="Corbel"/>
                <a:ea typeface="Corbel"/>
                <a:cs typeface="Corbel"/>
                <a:sym typeface="Corbel"/>
              </a:rPr>
              <a:t>Dec 2020</a:t>
            </a:r>
            <a:endParaRPr sz="1100" b="0" i="0" u="none" strike="noStrike" cap="none">
              <a:solidFill>
                <a:schemeClr val="lt1"/>
              </a:solidFill>
              <a:latin typeface="Corbel"/>
              <a:ea typeface="Corbel"/>
              <a:cs typeface="Corbel"/>
              <a:sym typeface="Corbel"/>
            </a:endParaRPr>
          </a:p>
        </p:txBody>
      </p:sp>
      <p:sp>
        <p:nvSpPr>
          <p:cNvPr id="169" name="Google Shape;169;p24"/>
          <p:cNvSpPr txBox="1">
            <a:spLocks noGrp="1"/>
          </p:cNvSpPr>
          <p:nvPr>
            <p:ph type="title"/>
          </p:nvPr>
        </p:nvSpPr>
        <p:spPr>
          <a:xfrm>
            <a:off x="311700" y="47161"/>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Framework of Actors in the EOSC Ecosystem</a:t>
            </a:r>
            <a:br>
              <a:rPr lang="fr-FR"/>
            </a:br>
            <a:endParaRPr/>
          </a:p>
        </p:txBody>
      </p:sp>
      <p:sp>
        <p:nvSpPr>
          <p:cNvPr id="170" name="Google Shape;170;p24"/>
          <p:cNvSpPr txBox="1"/>
          <p:nvPr/>
        </p:nvSpPr>
        <p:spPr>
          <a:xfrm>
            <a:off x="6304036" y="570890"/>
            <a:ext cx="2652600" cy="1970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800" b="1" i="0" u="none" strike="noStrike" cap="none">
                <a:solidFill>
                  <a:schemeClr val="dk1"/>
                </a:solidFill>
                <a:latin typeface="Corbel"/>
                <a:ea typeface="Corbel"/>
                <a:cs typeface="Corbel"/>
                <a:sym typeface="Corbel"/>
              </a:rPr>
              <a:t>Description of 10 roles </a:t>
            </a:r>
            <a:r>
              <a:rPr lang="fr-FR" sz="1800" b="0" i="0" u="none" strike="noStrike" cap="none">
                <a:solidFill>
                  <a:schemeClr val="dk1"/>
                </a:solidFill>
                <a:latin typeface="Corbel"/>
                <a:ea typeface="Corbel"/>
                <a:cs typeface="Corbel"/>
                <a:sym typeface="Corbel"/>
              </a:rPr>
              <a:t>within the EOSC ecosystem, one situational example for each role and a list of required skills</a:t>
            </a:r>
            <a:endParaRPr sz="1800" b="0" i="0" u="none" strike="noStrike" cap="none">
              <a:solidFill>
                <a:schemeClr val="dk1"/>
              </a:solidFill>
              <a:latin typeface="Corbel"/>
              <a:ea typeface="Corbel"/>
              <a:cs typeface="Corbel"/>
              <a:sym typeface="Corbel"/>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1" name="Google Shape;171;p24" descr="Text&#10;&#10;Description automatically generated"/>
          <p:cNvPicPr preferRelativeResize="0"/>
          <p:nvPr/>
        </p:nvPicPr>
        <p:blipFill rotWithShape="1">
          <a:blip r:embed="rId6">
            <a:alphaModFix/>
          </a:blip>
          <a:srcRect/>
          <a:stretch/>
        </p:blipFill>
        <p:spPr>
          <a:xfrm>
            <a:off x="7052525" y="3720150"/>
            <a:ext cx="1731850" cy="1209050"/>
          </a:xfrm>
          <a:prstGeom prst="rect">
            <a:avLst/>
          </a:prstGeom>
          <a:noFill/>
          <a:ln>
            <a:noFill/>
          </a:ln>
        </p:spPr>
      </p:pic>
      <p:pic>
        <p:nvPicPr>
          <p:cNvPr id="172" name="Google Shape;172;p24"/>
          <p:cNvPicPr preferRelativeResize="0"/>
          <p:nvPr/>
        </p:nvPicPr>
        <p:blipFill>
          <a:blip r:embed="rId7">
            <a:alphaModFix/>
          </a:blip>
          <a:stretch>
            <a:fillRect/>
          </a:stretch>
        </p:blipFill>
        <p:spPr>
          <a:xfrm>
            <a:off x="7000150" y="2449600"/>
            <a:ext cx="1836588" cy="114132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5"/>
          <p:cNvSpPr txBox="1">
            <a:spLocks noGrp="1"/>
          </p:cNvSpPr>
          <p:nvPr>
            <p:ph type="title"/>
          </p:nvPr>
        </p:nvSpPr>
        <p:spPr>
          <a:xfrm>
            <a:off x="234918" y="111285"/>
            <a:ext cx="8520600" cy="572700"/>
          </a:xfrm>
          <a:prstGeom prst="rect">
            <a:avLst/>
          </a:prstGeom>
          <a:noFill/>
          <a:ln>
            <a:noFill/>
          </a:ln>
        </p:spPr>
        <p:txBody>
          <a:bodyPr spcFirstLastPara="1" wrap="square" lIns="91425" tIns="91425" rIns="91425" bIns="91425" anchor="t" anchorCtr="0">
            <a:normAutofit fontScale="90000"/>
          </a:bodyPr>
          <a:lstStyle/>
          <a:p>
            <a:pPr marL="0" marR="0" lvl="0" indent="0" algn="l" rtl="0">
              <a:lnSpc>
                <a:spcPct val="100000"/>
              </a:lnSpc>
              <a:spcBef>
                <a:spcPts val="0"/>
              </a:spcBef>
              <a:spcAft>
                <a:spcPts val="0"/>
              </a:spcAft>
              <a:buClr>
                <a:srgbClr val="BEBF32"/>
              </a:buClr>
              <a:buSzPct val="111111"/>
              <a:buFont typeface="Corbel"/>
              <a:buNone/>
            </a:pPr>
            <a:r>
              <a:rPr lang="fr-FR" sz="2800" b="1" i="0" u="none" strike="noStrike" cap="none">
                <a:solidFill>
                  <a:srgbClr val="BEBF32"/>
                </a:solidFill>
                <a:latin typeface="Corbel"/>
                <a:ea typeface="Corbel"/>
                <a:cs typeface="Corbel"/>
                <a:sym typeface="Corbel"/>
              </a:rPr>
              <a:t>FAIR data stewardship Use Case </a:t>
            </a:r>
            <a:br>
              <a:rPr lang="fr-FR" sz="2800" b="1" i="0" u="none" strike="noStrike" cap="none">
                <a:solidFill>
                  <a:srgbClr val="BEBF32"/>
                </a:solidFill>
                <a:latin typeface="Corbel"/>
                <a:ea typeface="Corbel"/>
                <a:cs typeface="Corbel"/>
                <a:sym typeface="Corbel"/>
              </a:rPr>
            </a:br>
            <a:r>
              <a:rPr lang="fr-FR" sz="2800" b="1" i="0" u="none" strike="noStrike" cap="none">
                <a:solidFill>
                  <a:srgbClr val="BEBF32"/>
                </a:solidFill>
                <a:latin typeface="Corbel"/>
                <a:ea typeface="Corbel"/>
                <a:cs typeface="Corbel"/>
                <a:sym typeface="Corbel"/>
              </a:rPr>
              <a:t>for SRIA</a:t>
            </a:r>
            <a:endParaRPr sz="2800" b="1" i="0" u="none" strike="noStrike" cap="none">
              <a:solidFill>
                <a:srgbClr val="BEBF32"/>
              </a:solidFill>
              <a:latin typeface="Corbel"/>
              <a:ea typeface="Corbel"/>
              <a:cs typeface="Corbel"/>
              <a:sym typeface="Corbel"/>
            </a:endParaRPr>
          </a:p>
        </p:txBody>
      </p:sp>
      <p:sp>
        <p:nvSpPr>
          <p:cNvPr id="178" name="Google Shape;178;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Font typeface="Corbel"/>
              <a:buChar char="●"/>
            </a:pPr>
            <a:r>
              <a:rPr lang="fr-FR" sz="1800">
                <a:solidFill>
                  <a:srgbClr val="000000"/>
                </a:solidFill>
                <a:latin typeface="Corbel"/>
                <a:ea typeface="Corbel"/>
                <a:cs typeface="Corbel"/>
                <a:sym typeface="Corbel"/>
              </a:rPr>
              <a:t>NPOS/ELIXIR Work on data stewardship </a:t>
            </a:r>
            <a:br>
              <a:rPr lang="fr-FR" sz="1800">
                <a:solidFill>
                  <a:srgbClr val="000000"/>
                </a:solidFill>
                <a:latin typeface="Corbel"/>
                <a:ea typeface="Corbel"/>
                <a:cs typeface="Corbel"/>
                <a:sym typeface="Corbel"/>
              </a:rPr>
            </a:br>
            <a:r>
              <a:rPr lang="fr-FR" sz="1800">
                <a:solidFill>
                  <a:srgbClr val="000000"/>
                </a:solidFill>
                <a:latin typeface="Corbel"/>
                <a:ea typeface="Corbel"/>
                <a:cs typeface="Corbel"/>
                <a:sym typeface="Corbel"/>
              </a:rPr>
              <a:t>competencies and skills  is featuring as use case in Skills Chapter  of the  </a:t>
            </a:r>
            <a:br>
              <a:rPr lang="fr-FR" sz="1800">
                <a:solidFill>
                  <a:srgbClr val="000000"/>
                </a:solidFill>
                <a:latin typeface="Corbel"/>
                <a:ea typeface="Corbel"/>
                <a:cs typeface="Corbel"/>
                <a:sym typeface="Corbel"/>
              </a:rPr>
            </a:br>
            <a:r>
              <a:rPr lang="fr-FR" sz="1800">
                <a:solidFill>
                  <a:srgbClr val="000000"/>
                </a:solidFill>
                <a:latin typeface="Corbel"/>
                <a:ea typeface="Corbel"/>
                <a:cs typeface="Corbel"/>
                <a:sym typeface="Corbel"/>
              </a:rPr>
              <a:t>Strategic Research and Innovation Agenda </a:t>
            </a:r>
            <a:br>
              <a:rPr lang="fr-FR" sz="1800">
                <a:solidFill>
                  <a:srgbClr val="000000"/>
                </a:solidFill>
                <a:latin typeface="Corbel"/>
                <a:ea typeface="Corbel"/>
                <a:cs typeface="Corbel"/>
                <a:sym typeface="Corbel"/>
              </a:rPr>
            </a:br>
            <a:r>
              <a:rPr lang="fr-FR" sz="1800">
                <a:solidFill>
                  <a:srgbClr val="000000"/>
                </a:solidFill>
                <a:latin typeface="Corbel"/>
                <a:ea typeface="Corbel"/>
                <a:cs typeface="Corbel"/>
                <a:sym typeface="Corbel"/>
              </a:rPr>
              <a:t>(</a:t>
            </a:r>
            <a:r>
              <a:rPr lang="fr-FR" sz="1800" u="sng">
                <a:solidFill>
                  <a:schemeClr val="hlink"/>
                </a:solidFill>
                <a:latin typeface="Corbel"/>
                <a:ea typeface="Corbel"/>
                <a:cs typeface="Corbel"/>
                <a:sym typeface="Corbel"/>
                <a:hlinkClick r:id="rId3"/>
              </a:rPr>
              <a:t>SRIA</a:t>
            </a:r>
            <a:r>
              <a:rPr lang="fr-FR" sz="1800">
                <a:solidFill>
                  <a:srgbClr val="000000"/>
                </a:solidFill>
                <a:latin typeface="Corbel"/>
                <a:ea typeface="Corbel"/>
                <a:cs typeface="Corbel"/>
                <a:sym typeface="Corbel"/>
              </a:rPr>
              <a:t>)  of the EOSC:  </a:t>
            </a:r>
            <a:br>
              <a:rPr lang="fr-FR" sz="1800">
                <a:solidFill>
                  <a:srgbClr val="000000"/>
                </a:solidFill>
                <a:latin typeface="Corbel"/>
                <a:ea typeface="Corbel"/>
                <a:cs typeface="Corbel"/>
                <a:sym typeface="Corbel"/>
              </a:rPr>
            </a:br>
            <a:r>
              <a:rPr lang="fr-FR" sz="1800">
                <a:solidFill>
                  <a:srgbClr val="0C0C0C"/>
                </a:solidFill>
                <a:latin typeface="Corbel"/>
                <a:ea typeface="Corbel"/>
                <a:cs typeface="Corbel"/>
                <a:sym typeface="Corbel"/>
              </a:rPr>
              <a:t>“Emerging approaches towards implementing </a:t>
            </a:r>
            <a:br>
              <a:rPr lang="fr-FR" sz="1800">
                <a:solidFill>
                  <a:srgbClr val="0C0C0C"/>
                </a:solidFill>
                <a:latin typeface="Corbel"/>
                <a:ea typeface="Corbel"/>
                <a:cs typeface="Corbel"/>
                <a:sym typeface="Corbel"/>
              </a:rPr>
            </a:br>
            <a:r>
              <a:rPr lang="fr-FR" sz="1800">
                <a:solidFill>
                  <a:srgbClr val="0C0C0C"/>
                </a:solidFill>
                <a:latin typeface="Corbel"/>
                <a:ea typeface="Corbel"/>
                <a:cs typeface="Corbel"/>
                <a:sym typeface="Corbel"/>
              </a:rPr>
              <a:t>FAIR data stewardship in Europe”</a:t>
            </a:r>
            <a:endParaRPr/>
          </a:p>
        </p:txBody>
      </p:sp>
      <p:sp>
        <p:nvSpPr>
          <p:cNvPr id="179" name="Google Shape;179;p25"/>
          <p:cNvSpPr txBox="1"/>
          <p:nvPr/>
        </p:nvSpPr>
        <p:spPr>
          <a:xfrm>
            <a:off x="63104" y="788194"/>
            <a:ext cx="7649765" cy="582437"/>
          </a:xfrm>
          <a:prstGeom prst="rect">
            <a:avLst/>
          </a:prstGeom>
          <a:noFill/>
          <a:ln>
            <a:noFill/>
          </a:ln>
        </p:spPr>
        <p:txBody>
          <a:bodyPr spcFirstLastPara="1" wrap="square" lIns="68550" tIns="34275" rIns="68550" bIns="34275" anchor="t" anchorCtr="0">
            <a:spAutoFit/>
          </a:bodyPr>
          <a:lstStyle/>
          <a:p>
            <a:pPr marL="342900" marR="0" lvl="0" indent="0" algn="l" rtl="0">
              <a:lnSpc>
                <a:spcPct val="115000"/>
              </a:lnSpc>
              <a:spcBef>
                <a:spcPts val="0"/>
              </a:spcBef>
              <a:spcAft>
                <a:spcPts val="0"/>
              </a:spcAft>
              <a:buClr>
                <a:srgbClr val="000000"/>
              </a:buClr>
              <a:buSzPts val="1500"/>
              <a:buFont typeface="Arial"/>
              <a:buNone/>
            </a:pPr>
            <a:br>
              <a:rPr lang="fr-FR" sz="1500" b="0" i="0" u="none" strike="noStrike" cap="none">
                <a:solidFill>
                  <a:srgbClr val="0C0C0C"/>
                </a:solidFill>
                <a:latin typeface="Corbel"/>
                <a:ea typeface="Corbel"/>
                <a:cs typeface="Corbel"/>
                <a:sym typeface="Corbel"/>
              </a:rPr>
            </a:br>
            <a:endParaRPr sz="1400" b="0" i="0" u="none" strike="noStrike" cap="none">
              <a:solidFill>
                <a:srgbClr val="000000"/>
              </a:solidFill>
              <a:latin typeface="Arial"/>
              <a:ea typeface="Arial"/>
              <a:cs typeface="Arial"/>
              <a:sym typeface="Arial"/>
            </a:endParaRPr>
          </a:p>
        </p:txBody>
      </p:sp>
      <p:pic>
        <p:nvPicPr>
          <p:cNvPr id="180" name="Google Shape;180;p25"/>
          <p:cNvPicPr preferRelativeResize="0"/>
          <p:nvPr/>
        </p:nvPicPr>
        <p:blipFill rotWithShape="1">
          <a:blip r:embed="rId4">
            <a:alphaModFix/>
          </a:blip>
          <a:srcRect/>
          <a:stretch/>
        </p:blipFill>
        <p:spPr>
          <a:xfrm>
            <a:off x="5385197" y="101203"/>
            <a:ext cx="3590925" cy="504229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26"/>
          <p:cNvSpPr txBox="1"/>
          <p:nvPr/>
        </p:nvSpPr>
        <p:spPr>
          <a:xfrm>
            <a:off x="551260" y="2109788"/>
            <a:ext cx="1822847" cy="1727597"/>
          </a:xfrm>
          <a:prstGeom prst="rect">
            <a:avLst/>
          </a:prstGeom>
          <a:noFill/>
          <a:ln>
            <a:noFill/>
          </a:ln>
        </p:spPr>
        <p:txBody>
          <a:bodyPr spcFirstLastPara="1" wrap="square" lIns="91425" tIns="45700" rIns="91425" bIns="45700" anchor="t" anchorCtr="0">
            <a:noAutofit/>
          </a:bodyPr>
          <a:lstStyle/>
          <a:p>
            <a:pPr marL="342900" marR="0" lvl="1" indent="0" algn="ctr" rtl="0">
              <a:lnSpc>
                <a:spcPct val="100000"/>
              </a:lnSpc>
              <a:spcBef>
                <a:spcPts val="0"/>
              </a:spcBef>
              <a:spcAft>
                <a:spcPts val="0"/>
              </a:spcAft>
              <a:buClr>
                <a:srgbClr val="2B499A"/>
              </a:buClr>
              <a:buSzPts val="2400"/>
              <a:buFont typeface="Arial"/>
              <a:buNone/>
            </a:pPr>
            <a:endParaRPr sz="1500" b="1" i="0" u="none" strike="noStrike" cap="none">
              <a:solidFill>
                <a:schemeClr val="accent2"/>
              </a:solidFill>
              <a:latin typeface="Calibri"/>
              <a:ea typeface="Calibri"/>
              <a:cs typeface="Calibri"/>
              <a:sym typeface="Calibri"/>
            </a:endParaRPr>
          </a:p>
        </p:txBody>
      </p:sp>
      <p:sp>
        <p:nvSpPr>
          <p:cNvPr id="186" name="Google Shape;186;p26"/>
          <p:cNvSpPr txBox="1"/>
          <p:nvPr/>
        </p:nvSpPr>
        <p:spPr>
          <a:xfrm>
            <a:off x="258266" y="4781405"/>
            <a:ext cx="2882803"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400" b="0" i="0" u="none" strike="noStrike" cap="none">
                <a:solidFill>
                  <a:schemeClr val="lt1"/>
                </a:solidFill>
                <a:latin typeface="Arial"/>
                <a:ea typeface="Arial"/>
                <a:cs typeface="Arial"/>
                <a:sym typeface="Arial"/>
              </a:rPr>
              <a:t>Slide : Vinciane Gaillard</a:t>
            </a:r>
            <a:endParaRPr/>
          </a:p>
        </p:txBody>
      </p:sp>
      <p:sp>
        <p:nvSpPr>
          <p:cNvPr id="187" name="Google Shape;187;p26"/>
          <p:cNvSpPr txBox="1">
            <a:spLocks noGrp="1"/>
          </p:cNvSpPr>
          <p:nvPr>
            <p:ph type="title"/>
          </p:nvPr>
        </p:nvSpPr>
        <p:spPr>
          <a:xfrm>
            <a:off x="311700" y="2926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Clr>
                <a:srgbClr val="BEBF32"/>
              </a:buClr>
              <a:buSzPct val="111111"/>
              <a:buFont typeface="Corbel"/>
              <a:buNone/>
            </a:pPr>
            <a:r>
              <a:rPr lang="fr-FR"/>
              <a:t>Competence centres </a:t>
            </a:r>
            <a:br>
              <a:rPr lang="fr-FR"/>
            </a:br>
            <a:endParaRPr/>
          </a:p>
        </p:txBody>
      </p:sp>
      <p:pic>
        <p:nvPicPr>
          <p:cNvPr id="188" name="Google Shape;188;p26"/>
          <p:cNvPicPr preferRelativeResize="0"/>
          <p:nvPr/>
        </p:nvPicPr>
        <p:blipFill rotWithShape="1">
          <a:blip r:embed="rId3">
            <a:alphaModFix/>
          </a:blip>
          <a:srcRect/>
          <a:stretch/>
        </p:blipFill>
        <p:spPr>
          <a:xfrm>
            <a:off x="0" y="1132049"/>
            <a:ext cx="6172949" cy="3382626"/>
          </a:xfrm>
          <a:prstGeom prst="rect">
            <a:avLst/>
          </a:prstGeom>
          <a:noFill/>
          <a:ln>
            <a:noFill/>
          </a:ln>
        </p:spPr>
      </p:pic>
      <p:sp>
        <p:nvSpPr>
          <p:cNvPr id="189" name="Google Shape;189;p26"/>
          <p:cNvSpPr txBox="1"/>
          <p:nvPr/>
        </p:nvSpPr>
        <p:spPr>
          <a:xfrm>
            <a:off x="6172950" y="815525"/>
            <a:ext cx="2649600" cy="3109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FR" sz="1400" b="0" i="1" u="none" strike="noStrike" cap="none">
                <a:solidFill>
                  <a:srgbClr val="000000"/>
                </a:solidFill>
                <a:latin typeface="Verdana"/>
                <a:ea typeface="Verdana"/>
                <a:cs typeface="Verdana"/>
                <a:sym typeface="Verdana"/>
              </a:rPr>
              <a:t>“Shared hubs of expertise in implementing FAIR data stewardship principles, offering leadership, coordination and cataloguing services to connect relevant people, guidance, learning resources and curricula in different thematic areas.”</a:t>
            </a:r>
            <a:br>
              <a:rPr lang="fr-FR" sz="1400" b="0" i="1" u="none" strike="noStrike" cap="none">
                <a:solidFill>
                  <a:srgbClr val="000000"/>
                </a:solidFill>
                <a:latin typeface="Verdana"/>
                <a:ea typeface="Verdana"/>
                <a:cs typeface="Verdana"/>
                <a:sym typeface="Verdana"/>
              </a:rPr>
            </a:br>
            <a:br>
              <a:rPr lang="fr-FR" sz="1400" b="0" i="1" u="none" strike="noStrike" cap="none">
                <a:solidFill>
                  <a:srgbClr val="000000"/>
                </a:solidFill>
                <a:latin typeface="Verdana"/>
                <a:ea typeface="Verdana"/>
                <a:cs typeface="Verdana"/>
                <a:sym typeface="Verdana"/>
              </a:rPr>
            </a:br>
            <a:r>
              <a:rPr lang="fr-FR" sz="1050" i="1"/>
              <a:t>FAIRsFAIR summary of competence centres features (based on the characterisation of 36 competence centres)</a:t>
            </a:r>
            <a:r>
              <a:rPr lang="fr-FR" sz="1050" i="1">
                <a:solidFill>
                  <a:srgbClr val="1F497D"/>
                </a:solidFill>
              </a:rPr>
              <a:t> (</a:t>
            </a:r>
            <a:r>
              <a:rPr lang="fr-FR" sz="1050" i="1" u="sng">
                <a:solidFill>
                  <a:schemeClr val="hlink"/>
                </a:solidFill>
                <a:hlinkClick r:id="rId4"/>
              </a:rPr>
              <a:t>Herterich et al.</a:t>
            </a:r>
            <a:r>
              <a:rPr lang="fr-FR" sz="1050" i="1">
                <a:solidFill>
                  <a:schemeClr val="dk1"/>
                </a:solidFill>
              </a:rPr>
              <a:t>, 2019)</a:t>
            </a:r>
            <a:endParaRPr sz="14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1263</Words>
  <Application>Microsoft Office PowerPoint</Application>
  <PresentationFormat>On-screen Show (16:9)</PresentationFormat>
  <Paragraphs>120</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Corbel</vt:lpstr>
      <vt:lpstr>Arial</vt:lpstr>
      <vt:lpstr>Verdana</vt:lpstr>
      <vt:lpstr>Simple Light</vt:lpstr>
      <vt:lpstr>Digital Skills for FAIR and open science - Report of the EOSC Skills &amp; Training Working Group</vt:lpstr>
      <vt:lpstr>Digital skills for FAIR and open science</vt:lpstr>
      <vt:lpstr>Skills and training a key factor for success of EOSC</vt:lpstr>
      <vt:lpstr>The EOSC Training &amp; Skills Working Group</vt:lpstr>
      <vt:lpstr>The Digital skills for FAIR and open science report – 4 Priority Areas</vt:lpstr>
      <vt:lpstr>Main recommendations of the EOSC Training &amp; Skills WG</vt:lpstr>
      <vt:lpstr>Framework of Actors in the EOSC Ecosystem </vt:lpstr>
      <vt:lpstr>FAIR data stewardship Use Case  for SRIA</vt:lpstr>
      <vt:lpstr>Competence centres  </vt:lpstr>
      <vt:lpstr>Competence centres, 23 interviews  </vt:lpstr>
      <vt:lpstr>Recommendations for EOSC Learning and Training Catalogue implementation  </vt:lpstr>
      <vt:lpstr>National Digital Skills Strategies</vt:lpstr>
      <vt:lpstr>PowerPoint Presentation</vt:lpstr>
      <vt:lpstr>Recommendations for National Digital Skills Strategies  </vt:lpstr>
      <vt:lpstr>Going forward</vt:lpstr>
      <vt:lpstr>Acknowledgements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Skills for FAIR and open science - Report of the EOSC Skills &amp; Training Working Group</dc:title>
  <cp:lastModifiedBy>Celia van Gelder</cp:lastModifiedBy>
  <cp:revision>2</cp:revision>
  <dcterms:modified xsi:type="dcterms:W3CDTF">2021-06-08T10:13:28Z</dcterms:modified>
</cp:coreProperties>
</file>