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99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71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4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56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44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42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240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98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59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56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54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A209F-0EEB-491A-A553-8B67164D36E6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AB22B-7DF3-4CAB-8612-A5D9AB540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748407" y="1090749"/>
            <a:ext cx="10555879" cy="3889189"/>
            <a:chOff x="748407" y="1090749"/>
            <a:chExt cx="10555879" cy="3889189"/>
          </a:xfrm>
        </p:grpSpPr>
        <p:cxnSp>
          <p:nvCxnSpPr>
            <p:cNvPr id="31" name="Straight Connector 30"/>
            <p:cNvCxnSpPr>
              <a:stCxn id="9" idx="4"/>
            </p:cNvCxnSpPr>
            <p:nvPr/>
          </p:nvCxnSpPr>
          <p:spPr>
            <a:xfrm flipH="1">
              <a:off x="5115212" y="3167200"/>
              <a:ext cx="544" cy="1394459"/>
            </a:xfrm>
            <a:prstGeom prst="line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>
              <a:stCxn id="7" idx="6"/>
              <a:endCxn id="8" idx="2"/>
            </p:cNvCxnSpPr>
            <p:nvPr/>
          </p:nvCxnSpPr>
          <p:spPr>
            <a:xfrm>
              <a:off x="1588786" y="3084469"/>
              <a:ext cx="1632856" cy="0"/>
            </a:xfrm>
            <a:prstGeom prst="line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1414614" y="3001737"/>
              <a:ext cx="174172" cy="16546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221642" y="3001737"/>
              <a:ext cx="174172" cy="16546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028670" y="3001737"/>
              <a:ext cx="174172" cy="16546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Off-page Connector 12"/>
            <p:cNvSpPr/>
            <p:nvPr/>
          </p:nvSpPr>
          <p:spPr>
            <a:xfrm>
              <a:off x="748408" y="2109109"/>
              <a:ext cx="1506583" cy="766355"/>
            </a:xfrm>
            <a:prstGeom prst="flowChartOffpageConnector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</a:rPr>
                <a:t>mic component </a:t>
              </a:r>
              <a:r>
                <a:rPr lang="en-US" sz="1400" dirty="0" err="1" smtClean="0">
                  <a:solidFill>
                    <a:schemeClr val="accent1">
                      <a:lumMod val="50000"/>
                    </a:schemeClr>
                  </a:solidFill>
                </a:rPr>
                <a:t>init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" name="Flowchart: Off-page Connector 13"/>
            <p:cNvSpPr/>
            <p:nvPr/>
          </p:nvSpPr>
          <p:spPr>
            <a:xfrm>
              <a:off x="2555437" y="2109108"/>
              <a:ext cx="1506583" cy="766355"/>
            </a:xfrm>
            <a:prstGeom prst="flowChartOffpageConnector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</a:rPr>
                <a:t>mic component validate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" name="Flowchart: Off-page Connector 14"/>
            <p:cNvSpPr/>
            <p:nvPr/>
          </p:nvSpPr>
          <p:spPr>
            <a:xfrm>
              <a:off x="4362466" y="2109108"/>
              <a:ext cx="1506583" cy="766355"/>
            </a:xfrm>
            <a:prstGeom prst="flowChartOffpageConnector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</a:rPr>
                <a:t>mic component test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6" name="Flowchart: Off-page Connector 15"/>
            <p:cNvSpPr/>
            <p:nvPr/>
          </p:nvSpPr>
          <p:spPr>
            <a:xfrm>
              <a:off x="6169495" y="2109108"/>
              <a:ext cx="1506583" cy="766355"/>
            </a:xfrm>
            <a:prstGeom prst="flowChartOffpageConnector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</a:rPr>
                <a:t>mic image </a:t>
              </a:r>
              <a:r>
                <a:rPr lang="en-US" sz="1400" dirty="0" err="1" smtClean="0">
                  <a:solidFill>
                    <a:schemeClr val="accent1">
                      <a:lumMod val="50000"/>
                    </a:schemeClr>
                  </a:solidFill>
                </a:rPr>
                <a:t>init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7" name="Flowchart: Off-page Connector 16"/>
            <p:cNvSpPr/>
            <p:nvPr/>
          </p:nvSpPr>
          <p:spPr>
            <a:xfrm>
              <a:off x="7976524" y="2109108"/>
              <a:ext cx="1506583" cy="766355"/>
            </a:xfrm>
            <a:prstGeom prst="flowChartOffpageConnector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</a:rPr>
                <a:t>mic image build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9" name="Flowchart: Off-page Connector 18"/>
            <p:cNvSpPr/>
            <p:nvPr/>
          </p:nvSpPr>
          <p:spPr>
            <a:xfrm>
              <a:off x="9797703" y="2109108"/>
              <a:ext cx="1506583" cy="766355"/>
            </a:xfrm>
            <a:prstGeom prst="flowChartOffpageConnector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</a:rPr>
                <a:t>mic image test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5028670" y="4561659"/>
              <a:ext cx="174172" cy="16546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>
              <a:stCxn id="25" idx="6"/>
              <a:endCxn id="26" idx="2"/>
            </p:cNvCxnSpPr>
            <p:nvPr/>
          </p:nvCxnSpPr>
          <p:spPr>
            <a:xfrm>
              <a:off x="7009874" y="3082561"/>
              <a:ext cx="1632856" cy="0"/>
            </a:xfrm>
            <a:prstGeom prst="line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6835702" y="2999829"/>
              <a:ext cx="174172" cy="16546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8642730" y="2999829"/>
              <a:ext cx="174172" cy="16546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10450845" y="2999829"/>
              <a:ext cx="174172" cy="16546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10446491" y="4534168"/>
              <a:ext cx="174172" cy="16546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748407" y="1090749"/>
              <a:ext cx="1506584" cy="6858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Create a component from existing templates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2555436" y="1095649"/>
              <a:ext cx="1504405" cy="6858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Verification of structure, metadata validation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4362466" y="1124498"/>
              <a:ext cx="1506583" cy="6858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Test execution with local data 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3247193" y="3436282"/>
              <a:ext cx="1506583" cy="6858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Upload component to GitHub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6169495" y="1124498"/>
              <a:ext cx="1506583" cy="6858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Create a component from existing templates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7976524" y="1124498"/>
              <a:ext cx="1504405" cy="6858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Build a local image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9781375" y="1124498"/>
              <a:ext cx="1504405" cy="6858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Test a component with a Docker image, build tests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8633576" y="3461607"/>
              <a:ext cx="1504405" cy="6858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accent1">
                      <a:lumMod val="50000"/>
                    </a:schemeClr>
                  </a:solidFill>
                </a:rPr>
                <a:t>Upload image to </a:t>
              </a:r>
              <a:r>
                <a:rPr lang="en-US" sz="1200" dirty="0" err="1" smtClean="0">
                  <a:solidFill>
                    <a:schemeClr val="accent1">
                      <a:lumMod val="50000"/>
                    </a:schemeClr>
                  </a:solidFill>
                </a:rPr>
                <a:t>DockerHub</a:t>
              </a:r>
              <a:endParaRPr lang="en-US" sz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cxnSp>
          <p:nvCxnSpPr>
            <p:cNvPr id="45" name="Straight Connector 44"/>
            <p:cNvCxnSpPr>
              <a:stCxn id="8" idx="6"/>
              <a:endCxn id="9" idx="2"/>
            </p:cNvCxnSpPr>
            <p:nvPr/>
          </p:nvCxnSpPr>
          <p:spPr>
            <a:xfrm>
              <a:off x="3395814" y="3084469"/>
              <a:ext cx="1632856" cy="0"/>
            </a:xfrm>
            <a:prstGeom prst="line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9" idx="6"/>
              <a:endCxn id="25" idx="2"/>
            </p:cNvCxnSpPr>
            <p:nvPr/>
          </p:nvCxnSpPr>
          <p:spPr>
            <a:xfrm flipV="1">
              <a:off x="5202842" y="3082561"/>
              <a:ext cx="1632860" cy="1908"/>
            </a:xfrm>
            <a:prstGeom prst="line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26" idx="6"/>
              <a:endCxn id="27" idx="2"/>
            </p:cNvCxnSpPr>
            <p:nvPr/>
          </p:nvCxnSpPr>
          <p:spPr>
            <a:xfrm>
              <a:off x="8816902" y="3082561"/>
              <a:ext cx="1633943" cy="0"/>
            </a:xfrm>
            <a:prstGeom prst="line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27" idx="4"/>
              <a:endCxn id="28" idx="0"/>
            </p:cNvCxnSpPr>
            <p:nvPr/>
          </p:nvCxnSpPr>
          <p:spPr>
            <a:xfrm flipH="1">
              <a:off x="10533577" y="3165292"/>
              <a:ext cx="4354" cy="1368876"/>
            </a:xfrm>
            <a:prstGeom prst="line">
              <a:avLst/>
            </a:prstGeom>
            <a:ln w="3175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entagon 28"/>
            <p:cNvSpPr/>
            <p:nvPr/>
          </p:nvSpPr>
          <p:spPr>
            <a:xfrm>
              <a:off x="3247193" y="4261213"/>
              <a:ext cx="1663382" cy="705660"/>
            </a:xfrm>
            <a:prstGeom prst="homePlate">
              <a:avLst>
                <a:gd name="adj" fmla="val 2394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accent1">
                      <a:lumMod val="50000"/>
                    </a:schemeClr>
                  </a:solidFill>
                </a:rPr>
                <a:t>mic component </a:t>
              </a:r>
              <a:r>
                <a:rPr lang="en-US" sz="1400" dirty="0" smtClean="0">
                  <a:solidFill>
                    <a:schemeClr val="accent1">
                      <a:lumMod val="50000"/>
                    </a:schemeClr>
                  </a:solidFill>
                </a:rPr>
                <a:t>upload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4" name="Pentagon 43"/>
            <p:cNvSpPr/>
            <p:nvPr/>
          </p:nvSpPr>
          <p:spPr>
            <a:xfrm>
              <a:off x="8665014" y="4274278"/>
              <a:ext cx="1663382" cy="705660"/>
            </a:xfrm>
            <a:prstGeom prst="homePlate">
              <a:avLst>
                <a:gd name="adj" fmla="val 2394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accent1">
                      <a:lumMod val="50000"/>
                    </a:schemeClr>
                  </a:solidFill>
                </a:rPr>
                <a:t>mic image upload</a:t>
              </a:r>
              <a:endParaRPr lang="en-US" sz="1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4105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69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USC/ISI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dgarijo</dc:creator>
  <cp:lastModifiedBy>dgarijo</cp:lastModifiedBy>
  <cp:revision>11</cp:revision>
  <dcterms:created xsi:type="dcterms:W3CDTF">2020-04-30T19:36:30Z</dcterms:created>
  <dcterms:modified xsi:type="dcterms:W3CDTF">2020-04-30T21:51:41Z</dcterms:modified>
</cp:coreProperties>
</file>