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6" r:id="rId5"/>
    <p:sldMasterId id="2147483648" r:id="rId6"/>
    <p:sldMasterId id="2147483652" r:id="rId7"/>
    <p:sldMasterId id="2147483662" r:id="rId8"/>
    <p:sldMasterId id="2147483693" r:id="rId9"/>
    <p:sldMasterId id="2147483698" r:id="rId10"/>
    <p:sldMasterId id="2147483665" r:id="rId11"/>
  </p:sldMasterIdLst>
  <p:notesMasterIdLst>
    <p:notesMasterId r:id="rId30"/>
  </p:notesMasterIdLst>
  <p:handoutMasterIdLst>
    <p:handoutMasterId r:id="rId31"/>
  </p:handoutMasterIdLst>
  <p:sldIdLst>
    <p:sldId id="312" r:id="rId12"/>
    <p:sldId id="690" r:id="rId13"/>
    <p:sldId id="691" r:id="rId14"/>
    <p:sldId id="706" r:id="rId15"/>
    <p:sldId id="692" r:id="rId16"/>
    <p:sldId id="693" r:id="rId17"/>
    <p:sldId id="697" r:id="rId18"/>
    <p:sldId id="361" r:id="rId19"/>
    <p:sldId id="703" r:id="rId20"/>
    <p:sldId id="694" r:id="rId21"/>
    <p:sldId id="707" r:id="rId22"/>
    <p:sldId id="699" r:id="rId23"/>
    <p:sldId id="695" r:id="rId24"/>
    <p:sldId id="700" r:id="rId25"/>
    <p:sldId id="696" r:id="rId26"/>
    <p:sldId id="704" r:id="rId27"/>
    <p:sldId id="705" r:id="rId28"/>
    <p:sldId id="313" r:id="rId29"/>
  </p:sldIdLst>
  <p:sldSz cx="9144000" cy="5143500" type="screen16x9"/>
  <p:notesSz cx="6858000" cy="1219200"/>
  <p:embeddedFontLst>
    <p:embeddedFont>
      <p:font typeface="Calibri" panose="020F0502020204030204" pitchFamily="34" charset="0"/>
      <p:regular r:id="rId32"/>
      <p:bold r:id="rId33"/>
      <p:italic r:id="rId34"/>
      <p:boldItalic r:id="rId35"/>
    </p:embeddedFont>
    <p:embeddedFont>
      <p:font typeface="Corbel" panose="020B0503020204020204" pitchFamily="34" charset="0"/>
      <p:regular r:id="rId36"/>
      <p:bold r:id="rId37"/>
      <p:italic r:id="rId38"/>
      <p:boldItalic r:id="rId39"/>
    </p:embeddedFont>
    <p:embeddedFont>
      <p:font typeface="Roboto" panose="02000000000000000000" pitchFamily="2" charset="0"/>
      <p:regular r:id="rId40"/>
      <p:bold r:id="rId41"/>
      <p:italic r:id="rId42"/>
      <p:boldItalic r:id="rId43"/>
    </p:embeddedFont>
    <p:embeddedFont>
      <p:font typeface="Roboto Black" panose="02000000000000000000" pitchFamily="2" charset="0"/>
      <p:regular r:id="rId44"/>
      <p:bold r:id="rId45"/>
      <p:italic r:id="rId46"/>
      <p:boldItalic r:id="rId47"/>
    </p:embeddedFont>
    <p:embeddedFont>
      <p:font typeface="Roboto Light" panose="02000000000000000000" pitchFamily="2" charset="0"/>
      <p:regular r:id="rId48"/>
      <p:italic r:id="rId49"/>
    </p:embeddedFont>
    <p:embeddedFont>
      <p:font typeface="Roboto Medium" panose="02000000000000000000" pitchFamily="2" charset="0"/>
      <p:regular r:id="rId50"/>
      <p:italic r:id="rId51"/>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4" pos="5239" userDrawn="1">
          <p15:clr>
            <a:srgbClr val="A4A3A4"/>
          </p15:clr>
        </p15:guide>
        <p15:guide id="5" pos="2880" userDrawn="1">
          <p15:clr>
            <a:srgbClr val="A4A3A4"/>
          </p15:clr>
        </p15:guide>
        <p15:guide id="6" orient="horz" pos="16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B3"/>
    <a:srgbClr val="D5EFF9"/>
    <a:srgbClr val="6A862A"/>
    <a:srgbClr val="003D50"/>
    <a:srgbClr val="0D224C"/>
    <a:srgbClr val="384973"/>
    <a:srgbClr val="2A4898"/>
    <a:srgbClr val="F8A900"/>
    <a:srgbClr val="8E1558"/>
    <a:srgbClr val="A749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E464A8-D265-477F-AC08-C54AD9E2E03C}" v="251" dt="2021-05-06T07:17:32.7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0" autoAdjust="0"/>
    <p:restoredTop sz="69535" autoAdjust="0"/>
  </p:normalViewPr>
  <p:slideViewPr>
    <p:cSldViewPr snapToGrid="0">
      <p:cViewPr varScale="1">
        <p:scale>
          <a:sx n="44" d="100"/>
          <a:sy n="44" d="100"/>
        </p:scale>
        <p:origin x="1416" y="32"/>
      </p:cViewPr>
      <p:guideLst>
        <p:guide pos="5239"/>
        <p:guide pos="2880"/>
        <p:guide orient="horz" pos="162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font" Target="fonts/font8.fntdata"/><Relationship Id="rId21" Type="http://schemas.openxmlformats.org/officeDocument/2006/relationships/slide" Target="slides/slide1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tableStyles" Target="tableStyle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7.xml"/><Relationship Id="rId24" Type="http://schemas.openxmlformats.org/officeDocument/2006/relationships/slide" Target="slides/slide1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viewProps" Target="viewProps.xml"/><Relationship Id="rId5" Type="http://schemas.openxmlformats.org/officeDocument/2006/relationships/slideMaster" Target="slideMasters/slideMaster1.xml"/><Relationship Id="rId19" Type="http://schemas.openxmlformats.org/officeDocument/2006/relationships/slide" Target="slides/slide8.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microsoft.com/office/2016/11/relationships/changesInfo" Target="changesInfos/changesInfo1.xml"/><Relationship Id="rId8" Type="http://schemas.openxmlformats.org/officeDocument/2006/relationships/slideMaster" Target="slideMasters/slideMaster4.xml"/><Relationship Id="rId51" Type="http://schemas.openxmlformats.org/officeDocument/2006/relationships/font" Target="fonts/font20.fntdata"/><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9.xml"/><Relationship Id="rId41" Type="http://schemas.openxmlformats.org/officeDocument/2006/relationships/font" Target="fonts/font10.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font" Target="fonts/font5.fntdata"/><Relationship Id="rId49" Type="http://schemas.openxmlformats.org/officeDocument/2006/relationships/font" Target="fonts/font18.fntdata"/><Relationship Id="rId57" Type="http://schemas.microsoft.com/office/2015/10/relationships/revisionInfo" Target="revisionInfo.xml"/><Relationship Id="rId10" Type="http://schemas.openxmlformats.org/officeDocument/2006/relationships/slideMaster" Target="slideMasters/slideMaster6.xml"/><Relationship Id="rId31" Type="http://schemas.openxmlformats.org/officeDocument/2006/relationships/handoutMaster" Target="handoutMasters/handoutMaster1.xml"/><Relationship Id="rId44" Type="http://schemas.openxmlformats.org/officeDocument/2006/relationships/font" Target="fonts/font13.fntdata"/><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Brown" userId="S::christopher.brown@jisc.ac.uk::f6b660a5-21ed-4922-b6e5-7fab0aa0464b" providerId="AD" clId="Web-{6313F13C-2536-C8F6-A9AE-EF66A19025C6}"/>
    <pc:docChg chg="modSld">
      <pc:chgData name="Christopher Brown" userId="S::christopher.brown@jisc.ac.uk::f6b660a5-21ed-4922-b6e5-7fab0aa0464b" providerId="AD" clId="Web-{6313F13C-2536-C8F6-A9AE-EF66A19025C6}" dt="2021-04-27T09:22:13.059" v="26" actId="20577"/>
      <pc:docMkLst>
        <pc:docMk/>
      </pc:docMkLst>
      <pc:sldChg chg="modSp">
        <pc:chgData name="Christopher Brown" userId="S::christopher.brown@jisc.ac.uk::f6b660a5-21ed-4922-b6e5-7fab0aa0464b" providerId="AD" clId="Web-{6313F13C-2536-C8F6-A9AE-EF66A19025C6}" dt="2021-04-27T09:22:13.059" v="26" actId="20577"/>
        <pc:sldMkLst>
          <pc:docMk/>
          <pc:sldMk cId="1894738813" sldId="327"/>
        </pc:sldMkLst>
        <pc:spChg chg="mod">
          <ac:chgData name="Christopher Brown" userId="S::christopher.brown@jisc.ac.uk::f6b660a5-21ed-4922-b6e5-7fab0aa0464b" providerId="AD" clId="Web-{6313F13C-2536-C8F6-A9AE-EF66A19025C6}" dt="2021-04-27T09:22:13.059" v="26" actId="20577"/>
          <ac:spMkLst>
            <pc:docMk/>
            <pc:sldMk cId="1894738813" sldId="327"/>
            <ac:spMk id="11" creationId="{FDB13621-53E3-4A84-9BCB-67507E62096E}"/>
          </ac:spMkLst>
        </pc:spChg>
      </pc:sldChg>
    </pc:docChg>
  </pc:docChgLst>
  <pc:docChgLst>
    <pc:chgData name="Christopher Brown" userId="S::christopher.brown@jisc.ac.uk::f6b660a5-21ed-4922-b6e5-7fab0aa0464b" providerId="AD" clId="Web-{2BDBB658-0F3F-124A-305C-FA3E4E0C0748}"/>
    <pc:docChg chg="modSld">
      <pc:chgData name="Christopher Brown" userId="S::christopher.brown@jisc.ac.uk::f6b660a5-21ed-4922-b6e5-7fab0aa0464b" providerId="AD" clId="Web-{2BDBB658-0F3F-124A-305C-FA3E4E0C0748}" dt="2021-04-27T15:35:42.617" v="20" actId="1076"/>
      <pc:docMkLst>
        <pc:docMk/>
      </pc:docMkLst>
      <pc:sldChg chg="addSp delSp modSp">
        <pc:chgData name="Christopher Brown" userId="S::christopher.brown@jisc.ac.uk::f6b660a5-21ed-4922-b6e5-7fab0aa0464b" providerId="AD" clId="Web-{2BDBB658-0F3F-124A-305C-FA3E4E0C0748}" dt="2021-04-27T15:35:42.617" v="20" actId="1076"/>
        <pc:sldMkLst>
          <pc:docMk/>
          <pc:sldMk cId="1894738813" sldId="327"/>
        </pc:sldMkLst>
        <pc:spChg chg="mod">
          <ac:chgData name="Christopher Brown" userId="S::christopher.brown@jisc.ac.uk::f6b660a5-21ed-4922-b6e5-7fab0aa0464b" providerId="AD" clId="Web-{2BDBB658-0F3F-124A-305C-FA3E4E0C0748}" dt="2021-04-27T15:35:20.992" v="16" actId="1076"/>
          <ac:spMkLst>
            <pc:docMk/>
            <pc:sldMk cId="1894738813" sldId="327"/>
            <ac:spMk id="13" creationId="{C3F47A45-84DE-4C45-853A-16C2361439F1}"/>
          </ac:spMkLst>
        </pc:spChg>
        <pc:spChg chg="mod">
          <ac:chgData name="Christopher Brown" userId="S::christopher.brown@jisc.ac.uk::f6b660a5-21ed-4922-b6e5-7fab0aa0464b" providerId="AD" clId="Web-{2BDBB658-0F3F-124A-305C-FA3E4E0C0748}" dt="2021-04-27T15:35:35.086" v="18" actId="1076"/>
          <ac:spMkLst>
            <pc:docMk/>
            <pc:sldMk cId="1894738813" sldId="327"/>
            <ac:spMk id="16" creationId="{00000000-0000-0000-0000-000000000000}"/>
          </ac:spMkLst>
        </pc:spChg>
        <pc:picChg chg="del">
          <ac:chgData name="Christopher Brown" userId="S::christopher.brown@jisc.ac.uk::f6b660a5-21ed-4922-b6e5-7fab0aa0464b" providerId="AD" clId="Web-{2BDBB658-0F3F-124A-305C-FA3E4E0C0748}" dt="2021-04-27T15:33:10.941" v="0"/>
          <ac:picMkLst>
            <pc:docMk/>
            <pc:sldMk cId="1894738813" sldId="327"/>
            <ac:picMk id="6" creationId="{0ACA07B6-61B8-4B53-BF1B-23DA74AEA453}"/>
          </ac:picMkLst>
        </pc:picChg>
        <pc:picChg chg="add mod">
          <ac:chgData name="Christopher Brown" userId="S::christopher.brown@jisc.ac.uk::f6b660a5-21ed-4922-b6e5-7fab0aa0464b" providerId="AD" clId="Web-{2BDBB658-0F3F-124A-305C-FA3E4E0C0748}" dt="2021-04-27T15:35:42.617" v="20" actId="1076"/>
          <ac:picMkLst>
            <pc:docMk/>
            <pc:sldMk cId="1894738813" sldId="327"/>
            <ac:picMk id="14" creationId="{9ADA97BB-4E8F-416A-AE53-9451760B3B2B}"/>
          </ac:picMkLst>
        </pc:picChg>
      </pc:sldChg>
    </pc:docChg>
  </pc:docChgLst>
  <pc:docChgLst>
    <pc:chgData name="Monica Duke" userId="91318a44-c267-4529-92bb-22edd95aa792" providerId="ADAL" clId="{DD5CEDF4-2E3A-45AB-BD39-14BEAE68043C}"/>
    <pc:docChg chg="undo redo custSel addSld delSld modSld sldOrd addMainMaster delMainMaster modMainMaster">
      <pc:chgData name="Monica Duke" userId="91318a44-c267-4529-92bb-22edd95aa792" providerId="ADAL" clId="{DD5CEDF4-2E3A-45AB-BD39-14BEAE68043C}" dt="2021-04-08T13:38:38.562" v="3422" actId="20577"/>
      <pc:docMkLst>
        <pc:docMk/>
      </pc:docMkLst>
      <pc:sldChg chg="modSp mod">
        <pc:chgData name="Monica Duke" userId="91318a44-c267-4529-92bb-22edd95aa792" providerId="ADAL" clId="{DD5CEDF4-2E3A-45AB-BD39-14BEAE68043C}" dt="2021-04-07T13:05:20.185" v="54" actId="14100"/>
        <pc:sldMkLst>
          <pc:docMk/>
          <pc:sldMk cId="0" sldId="312"/>
        </pc:sldMkLst>
        <pc:spChg chg="mod">
          <ac:chgData name="Monica Duke" userId="91318a44-c267-4529-92bb-22edd95aa792" providerId="ADAL" clId="{DD5CEDF4-2E3A-45AB-BD39-14BEAE68043C}" dt="2021-04-07T13:04:43.538" v="13" actId="20577"/>
          <ac:spMkLst>
            <pc:docMk/>
            <pc:sldMk cId="0" sldId="312"/>
            <ac:spMk id="1385" creationId="{00000000-0000-0000-0000-000000000000}"/>
          </ac:spMkLst>
        </pc:spChg>
        <pc:spChg chg="mod">
          <ac:chgData name="Monica Duke" userId="91318a44-c267-4529-92bb-22edd95aa792" providerId="ADAL" clId="{DD5CEDF4-2E3A-45AB-BD39-14BEAE68043C}" dt="2021-04-07T13:05:20.185" v="54" actId="14100"/>
          <ac:spMkLst>
            <pc:docMk/>
            <pc:sldMk cId="0" sldId="312"/>
            <ac:spMk id="1386" creationId="{00000000-0000-0000-0000-000000000000}"/>
          </ac:spMkLst>
        </pc:spChg>
      </pc:sldChg>
      <pc:sldChg chg="modSp mod setBg">
        <pc:chgData name="Monica Duke" userId="91318a44-c267-4529-92bb-22edd95aa792" providerId="ADAL" clId="{DD5CEDF4-2E3A-45AB-BD39-14BEAE68043C}" dt="2021-04-08T11:13:10.309" v="2271"/>
        <pc:sldMkLst>
          <pc:docMk/>
          <pc:sldMk cId="3642094492" sldId="313"/>
        </pc:sldMkLst>
        <pc:spChg chg="mod">
          <ac:chgData name="Monica Duke" userId="91318a44-c267-4529-92bb-22edd95aa792" providerId="ADAL" clId="{DD5CEDF4-2E3A-45AB-BD39-14BEAE68043C}" dt="2021-04-07T13:17:56.278" v="220" actId="20577"/>
          <ac:spMkLst>
            <pc:docMk/>
            <pc:sldMk cId="3642094492" sldId="313"/>
            <ac:spMk id="2" creationId="{00000000-0000-0000-0000-000000000000}"/>
          </ac:spMkLst>
        </pc:spChg>
        <pc:spChg chg="mod">
          <ac:chgData name="Monica Duke" userId="91318a44-c267-4529-92bb-22edd95aa792" providerId="ADAL" clId="{DD5CEDF4-2E3A-45AB-BD39-14BEAE68043C}" dt="2021-04-07T13:20:48.857" v="347" actId="20577"/>
          <ac:spMkLst>
            <pc:docMk/>
            <pc:sldMk cId="3642094492" sldId="313"/>
            <ac:spMk id="3" creationId="{00000000-0000-0000-0000-000000000000}"/>
          </ac:spMkLst>
        </pc:spChg>
        <pc:spChg chg="mod">
          <ac:chgData name="Monica Duke" userId="91318a44-c267-4529-92bb-22edd95aa792" providerId="ADAL" clId="{DD5CEDF4-2E3A-45AB-BD39-14BEAE68043C}" dt="2021-04-07T13:22:01.800" v="421" actId="207"/>
          <ac:spMkLst>
            <pc:docMk/>
            <pc:sldMk cId="3642094492" sldId="313"/>
            <ac:spMk id="5" creationId="{DCDB9A5A-9308-4A23-A2BB-E83F7037D7DE}"/>
          </ac:spMkLst>
        </pc:spChg>
        <pc:spChg chg="mod">
          <ac:chgData name="Monica Duke" userId="91318a44-c267-4529-92bb-22edd95aa792" providerId="ADAL" clId="{DD5CEDF4-2E3A-45AB-BD39-14BEAE68043C}" dt="2021-04-07T13:20:38.485" v="317" actId="14100"/>
          <ac:spMkLst>
            <pc:docMk/>
            <pc:sldMk cId="3642094492" sldId="313"/>
            <ac:spMk id="8" creationId="{00000000-0000-0000-0000-000000000000}"/>
          </ac:spMkLst>
        </pc:spChg>
        <pc:spChg chg="mod">
          <ac:chgData name="Monica Duke" userId="91318a44-c267-4529-92bb-22edd95aa792" providerId="ADAL" clId="{DD5CEDF4-2E3A-45AB-BD39-14BEAE68043C}" dt="2021-04-07T13:20:17.811" v="291"/>
          <ac:spMkLst>
            <pc:docMk/>
            <pc:sldMk cId="3642094492" sldId="313"/>
            <ac:spMk id="10" creationId="{00000000-0000-0000-0000-000000000000}"/>
          </ac:spMkLst>
        </pc:spChg>
      </pc:sldChg>
      <pc:sldChg chg="delSp modSp del mod">
        <pc:chgData name="Monica Duke" userId="91318a44-c267-4529-92bb-22edd95aa792" providerId="ADAL" clId="{DD5CEDF4-2E3A-45AB-BD39-14BEAE68043C}" dt="2021-04-08T11:16:41.739" v="2303" actId="47"/>
        <pc:sldMkLst>
          <pc:docMk/>
          <pc:sldMk cId="2165553148" sldId="326"/>
        </pc:sldMkLst>
        <pc:spChg chg="mod">
          <ac:chgData name="Monica Duke" userId="91318a44-c267-4529-92bb-22edd95aa792" providerId="ADAL" clId="{DD5CEDF4-2E3A-45AB-BD39-14BEAE68043C}" dt="2021-04-08T11:16:33.566" v="2301" actId="21"/>
          <ac:spMkLst>
            <pc:docMk/>
            <pc:sldMk cId="2165553148" sldId="326"/>
            <ac:spMk id="2" creationId="{00000000-0000-0000-0000-000000000000}"/>
          </ac:spMkLst>
        </pc:spChg>
        <pc:spChg chg="mod">
          <ac:chgData name="Monica Duke" userId="91318a44-c267-4529-92bb-22edd95aa792" providerId="ADAL" clId="{DD5CEDF4-2E3A-45AB-BD39-14BEAE68043C}" dt="2021-04-08T11:15:45.326" v="2294" actId="1076"/>
          <ac:spMkLst>
            <pc:docMk/>
            <pc:sldMk cId="2165553148" sldId="326"/>
            <ac:spMk id="9" creationId="{00000000-0000-0000-0000-000000000000}"/>
          </ac:spMkLst>
        </pc:spChg>
        <pc:spChg chg="del mod">
          <ac:chgData name="Monica Duke" userId="91318a44-c267-4529-92bb-22edd95aa792" providerId="ADAL" clId="{DD5CEDF4-2E3A-45AB-BD39-14BEAE68043C}" dt="2021-04-08T11:16:05.771" v="2298" actId="21"/>
          <ac:spMkLst>
            <pc:docMk/>
            <pc:sldMk cId="2165553148" sldId="326"/>
            <ac:spMk id="32" creationId="{00000000-0000-0000-0000-000000000000}"/>
          </ac:spMkLst>
        </pc:spChg>
        <pc:picChg chg="mod">
          <ac:chgData name="Monica Duke" userId="91318a44-c267-4529-92bb-22edd95aa792" providerId="ADAL" clId="{DD5CEDF4-2E3A-45AB-BD39-14BEAE68043C}" dt="2021-04-08T11:15:45.326" v="2294" actId="1076"/>
          <ac:picMkLst>
            <pc:docMk/>
            <pc:sldMk cId="2165553148" sldId="326"/>
            <ac:picMk id="7" creationId="{00000000-0000-0000-0000-000000000000}"/>
          </ac:picMkLst>
        </pc:picChg>
        <pc:picChg chg="mod">
          <ac:chgData name="Monica Duke" userId="91318a44-c267-4529-92bb-22edd95aa792" providerId="ADAL" clId="{DD5CEDF4-2E3A-45AB-BD39-14BEAE68043C}" dt="2021-04-08T11:15:45.326" v="2294" actId="1076"/>
          <ac:picMkLst>
            <pc:docMk/>
            <pc:sldMk cId="2165553148" sldId="326"/>
            <ac:picMk id="8" creationId="{00000000-0000-0000-0000-000000000000}"/>
          </ac:picMkLst>
        </pc:picChg>
      </pc:sldChg>
      <pc:sldChg chg="addSp delSp modSp mod modNotesTx">
        <pc:chgData name="Monica Duke" userId="91318a44-c267-4529-92bb-22edd95aa792" providerId="ADAL" clId="{DD5CEDF4-2E3A-45AB-BD39-14BEAE68043C}" dt="2021-04-08T10:39:18.377" v="1548" actId="1076"/>
        <pc:sldMkLst>
          <pc:docMk/>
          <pc:sldMk cId="1894738813" sldId="327"/>
        </pc:sldMkLst>
        <pc:spChg chg="mod">
          <ac:chgData name="Monica Duke" userId="91318a44-c267-4529-92bb-22edd95aa792" providerId="ADAL" clId="{DD5CEDF4-2E3A-45AB-BD39-14BEAE68043C}" dt="2021-04-08T09:49:32.447" v="649" actId="14100"/>
          <ac:spMkLst>
            <pc:docMk/>
            <pc:sldMk cId="1894738813" sldId="327"/>
            <ac:spMk id="2" creationId="{00000000-0000-0000-0000-000000000000}"/>
          </ac:spMkLst>
        </pc:spChg>
        <pc:spChg chg="mod">
          <ac:chgData name="Monica Duke" userId="91318a44-c267-4529-92bb-22edd95aa792" providerId="ADAL" clId="{DD5CEDF4-2E3A-45AB-BD39-14BEAE68043C}" dt="2021-04-08T09:50:20.273" v="695" actId="20577"/>
          <ac:spMkLst>
            <pc:docMk/>
            <pc:sldMk cId="1894738813" sldId="327"/>
            <ac:spMk id="5" creationId="{00000000-0000-0000-0000-000000000000}"/>
          </ac:spMkLst>
        </pc:spChg>
        <pc:spChg chg="mod">
          <ac:chgData name="Monica Duke" userId="91318a44-c267-4529-92bb-22edd95aa792" providerId="ADAL" clId="{DD5CEDF4-2E3A-45AB-BD39-14BEAE68043C}" dt="2021-04-08T09:52:57.505" v="881" actId="20577"/>
          <ac:spMkLst>
            <pc:docMk/>
            <pc:sldMk cId="1894738813" sldId="327"/>
            <ac:spMk id="7" creationId="{00000000-0000-0000-0000-000000000000}"/>
          </ac:spMkLst>
        </pc:spChg>
        <pc:spChg chg="add mod">
          <ac:chgData name="Monica Duke" userId="91318a44-c267-4529-92bb-22edd95aa792" providerId="ADAL" clId="{DD5CEDF4-2E3A-45AB-BD39-14BEAE68043C}" dt="2021-04-08T10:39:18.377" v="1548" actId="1076"/>
          <ac:spMkLst>
            <pc:docMk/>
            <pc:sldMk cId="1894738813" sldId="327"/>
            <ac:spMk id="11" creationId="{FDB13621-53E3-4A84-9BCB-67507E62096E}"/>
          </ac:spMkLst>
        </pc:spChg>
        <pc:spChg chg="mod">
          <ac:chgData name="Monica Duke" userId="91318a44-c267-4529-92bb-22edd95aa792" providerId="ADAL" clId="{DD5CEDF4-2E3A-45AB-BD39-14BEAE68043C}" dt="2021-04-08T10:00:12.619" v="1053" actId="20577"/>
          <ac:spMkLst>
            <pc:docMk/>
            <pc:sldMk cId="1894738813" sldId="327"/>
            <ac:spMk id="16" creationId="{00000000-0000-0000-0000-000000000000}"/>
          </ac:spMkLst>
        </pc:spChg>
        <pc:spChg chg="mod">
          <ac:chgData name="Monica Duke" userId="91318a44-c267-4529-92bb-22edd95aa792" providerId="ADAL" clId="{DD5CEDF4-2E3A-45AB-BD39-14BEAE68043C}" dt="2021-04-08T10:39:14.423" v="1547" actId="1076"/>
          <ac:spMkLst>
            <pc:docMk/>
            <pc:sldMk cId="1894738813" sldId="327"/>
            <ac:spMk id="17" creationId="{00000000-0000-0000-0000-000000000000}"/>
          </ac:spMkLst>
        </pc:spChg>
        <pc:picChg chg="add mod">
          <ac:chgData name="Monica Duke" userId="91318a44-c267-4529-92bb-22edd95aa792" providerId="ADAL" clId="{DD5CEDF4-2E3A-45AB-BD39-14BEAE68043C}" dt="2021-04-08T10:39:10.031" v="1546" actId="1076"/>
          <ac:picMkLst>
            <pc:docMk/>
            <pc:sldMk cId="1894738813" sldId="327"/>
            <ac:picMk id="8" creationId="{36A0E453-CD30-461E-A42C-C6B5D694328F}"/>
          </ac:picMkLst>
        </pc:picChg>
        <pc:picChg chg="add mod">
          <ac:chgData name="Monica Duke" userId="91318a44-c267-4529-92bb-22edd95aa792" providerId="ADAL" clId="{DD5CEDF4-2E3A-45AB-BD39-14BEAE68043C}" dt="2021-04-08T10:39:02.557" v="1543" actId="1076"/>
          <ac:picMkLst>
            <pc:docMk/>
            <pc:sldMk cId="1894738813" sldId="327"/>
            <ac:picMk id="10" creationId="{9FDE8B82-E034-411D-93BB-94F185DB398E}"/>
          </ac:picMkLst>
        </pc:picChg>
        <pc:picChg chg="del">
          <ac:chgData name="Monica Duke" userId="91318a44-c267-4529-92bb-22edd95aa792" providerId="ADAL" clId="{DD5CEDF4-2E3A-45AB-BD39-14BEAE68043C}" dt="2021-04-08T09:48:46.819" v="624" actId="478"/>
          <ac:picMkLst>
            <pc:docMk/>
            <pc:sldMk cId="1894738813" sldId="327"/>
            <ac:picMk id="12" creationId="{00000000-0000-0000-0000-000000000000}"/>
          </ac:picMkLst>
        </pc:picChg>
        <pc:picChg chg="del">
          <ac:chgData name="Monica Duke" userId="91318a44-c267-4529-92bb-22edd95aa792" providerId="ADAL" clId="{DD5CEDF4-2E3A-45AB-BD39-14BEAE68043C}" dt="2021-04-08T09:48:54.413" v="625" actId="478"/>
          <ac:picMkLst>
            <pc:docMk/>
            <pc:sldMk cId="1894738813" sldId="327"/>
            <ac:picMk id="13" creationId="{00000000-0000-0000-0000-000000000000}"/>
          </ac:picMkLst>
        </pc:picChg>
      </pc:sldChg>
      <pc:sldChg chg="modSp add del mod ord modNotesTx">
        <pc:chgData name="Monica Duke" userId="91318a44-c267-4529-92bb-22edd95aa792" providerId="ADAL" clId="{DD5CEDF4-2E3A-45AB-BD39-14BEAE68043C}" dt="2021-04-08T11:22:00.867" v="2330" actId="47"/>
        <pc:sldMkLst>
          <pc:docMk/>
          <pc:sldMk cId="1056715476" sldId="342"/>
        </pc:sldMkLst>
        <pc:spChg chg="mod">
          <ac:chgData name="Monica Duke" userId="91318a44-c267-4529-92bb-22edd95aa792" providerId="ADAL" clId="{DD5CEDF4-2E3A-45AB-BD39-14BEAE68043C}" dt="2021-04-08T11:17:24.115" v="2305" actId="21"/>
          <ac:spMkLst>
            <pc:docMk/>
            <pc:sldMk cId="1056715476" sldId="342"/>
            <ac:spMk id="2" creationId="{00000000-0000-0000-0000-000000000000}"/>
          </ac:spMkLst>
        </pc:spChg>
      </pc:sldChg>
      <pc:sldChg chg="modSp mod">
        <pc:chgData name="Monica Duke" userId="91318a44-c267-4529-92bb-22edd95aa792" providerId="ADAL" clId="{DD5CEDF4-2E3A-45AB-BD39-14BEAE68043C}" dt="2021-04-08T13:34:26.750" v="3239" actId="1076"/>
        <pc:sldMkLst>
          <pc:docMk/>
          <pc:sldMk cId="4225330764" sldId="343"/>
        </pc:sldMkLst>
        <pc:spChg chg="mod">
          <ac:chgData name="Monica Duke" userId="91318a44-c267-4529-92bb-22edd95aa792" providerId="ADAL" clId="{DD5CEDF4-2E3A-45AB-BD39-14BEAE68043C}" dt="2021-04-07T13:22:30.700" v="429" actId="20577"/>
          <ac:spMkLst>
            <pc:docMk/>
            <pc:sldMk cId="4225330764" sldId="343"/>
            <ac:spMk id="2" creationId="{00000000-0000-0000-0000-000000000000}"/>
          </ac:spMkLst>
        </pc:spChg>
        <pc:spChg chg="mod">
          <ac:chgData name="Monica Duke" userId="91318a44-c267-4529-92bb-22edd95aa792" providerId="ADAL" clId="{DD5CEDF4-2E3A-45AB-BD39-14BEAE68043C}" dt="2021-04-08T13:34:18.388" v="3238" actId="20577"/>
          <ac:spMkLst>
            <pc:docMk/>
            <pc:sldMk cId="4225330764" sldId="343"/>
            <ac:spMk id="15" creationId="{38890C95-794A-4D1E-9C19-878477FA08F0}"/>
          </ac:spMkLst>
        </pc:spChg>
        <pc:picChg chg="mod">
          <ac:chgData name="Monica Duke" userId="91318a44-c267-4529-92bb-22edd95aa792" providerId="ADAL" clId="{DD5CEDF4-2E3A-45AB-BD39-14BEAE68043C}" dt="2021-04-08T13:34:26.750" v="3239" actId="1076"/>
          <ac:picMkLst>
            <pc:docMk/>
            <pc:sldMk cId="4225330764" sldId="343"/>
            <ac:picMk id="6" creationId="{AA1A8C30-659A-4A9E-81FF-3AA1F516561B}"/>
          </ac:picMkLst>
        </pc:picChg>
      </pc:sldChg>
      <pc:sldChg chg="delSp modSp del mod">
        <pc:chgData name="Monica Duke" userId="91318a44-c267-4529-92bb-22edd95aa792" providerId="ADAL" clId="{DD5CEDF4-2E3A-45AB-BD39-14BEAE68043C}" dt="2021-04-08T11:15:03.094" v="2288" actId="47"/>
        <pc:sldMkLst>
          <pc:docMk/>
          <pc:sldMk cId="3642148598" sldId="355"/>
        </pc:sldMkLst>
        <pc:spChg chg="del">
          <ac:chgData name="Monica Duke" userId="91318a44-c267-4529-92bb-22edd95aa792" providerId="ADAL" clId="{DD5CEDF4-2E3A-45AB-BD39-14BEAE68043C}" dt="2021-04-08T11:10:53.147" v="2210" actId="478"/>
          <ac:spMkLst>
            <pc:docMk/>
            <pc:sldMk cId="3642148598" sldId="355"/>
            <ac:spMk id="3" creationId="{14E201CB-8566-4817-BB9C-63D070ED1D23}"/>
          </ac:spMkLst>
        </pc:spChg>
        <pc:spChg chg="mod">
          <ac:chgData name="Monica Duke" userId="91318a44-c267-4529-92bb-22edd95aa792" providerId="ADAL" clId="{DD5CEDF4-2E3A-45AB-BD39-14BEAE68043C}" dt="2021-04-08T11:14:12.287" v="2273" actId="21"/>
          <ac:spMkLst>
            <pc:docMk/>
            <pc:sldMk cId="3642148598" sldId="355"/>
            <ac:spMk id="6" creationId="{B3FE2E07-A237-449C-9A7E-8AEFCD3390E4}"/>
          </ac:spMkLst>
        </pc:spChg>
      </pc:sldChg>
      <pc:sldChg chg="ord">
        <pc:chgData name="Monica Duke" userId="91318a44-c267-4529-92bb-22edd95aa792" providerId="ADAL" clId="{DD5CEDF4-2E3A-45AB-BD39-14BEAE68043C}" dt="2021-04-08T11:33:54.761" v="2406"/>
        <pc:sldMkLst>
          <pc:docMk/>
          <pc:sldMk cId="4050010066" sldId="356"/>
        </pc:sldMkLst>
      </pc:sldChg>
      <pc:sldChg chg="del modNotesTx">
        <pc:chgData name="Monica Duke" userId="91318a44-c267-4529-92bb-22edd95aa792" providerId="ADAL" clId="{DD5CEDF4-2E3A-45AB-BD39-14BEAE68043C}" dt="2021-04-08T12:00:16.805" v="2658" actId="47"/>
        <pc:sldMkLst>
          <pc:docMk/>
          <pc:sldMk cId="2648155011" sldId="357"/>
        </pc:sldMkLst>
      </pc:sldChg>
      <pc:sldChg chg="ord">
        <pc:chgData name="Monica Duke" userId="91318a44-c267-4529-92bb-22edd95aa792" providerId="ADAL" clId="{DD5CEDF4-2E3A-45AB-BD39-14BEAE68043C}" dt="2021-04-08T10:57:36.511" v="2121"/>
        <pc:sldMkLst>
          <pc:docMk/>
          <pc:sldMk cId="1046013740" sldId="361"/>
        </pc:sldMkLst>
      </pc:sldChg>
      <pc:sldChg chg="del">
        <pc:chgData name="Monica Duke" userId="91318a44-c267-4529-92bb-22edd95aa792" providerId="ADAL" clId="{DD5CEDF4-2E3A-45AB-BD39-14BEAE68043C}" dt="2021-04-08T10:52:10.402" v="1765" actId="47"/>
        <pc:sldMkLst>
          <pc:docMk/>
          <pc:sldMk cId="2324502797" sldId="362"/>
        </pc:sldMkLst>
      </pc:sldChg>
      <pc:sldChg chg="delSp modSp mod ord">
        <pc:chgData name="Monica Duke" userId="91318a44-c267-4529-92bb-22edd95aa792" providerId="ADAL" clId="{DD5CEDF4-2E3A-45AB-BD39-14BEAE68043C}" dt="2021-04-08T10:57:42.935" v="2123"/>
        <pc:sldMkLst>
          <pc:docMk/>
          <pc:sldMk cId="3395720366" sldId="363"/>
        </pc:sldMkLst>
        <pc:spChg chg="mod">
          <ac:chgData name="Monica Duke" userId="91318a44-c267-4529-92bb-22edd95aa792" providerId="ADAL" clId="{DD5CEDF4-2E3A-45AB-BD39-14BEAE68043C}" dt="2021-04-08T10:52:21.321" v="1767" actId="20577"/>
          <ac:spMkLst>
            <pc:docMk/>
            <pc:sldMk cId="3395720366" sldId="363"/>
            <ac:spMk id="7" creationId="{D0B2035B-5C9A-4A0F-8045-0159CB11C27C}"/>
          </ac:spMkLst>
        </pc:spChg>
        <pc:picChg chg="del">
          <ac:chgData name="Monica Duke" userId="91318a44-c267-4529-92bb-22edd95aa792" providerId="ADAL" clId="{DD5CEDF4-2E3A-45AB-BD39-14BEAE68043C}" dt="2021-04-08T08:59:24.631" v="430" actId="478"/>
          <ac:picMkLst>
            <pc:docMk/>
            <pc:sldMk cId="3395720366" sldId="363"/>
            <ac:picMk id="6" creationId="{16235EF7-8F16-4DD0-B29D-B685AC88331E}"/>
          </ac:picMkLst>
        </pc:picChg>
      </pc:sldChg>
      <pc:sldChg chg="modSp del mod ord">
        <pc:chgData name="Monica Duke" userId="91318a44-c267-4529-92bb-22edd95aa792" providerId="ADAL" clId="{DD5CEDF4-2E3A-45AB-BD39-14BEAE68043C}" dt="2021-04-08T10:43:20.020" v="1730" actId="47"/>
        <pc:sldMkLst>
          <pc:docMk/>
          <pc:sldMk cId="2917329072" sldId="365"/>
        </pc:sldMkLst>
        <pc:spChg chg="mod">
          <ac:chgData name="Monica Duke" userId="91318a44-c267-4529-92bb-22edd95aa792" providerId="ADAL" clId="{DD5CEDF4-2E3A-45AB-BD39-14BEAE68043C}" dt="2021-04-08T10:04:07.254" v="1187" actId="14100"/>
          <ac:spMkLst>
            <pc:docMk/>
            <pc:sldMk cId="2917329072" sldId="365"/>
            <ac:spMk id="6" creationId="{07FE93F4-04A2-44F7-81F1-ABD14A44A51F}"/>
          </ac:spMkLst>
        </pc:spChg>
      </pc:sldChg>
      <pc:sldChg chg="del">
        <pc:chgData name="Monica Duke" userId="91318a44-c267-4529-92bb-22edd95aa792" providerId="ADAL" clId="{DD5CEDF4-2E3A-45AB-BD39-14BEAE68043C}" dt="2021-04-08T10:52:27.075" v="1768" actId="47"/>
        <pc:sldMkLst>
          <pc:docMk/>
          <pc:sldMk cId="979800974" sldId="368"/>
        </pc:sldMkLst>
      </pc:sldChg>
      <pc:sldChg chg="del">
        <pc:chgData name="Monica Duke" userId="91318a44-c267-4529-92bb-22edd95aa792" providerId="ADAL" clId="{DD5CEDF4-2E3A-45AB-BD39-14BEAE68043C}" dt="2021-04-08T10:52:28.527" v="1769" actId="47"/>
        <pc:sldMkLst>
          <pc:docMk/>
          <pc:sldMk cId="4082264331" sldId="369"/>
        </pc:sldMkLst>
      </pc:sldChg>
      <pc:sldChg chg="del">
        <pc:chgData name="Monica Duke" userId="91318a44-c267-4529-92bb-22edd95aa792" providerId="ADAL" clId="{DD5CEDF4-2E3A-45AB-BD39-14BEAE68043C}" dt="2021-04-08T10:52:29.675" v="1770" actId="47"/>
        <pc:sldMkLst>
          <pc:docMk/>
          <pc:sldMk cId="1329318029" sldId="370"/>
        </pc:sldMkLst>
      </pc:sldChg>
      <pc:sldChg chg="modSp del mod">
        <pc:chgData name="Monica Duke" userId="91318a44-c267-4529-92bb-22edd95aa792" providerId="ADAL" clId="{DD5CEDF4-2E3A-45AB-BD39-14BEAE68043C}" dt="2021-04-08T13:38:19.582" v="3420" actId="47"/>
        <pc:sldMkLst>
          <pc:docMk/>
          <pc:sldMk cId="808909029" sldId="375"/>
        </pc:sldMkLst>
        <pc:spChg chg="mod">
          <ac:chgData name="Monica Duke" userId="91318a44-c267-4529-92bb-22edd95aa792" providerId="ADAL" clId="{DD5CEDF4-2E3A-45AB-BD39-14BEAE68043C}" dt="2021-04-08T10:02:27.513" v="1146" actId="20577"/>
          <ac:spMkLst>
            <pc:docMk/>
            <pc:sldMk cId="808909029" sldId="375"/>
            <ac:spMk id="5" creationId="{BA7ABE07-2FA2-4E68-BB51-C02D91E38B97}"/>
          </ac:spMkLst>
        </pc:spChg>
      </pc:sldChg>
      <pc:sldChg chg="del">
        <pc:chgData name="Monica Duke" userId="91318a44-c267-4529-92bb-22edd95aa792" providerId="ADAL" clId="{DD5CEDF4-2E3A-45AB-BD39-14BEAE68043C}" dt="2021-04-08T09:31:09.472" v="621" actId="47"/>
        <pc:sldMkLst>
          <pc:docMk/>
          <pc:sldMk cId="4054875694" sldId="663"/>
        </pc:sldMkLst>
      </pc:sldChg>
      <pc:sldChg chg="del">
        <pc:chgData name="Monica Duke" userId="91318a44-c267-4529-92bb-22edd95aa792" providerId="ADAL" clId="{DD5CEDF4-2E3A-45AB-BD39-14BEAE68043C}" dt="2021-04-08T09:31:08.600" v="620" actId="47"/>
        <pc:sldMkLst>
          <pc:docMk/>
          <pc:sldMk cId="4168197085" sldId="683"/>
        </pc:sldMkLst>
      </pc:sldChg>
      <pc:sldChg chg="add del ord">
        <pc:chgData name="Monica Duke" userId="91318a44-c267-4529-92bb-22edd95aa792" providerId="ADAL" clId="{DD5CEDF4-2E3A-45AB-BD39-14BEAE68043C}" dt="2021-04-08T10:01:20.758" v="1091"/>
        <pc:sldMkLst>
          <pc:docMk/>
          <pc:sldMk cId="29565740" sldId="685"/>
        </pc:sldMkLst>
      </pc:sldChg>
      <pc:sldChg chg="del">
        <pc:chgData name="Monica Duke" userId="91318a44-c267-4529-92bb-22edd95aa792" providerId="ADAL" clId="{DD5CEDF4-2E3A-45AB-BD39-14BEAE68043C}" dt="2021-04-08T09:31:07.709" v="619" actId="47"/>
        <pc:sldMkLst>
          <pc:docMk/>
          <pc:sldMk cId="1691958899" sldId="686"/>
        </pc:sldMkLst>
      </pc:sldChg>
      <pc:sldChg chg="del">
        <pc:chgData name="Monica Duke" userId="91318a44-c267-4529-92bb-22edd95aa792" providerId="ADAL" clId="{DD5CEDF4-2E3A-45AB-BD39-14BEAE68043C}" dt="2021-04-08T10:54:19.575" v="1837" actId="47"/>
        <pc:sldMkLst>
          <pc:docMk/>
          <pc:sldMk cId="3923259837" sldId="687"/>
        </pc:sldMkLst>
      </pc:sldChg>
      <pc:sldChg chg="modSp del mod modNotesTx">
        <pc:chgData name="Monica Duke" userId="91318a44-c267-4529-92bb-22edd95aa792" providerId="ADAL" clId="{DD5CEDF4-2E3A-45AB-BD39-14BEAE68043C}" dt="2021-04-08T10:57:26.832" v="2117" actId="47"/>
        <pc:sldMkLst>
          <pc:docMk/>
          <pc:sldMk cId="3297086272" sldId="689"/>
        </pc:sldMkLst>
        <pc:spChg chg="mod">
          <ac:chgData name="Monica Duke" userId="91318a44-c267-4529-92bb-22edd95aa792" providerId="ADAL" clId="{DD5CEDF4-2E3A-45AB-BD39-14BEAE68043C}" dt="2021-04-08T10:04:27.107" v="1188" actId="1076"/>
          <ac:spMkLst>
            <pc:docMk/>
            <pc:sldMk cId="3297086272" sldId="689"/>
            <ac:spMk id="11" creationId="{4BF2F8C7-2115-428C-8C5A-6960AC52BE74}"/>
          </ac:spMkLst>
        </pc:spChg>
      </pc:sldChg>
      <pc:sldChg chg="addSp delSp modSp new mod">
        <pc:chgData name="Monica Duke" userId="91318a44-c267-4529-92bb-22edd95aa792" providerId="ADAL" clId="{DD5CEDF4-2E3A-45AB-BD39-14BEAE68043C}" dt="2021-04-08T11:35:35.105" v="2551" actId="1076"/>
        <pc:sldMkLst>
          <pc:docMk/>
          <pc:sldMk cId="3904800565" sldId="689"/>
        </pc:sldMkLst>
        <pc:spChg chg="mod">
          <ac:chgData name="Monica Duke" userId="91318a44-c267-4529-92bb-22edd95aa792" providerId="ADAL" clId="{DD5CEDF4-2E3A-45AB-BD39-14BEAE68043C}" dt="2021-04-08T11:34:28.207" v="2454" actId="20577"/>
          <ac:spMkLst>
            <pc:docMk/>
            <pc:sldMk cId="3904800565" sldId="689"/>
            <ac:spMk id="2" creationId="{8EF03771-479A-4759-94FC-426CDA545C6A}"/>
          </ac:spMkLst>
        </pc:spChg>
        <pc:spChg chg="mod">
          <ac:chgData name="Monica Duke" userId="91318a44-c267-4529-92bb-22edd95aa792" providerId="ADAL" clId="{DD5CEDF4-2E3A-45AB-BD39-14BEAE68043C}" dt="2021-04-08T11:34:58.843" v="2545" actId="20577"/>
          <ac:spMkLst>
            <pc:docMk/>
            <pc:sldMk cId="3904800565" sldId="689"/>
            <ac:spMk id="5" creationId="{C6C04163-1C6C-408F-80F8-1F1BC0EB0F8A}"/>
          </ac:spMkLst>
        </pc:spChg>
        <pc:spChg chg="del mod">
          <ac:chgData name="Monica Duke" userId="91318a44-c267-4529-92bb-22edd95aa792" providerId="ADAL" clId="{DD5CEDF4-2E3A-45AB-BD39-14BEAE68043C}" dt="2021-04-08T11:35:10.994" v="2547" actId="478"/>
          <ac:spMkLst>
            <pc:docMk/>
            <pc:sldMk cId="3904800565" sldId="689"/>
            <ac:spMk id="6" creationId="{D3AA8F7E-02FB-414A-9B07-DB857EFE4786}"/>
          </ac:spMkLst>
        </pc:spChg>
        <pc:picChg chg="add mod">
          <ac:chgData name="Monica Duke" userId="91318a44-c267-4529-92bb-22edd95aa792" providerId="ADAL" clId="{DD5CEDF4-2E3A-45AB-BD39-14BEAE68043C}" dt="2021-04-08T11:35:35.105" v="2551" actId="1076"/>
          <ac:picMkLst>
            <pc:docMk/>
            <pc:sldMk cId="3904800565" sldId="689"/>
            <ac:picMk id="8" creationId="{6B8B5339-B640-4B0C-A264-BEA855445CCE}"/>
          </ac:picMkLst>
        </pc:picChg>
      </pc:sldChg>
      <pc:sldChg chg="delSp modSp new mod ord">
        <pc:chgData name="Monica Duke" userId="91318a44-c267-4529-92bb-22edd95aa792" providerId="ADAL" clId="{DD5CEDF4-2E3A-45AB-BD39-14BEAE68043C}" dt="2021-04-08T11:14:48.361" v="2287" actId="20577"/>
        <pc:sldMkLst>
          <pc:docMk/>
          <pc:sldMk cId="3114067632" sldId="690"/>
        </pc:sldMkLst>
        <pc:spChg chg="mod">
          <ac:chgData name="Monica Duke" userId="91318a44-c267-4529-92bb-22edd95aa792" providerId="ADAL" clId="{DD5CEDF4-2E3A-45AB-BD39-14BEAE68043C}" dt="2021-04-08T11:14:48.361" v="2287" actId="20577"/>
          <ac:spMkLst>
            <pc:docMk/>
            <pc:sldMk cId="3114067632" sldId="690"/>
            <ac:spMk id="2" creationId="{1A07B925-BD26-4E73-A259-226B50C24B0C}"/>
          </ac:spMkLst>
        </pc:spChg>
        <pc:spChg chg="del">
          <ac:chgData name="Monica Duke" userId="91318a44-c267-4529-92bb-22edd95aa792" providerId="ADAL" clId="{DD5CEDF4-2E3A-45AB-BD39-14BEAE68043C}" dt="2021-04-08T11:14:26.722" v="2275" actId="478"/>
          <ac:spMkLst>
            <pc:docMk/>
            <pc:sldMk cId="3114067632" sldId="690"/>
            <ac:spMk id="5" creationId="{CCA6CFC9-A960-43AF-AA4C-48B3E08BC6AB}"/>
          </ac:spMkLst>
        </pc:spChg>
        <pc:spChg chg="mod">
          <ac:chgData name="Monica Duke" userId="91318a44-c267-4529-92bb-22edd95aa792" providerId="ADAL" clId="{DD5CEDF4-2E3A-45AB-BD39-14BEAE68043C}" dt="2021-04-08T11:14:35.655" v="2277" actId="14100"/>
          <ac:spMkLst>
            <pc:docMk/>
            <pc:sldMk cId="3114067632" sldId="690"/>
            <ac:spMk id="6" creationId="{B54DE494-8B8E-4ABA-A364-A4927E8D8C03}"/>
          </ac:spMkLst>
        </pc:spChg>
      </pc:sldChg>
      <pc:sldChg chg="del">
        <pc:chgData name="Monica Duke" userId="91318a44-c267-4529-92bb-22edd95aa792" providerId="ADAL" clId="{DD5CEDF4-2E3A-45AB-BD39-14BEAE68043C}" dt="2021-04-08T10:53:41.430" v="1836" actId="47"/>
        <pc:sldMkLst>
          <pc:docMk/>
          <pc:sldMk cId="3195557802" sldId="690"/>
        </pc:sldMkLst>
      </pc:sldChg>
      <pc:sldChg chg="addSp delSp modSp new mod">
        <pc:chgData name="Monica Duke" userId="91318a44-c267-4529-92bb-22edd95aa792" providerId="ADAL" clId="{DD5CEDF4-2E3A-45AB-BD39-14BEAE68043C}" dt="2021-04-08T11:16:38.103" v="2302"/>
        <pc:sldMkLst>
          <pc:docMk/>
          <pc:sldMk cId="528360279" sldId="691"/>
        </pc:sldMkLst>
        <pc:spChg chg="mod">
          <ac:chgData name="Monica Duke" userId="91318a44-c267-4529-92bb-22edd95aa792" providerId="ADAL" clId="{DD5CEDF4-2E3A-45AB-BD39-14BEAE68043C}" dt="2021-04-08T11:16:38.103" v="2302"/>
          <ac:spMkLst>
            <pc:docMk/>
            <pc:sldMk cId="528360279" sldId="691"/>
            <ac:spMk id="2" creationId="{3CE38CFB-A60B-4CF2-A0F4-9160B2B35830}"/>
          </ac:spMkLst>
        </pc:spChg>
        <pc:spChg chg="del">
          <ac:chgData name="Monica Duke" userId="91318a44-c267-4529-92bb-22edd95aa792" providerId="ADAL" clId="{DD5CEDF4-2E3A-45AB-BD39-14BEAE68043C}" dt="2021-04-08T11:15:39.098" v="2293" actId="478"/>
          <ac:spMkLst>
            <pc:docMk/>
            <pc:sldMk cId="528360279" sldId="691"/>
            <ac:spMk id="5" creationId="{BD1C18E7-1DAB-45CF-AB56-89D1C89CC4D9}"/>
          </ac:spMkLst>
        </pc:spChg>
        <pc:spChg chg="del">
          <ac:chgData name="Monica Duke" userId="91318a44-c267-4529-92bb-22edd95aa792" providerId="ADAL" clId="{DD5CEDF4-2E3A-45AB-BD39-14BEAE68043C}" dt="2021-04-08T11:15:30.727" v="2290" actId="478"/>
          <ac:spMkLst>
            <pc:docMk/>
            <pc:sldMk cId="528360279" sldId="691"/>
            <ac:spMk id="6" creationId="{59D51F55-AE75-4F2E-82ED-355A7CD1871C}"/>
          </ac:spMkLst>
        </pc:spChg>
        <pc:spChg chg="del mod">
          <ac:chgData name="Monica Duke" userId="91318a44-c267-4529-92bb-22edd95aa792" providerId="ADAL" clId="{DD5CEDF4-2E3A-45AB-BD39-14BEAE68043C}" dt="2021-04-08T11:15:37.552" v="2292" actId="478"/>
          <ac:spMkLst>
            <pc:docMk/>
            <pc:sldMk cId="528360279" sldId="691"/>
            <ac:spMk id="7" creationId="{857C3C46-A7EC-4E91-9558-BB1DCC9375B9}"/>
          </ac:spMkLst>
        </pc:spChg>
        <pc:spChg chg="add mod">
          <ac:chgData name="Monica Duke" userId="91318a44-c267-4529-92bb-22edd95aa792" providerId="ADAL" clId="{DD5CEDF4-2E3A-45AB-BD39-14BEAE68043C}" dt="2021-04-08T11:15:56.925" v="2296" actId="1076"/>
          <ac:spMkLst>
            <pc:docMk/>
            <pc:sldMk cId="528360279" sldId="691"/>
            <ac:spMk id="10" creationId="{4A85375B-0AD6-43D5-9341-BE351AFD7678}"/>
          </ac:spMkLst>
        </pc:spChg>
        <pc:spChg chg="add mod">
          <ac:chgData name="Monica Duke" userId="91318a44-c267-4529-92bb-22edd95aa792" providerId="ADAL" clId="{DD5CEDF4-2E3A-45AB-BD39-14BEAE68043C}" dt="2021-04-08T11:15:56.925" v="2296" actId="1076"/>
          <ac:spMkLst>
            <pc:docMk/>
            <pc:sldMk cId="528360279" sldId="691"/>
            <ac:spMk id="11" creationId="{87789603-C0A9-4CBD-85AB-4CD899956B0E}"/>
          </ac:spMkLst>
        </pc:spChg>
        <pc:spChg chg="add mod">
          <ac:chgData name="Monica Duke" userId="91318a44-c267-4529-92bb-22edd95aa792" providerId="ADAL" clId="{DD5CEDF4-2E3A-45AB-BD39-14BEAE68043C}" dt="2021-04-08T11:15:56.925" v="2296" actId="1076"/>
          <ac:spMkLst>
            <pc:docMk/>
            <pc:sldMk cId="528360279" sldId="691"/>
            <ac:spMk id="12" creationId="{7E583D58-70A3-4222-92BD-6D3BE17FA2A2}"/>
          </ac:spMkLst>
        </pc:spChg>
        <pc:spChg chg="add mod">
          <ac:chgData name="Monica Duke" userId="91318a44-c267-4529-92bb-22edd95aa792" providerId="ADAL" clId="{DD5CEDF4-2E3A-45AB-BD39-14BEAE68043C}" dt="2021-04-08T11:16:13.183" v="2300" actId="1076"/>
          <ac:spMkLst>
            <pc:docMk/>
            <pc:sldMk cId="528360279" sldId="691"/>
            <ac:spMk id="13" creationId="{14D4A4F2-8008-4B83-A24A-75D37CAF605A}"/>
          </ac:spMkLst>
        </pc:spChg>
        <pc:picChg chg="add mod">
          <ac:chgData name="Monica Duke" userId="91318a44-c267-4529-92bb-22edd95aa792" providerId="ADAL" clId="{DD5CEDF4-2E3A-45AB-BD39-14BEAE68043C}" dt="2021-04-08T11:15:56.925" v="2296" actId="1076"/>
          <ac:picMkLst>
            <pc:docMk/>
            <pc:sldMk cId="528360279" sldId="691"/>
            <ac:picMk id="8" creationId="{B2EA65BF-2D4F-4A52-8E36-5AC392A7AA3B}"/>
          </ac:picMkLst>
        </pc:picChg>
        <pc:picChg chg="add mod">
          <ac:chgData name="Monica Duke" userId="91318a44-c267-4529-92bb-22edd95aa792" providerId="ADAL" clId="{DD5CEDF4-2E3A-45AB-BD39-14BEAE68043C}" dt="2021-04-08T11:15:56.925" v="2296" actId="1076"/>
          <ac:picMkLst>
            <pc:docMk/>
            <pc:sldMk cId="528360279" sldId="691"/>
            <ac:picMk id="9" creationId="{C038822F-AC19-43E0-8DE5-12E555400A92}"/>
          </ac:picMkLst>
        </pc:picChg>
      </pc:sldChg>
      <pc:sldChg chg="addSp delSp modSp new mod modNotesTx">
        <pc:chgData name="Monica Duke" userId="91318a44-c267-4529-92bb-22edd95aa792" providerId="ADAL" clId="{DD5CEDF4-2E3A-45AB-BD39-14BEAE68043C}" dt="2021-04-08T11:22:43.080" v="2353" actId="1076"/>
        <pc:sldMkLst>
          <pc:docMk/>
          <pc:sldMk cId="1944069456" sldId="692"/>
        </pc:sldMkLst>
        <pc:spChg chg="mod">
          <ac:chgData name="Monica Duke" userId="91318a44-c267-4529-92bb-22edd95aa792" providerId="ADAL" clId="{DD5CEDF4-2E3A-45AB-BD39-14BEAE68043C}" dt="2021-04-08T11:21:21.868" v="2327" actId="26606"/>
          <ac:spMkLst>
            <pc:docMk/>
            <pc:sldMk cId="1944069456" sldId="692"/>
            <ac:spMk id="2" creationId="{194AA216-DAB6-41AA-B549-8A0F3349CD8C}"/>
          </ac:spMkLst>
        </pc:spChg>
        <pc:spChg chg="mod">
          <ac:chgData name="Monica Duke" userId="91318a44-c267-4529-92bb-22edd95aa792" providerId="ADAL" clId="{DD5CEDF4-2E3A-45AB-BD39-14BEAE68043C}" dt="2021-04-08T11:21:21.868" v="2327" actId="26606"/>
          <ac:spMkLst>
            <pc:docMk/>
            <pc:sldMk cId="1944069456" sldId="692"/>
            <ac:spMk id="3" creationId="{A8949C13-31CF-489E-BD44-17CD239DCA6E}"/>
          </ac:spMkLst>
        </pc:spChg>
        <pc:spChg chg="mod">
          <ac:chgData name="Monica Duke" userId="91318a44-c267-4529-92bb-22edd95aa792" providerId="ADAL" clId="{DD5CEDF4-2E3A-45AB-BD39-14BEAE68043C}" dt="2021-04-08T11:21:21.868" v="2327" actId="26606"/>
          <ac:spMkLst>
            <pc:docMk/>
            <pc:sldMk cId="1944069456" sldId="692"/>
            <ac:spMk id="4" creationId="{C9ABBC0F-1871-4574-B9DB-8A1D2177E4E6}"/>
          </ac:spMkLst>
        </pc:spChg>
        <pc:spChg chg="del">
          <ac:chgData name="Monica Duke" userId="91318a44-c267-4529-92bb-22edd95aa792" providerId="ADAL" clId="{DD5CEDF4-2E3A-45AB-BD39-14BEAE68043C}" dt="2021-04-08T11:17:33.768" v="2307" actId="478"/>
          <ac:spMkLst>
            <pc:docMk/>
            <pc:sldMk cId="1944069456" sldId="692"/>
            <ac:spMk id="5" creationId="{BDE12453-FBD6-4E78-98E2-3ED06D204863}"/>
          </ac:spMkLst>
        </pc:spChg>
        <pc:picChg chg="add mod">
          <ac:chgData name="Monica Duke" userId="91318a44-c267-4529-92bb-22edd95aa792" providerId="ADAL" clId="{DD5CEDF4-2E3A-45AB-BD39-14BEAE68043C}" dt="2021-04-08T11:22:43.080" v="2353" actId="1076"/>
          <ac:picMkLst>
            <pc:docMk/>
            <pc:sldMk cId="1944069456" sldId="692"/>
            <ac:picMk id="6" creationId="{6E43AE38-D7E3-461C-BBEE-F05536B4931D}"/>
          </ac:picMkLst>
        </pc:picChg>
      </pc:sldChg>
      <pc:sldChg chg="addSp delSp modSp new mod modNotesTx">
        <pc:chgData name="Monica Duke" userId="91318a44-c267-4529-92bb-22edd95aa792" providerId="ADAL" clId="{DD5CEDF4-2E3A-45AB-BD39-14BEAE68043C}" dt="2021-04-08T11:59:50.083" v="2657" actId="1076"/>
        <pc:sldMkLst>
          <pc:docMk/>
          <pc:sldMk cId="1378222125" sldId="693"/>
        </pc:sldMkLst>
        <pc:spChg chg="mod">
          <ac:chgData name="Monica Duke" userId="91318a44-c267-4529-92bb-22edd95aa792" providerId="ADAL" clId="{DD5CEDF4-2E3A-45AB-BD39-14BEAE68043C}" dt="2021-04-08T11:47:07.660" v="2631" actId="26606"/>
          <ac:spMkLst>
            <pc:docMk/>
            <pc:sldMk cId="1378222125" sldId="693"/>
            <ac:spMk id="2" creationId="{F0D1879C-D42C-4D07-8FE8-D4A7F4893788}"/>
          </ac:spMkLst>
        </pc:spChg>
        <pc:spChg chg="mod">
          <ac:chgData name="Monica Duke" userId="91318a44-c267-4529-92bb-22edd95aa792" providerId="ADAL" clId="{DD5CEDF4-2E3A-45AB-BD39-14BEAE68043C}" dt="2021-04-08T11:47:07.660" v="2631" actId="26606"/>
          <ac:spMkLst>
            <pc:docMk/>
            <pc:sldMk cId="1378222125" sldId="693"/>
            <ac:spMk id="3" creationId="{DBEA8FCA-B2CB-446E-88DD-1C71AC3FA106}"/>
          </ac:spMkLst>
        </pc:spChg>
        <pc:spChg chg="mod">
          <ac:chgData name="Monica Duke" userId="91318a44-c267-4529-92bb-22edd95aa792" providerId="ADAL" clId="{DD5CEDF4-2E3A-45AB-BD39-14BEAE68043C}" dt="2021-04-08T11:47:07.660" v="2631" actId="26606"/>
          <ac:spMkLst>
            <pc:docMk/>
            <pc:sldMk cId="1378222125" sldId="693"/>
            <ac:spMk id="4" creationId="{EAD22FC1-1F6C-409B-977E-A8306B9F3E33}"/>
          </ac:spMkLst>
        </pc:spChg>
        <pc:spChg chg="del">
          <ac:chgData name="Monica Duke" userId="91318a44-c267-4529-92bb-22edd95aa792" providerId="ADAL" clId="{DD5CEDF4-2E3A-45AB-BD39-14BEAE68043C}" dt="2021-04-08T11:46:58.086" v="2629" actId="478"/>
          <ac:spMkLst>
            <pc:docMk/>
            <pc:sldMk cId="1378222125" sldId="693"/>
            <ac:spMk id="5" creationId="{A90E6288-5C38-4F45-886C-7450E9E10E6D}"/>
          </ac:spMkLst>
        </pc:spChg>
        <pc:picChg chg="add mod">
          <ac:chgData name="Monica Duke" userId="91318a44-c267-4529-92bb-22edd95aa792" providerId="ADAL" clId="{DD5CEDF4-2E3A-45AB-BD39-14BEAE68043C}" dt="2021-04-08T11:59:50.083" v="2657" actId="1076"/>
          <ac:picMkLst>
            <pc:docMk/>
            <pc:sldMk cId="1378222125" sldId="693"/>
            <ac:picMk id="7" creationId="{977D3111-13BE-4D82-A559-8DA308AE927A}"/>
          </ac:picMkLst>
        </pc:picChg>
        <pc:picChg chg="add mod ord">
          <ac:chgData name="Monica Duke" userId="91318a44-c267-4529-92bb-22edd95aa792" providerId="ADAL" clId="{DD5CEDF4-2E3A-45AB-BD39-14BEAE68043C}" dt="2021-04-08T11:59:40.949" v="2656" actId="166"/>
          <ac:picMkLst>
            <pc:docMk/>
            <pc:sldMk cId="1378222125" sldId="693"/>
            <ac:picMk id="9" creationId="{CF335096-F750-498B-BA2B-4E1A239E6E0D}"/>
          </ac:picMkLst>
        </pc:picChg>
        <pc:picChg chg="add mod ord">
          <ac:chgData name="Monica Duke" userId="91318a44-c267-4529-92bb-22edd95aa792" providerId="ADAL" clId="{DD5CEDF4-2E3A-45AB-BD39-14BEAE68043C}" dt="2021-04-08T11:49:42.225" v="2647" actId="167"/>
          <ac:picMkLst>
            <pc:docMk/>
            <pc:sldMk cId="1378222125" sldId="693"/>
            <ac:picMk id="11" creationId="{75B3F9D8-758F-4F20-AE6D-97389F11F77E}"/>
          </ac:picMkLst>
        </pc:picChg>
        <pc:picChg chg="add mod">
          <ac:chgData name="Monica Duke" userId="91318a44-c267-4529-92bb-22edd95aa792" providerId="ADAL" clId="{DD5CEDF4-2E3A-45AB-BD39-14BEAE68043C}" dt="2021-04-08T11:59:22.127" v="2652" actId="1076"/>
          <ac:picMkLst>
            <pc:docMk/>
            <pc:sldMk cId="1378222125" sldId="693"/>
            <ac:picMk id="13" creationId="{4F809BCB-4099-4D94-91D1-2669D9FEC0D7}"/>
          </ac:picMkLst>
        </pc:picChg>
      </pc:sldChg>
      <pc:sldChg chg="modSp new del mod modNotesTx">
        <pc:chgData name="Monica Duke" userId="91318a44-c267-4529-92bb-22edd95aa792" providerId="ADAL" clId="{DD5CEDF4-2E3A-45AB-BD39-14BEAE68043C}" dt="2021-04-08T11:21:19.146" v="2326" actId="680"/>
        <pc:sldMkLst>
          <pc:docMk/>
          <pc:sldMk cId="3713786789" sldId="693"/>
        </pc:sldMkLst>
        <pc:spChg chg="mod">
          <ac:chgData name="Monica Duke" userId="91318a44-c267-4529-92bb-22edd95aa792" providerId="ADAL" clId="{DD5CEDF4-2E3A-45AB-BD39-14BEAE68043C}" dt="2021-04-08T11:21:17.048" v="2325" actId="20577"/>
          <ac:spMkLst>
            <pc:docMk/>
            <pc:sldMk cId="3713786789" sldId="693"/>
            <ac:spMk id="2" creationId="{1C063EE6-6578-408D-9231-8D25F654275E}"/>
          </ac:spMkLst>
        </pc:spChg>
      </pc:sldChg>
      <pc:sldChg chg="addSp delSp modSp new mod modClrScheme chgLayout">
        <pc:chgData name="Monica Duke" userId="91318a44-c267-4529-92bb-22edd95aa792" providerId="ADAL" clId="{DD5CEDF4-2E3A-45AB-BD39-14BEAE68043C}" dt="2021-04-08T11:38:09.852" v="2628" actId="26606"/>
        <pc:sldMkLst>
          <pc:docMk/>
          <pc:sldMk cId="605310166" sldId="694"/>
        </pc:sldMkLst>
        <pc:spChg chg="mod">
          <ac:chgData name="Monica Duke" userId="91318a44-c267-4529-92bb-22edd95aa792" providerId="ADAL" clId="{DD5CEDF4-2E3A-45AB-BD39-14BEAE68043C}" dt="2021-04-08T11:38:09.852" v="2627" actId="26606"/>
          <ac:spMkLst>
            <pc:docMk/>
            <pc:sldMk cId="605310166" sldId="694"/>
            <ac:spMk id="2" creationId="{12BD9E56-8AEA-4BD3-B0DF-CA83FC27C266}"/>
          </ac:spMkLst>
        </pc:spChg>
        <pc:spChg chg="mod">
          <ac:chgData name="Monica Duke" userId="91318a44-c267-4529-92bb-22edd95aa792" providerId="ADAL" clId="{DD5CEDF4-2E3A-45AB-BD39-14BEAE68043C}" dt="2021-04-08T11:38:09.852" v="2627" actId="26606"/>
          <ac:spMkLst>
            <pc:docMk/>
            <pc:sldMk cId="605310166" sldId="694"/>
            <ac:spMk id="3" creationId="{B86D2317-39D3-43D5-88AA-6D439C0D81C4}"/>
          </ac:spMkLst>
        </pc:spChg>
        <pc:spChg chg="mod">
          <ac:chgData name="Monica Duke" userId="91318a44-c267-4529-92bb-22edd95aa792" providerId="ADAL" clId="{DD5CEDF4-2E3A-45AB-BD39-14BEAE68043C}" dt="2021-04-08T11:38:09.852" v="2627" actId="26606"/>
          <ac:spMkLst>
            <pc:docMk/>
            <pc:sldMk cId="605310166" sldId="694"/>
            <ac:spMk id="4" creationId="{133981DB-5BCD-4514-9573-8976731E77D2}"/>
          </ac:spMkLst>
        </pc:spChg>
        <pc:spChg chg="del">
          <ac:chgData name="Monica Duke" userId="91318a44-c267-4529-92bb-22edd95aa792" providerId="ADAL" clId="{DD5CEDF4-2E3A-45AB-BD39-14BEAE68043C}" dt="2021-04-08T11:37:13.984" v="2614"/>
          <ac:spMkLst>
            <pc:docMk/>
            <pc:sldMk cId="605310166" sldId="694"/>
            <ac:spMk id="5" creationId="{60E607D5-ED8F-4174-8DF5-E75DD872FABE}"/>
          </ac:spMkLst>
        </pc:spChg>
        <pc:spChg chg="add del mod">
          <ac:chgData name="Monica Duke" userId="91318a44-c267-4529-92bb-22edd95aa792" providerId="ADAL" clId="{DD5CEDF4-2E3A-45AB-BD39-14BEAE68043C}" dt="2021-04-08T11:37:59.915" v="2622" actId="478"/>
          <ac:spMkLst>
            <pc:docMk/>
            <pc:sldMk cId="605310166" sldId="694"/>
            <ac:spMk id="9" creationId="{17E21C50-2B92-444F-9299-0DBD17A5DFEF}"/>
          </ac:spMkLst>
        </pc:spChg>
        <pc:spChg chg="add del mod">
          <ac:chgData name="Monica Duke" userId="91318a44-c267-4529-92bb-22edd95aa792" providerId="ADAL" clId="{DD5CEDF4-2E3A-45AB-BD39-14BEAE68043C}" dt="2021-04-08T11:37:31.398" v="2618" actId="26606"/>
          <ac:spMkLst>
            <pc:docMk/>
            <pc:sldMk cId="605310166" sldId="694"/>
            <ac:spMk id="12" creationId="{5A0068F9-0C4D-4338-A386-D73B331EF5D4}"/>
          </ac:spMkLst>
        </pc:spChg>
        <pc:spChg chg="add del mod">
          <ac:chgData name="Monica Duke" userId="91318a44-c267-4529-92bb-22edd95aa792" providerId="ADAL" clId="{DD5CEDF4-2E3A-45AB-BD39-14BEAE68043C}" dt="2021-04-08T11:37:31.398" v="2618" actId="26606"/>
          <ac:spMkLst>
            <pc:docMk/>
            <pc:sldMk cId="605310166" sldId="694"/>
            <ac:spMk id="14" creationId="{52A49BB2-935D-439B-8F32-C5D6AA0BAB28}"/>
          </ac:spMkLst>
        </pc:spChg>
        <pc:spChg chg="add del mod">
          <ac:chgData name="Monica Duke" userId="91318a44-c267-4529-92bb-22edd95aa792" providerId="ADAL" clId="{DD5CEDF4-2E3A-45AB-BD39-14BEAE68043C}" dt="2021-04-08T11:38:09.852" v="2627" actId="26606"/>
          <ac:spMkLst>
            <pc:docMk/>
            <pc:sldMk cId="605310166" sldId="694"/>
            <ac:spMk id="16" creationId="{1061EB38-2D13-44B3-8F21-D5B5ACE735E1}"/>
          </ac:spMkLst>
        </pc:spChg>
        <pc:spChg chg="add del mod">
          <ac:chgData name="Monica Duke" userId="91318a44-c267-4529-92bb-22edd95aa792" providerId="ADAL" clId="{DD5CEDF4-2E3A-45AB-BD39-14BEAE68043C}" dt="2021-04-08T11:38:09.852" v="2627" actId="26606"/>
          <ac:spMkLst>
            <pc:docMk/>
            <pc:sldMk cId="605310166" sldId="694"/>
            <ac:spMk id="18" creationId="{F61BC68A-4C73-4E87-BDC1-D30363A3BD4F}"/>
          </ac:spMkLst>
        </pc:spChg>
        <pc:picChg chg="add del mod">
          <ac:chgData name="Monica Duke" userId="91318a44-c267-4529-92bb-22edd95aa792" providerId="ADAL" clId="{DD5CEDF4-2E3A-45AB-BD39-14BEAE68043C}" dt="2021-04-08T11:37:58.137" v="2621" actId="478"/>
          <ac:picMkLst>
            <pc:docMk/>
            <pc:sldMk cId="605310166" sldId="694"/>
            <ac:picMk id="7" creationId="{1DB00DBA-54B6-470E-8AE6-31BD4229A88A}"/>
          </ac:picMkLst>
        </pc:picChg>
        <pc:picChg chg="add mod">
          <ac:chgData name="Monica Duke" userId="91318a44-c267-4529-92bb-22edd95aa792" providerId="ADAL" clId="{DD5CEDF4-2E3A-45AB-BD39-14BEAE68043C}" dt="2021-04-08T11:38:09.852" v="2628" actId="26606"/>
          <ac:picMkLst>
            <pc:docMk/>
            <pc:sldMk cId="605310166" sldId="694"/>
            <ac:picMk id="11" creationId="{26D8A330-68C2-4D6D-A248-622042C95A38}"/>
          </ac:picMkLst>
        </pc:picChg>
      </pc:sldChg>
      <pc:sldChg chg="addSp delSp modSp new mod modNotesTx">
        <pc:chgData name="Monica Duke" userId="91318a44-c267-4529-92bb-22edd95aa792" providerId="ADAL" clId="{DD5CEDF4-2E3A-45AB-BD39-14BEAE68043C}" dt="2021-04-08T13:38:38.562" v="3422" actId="20577"/>
        <pc:sldMkLst>
          <pc:docMk/>
          <pc:sldMk cId="3578897509" sldId="695"/>
        </pc:sldMkLst>
        <pc:spChg chg="mod">
          <ac:chgData name="Monica Duke" userId="91318a44-c267-4529-92bb-22edd95aa792" providerId="ADAL" clId="{DD5CEDF4-2E3A-45AB-BD39-14BEAE68043C}" dt="2021-04-08T13:06:00.385" v="2700" actId="20577"/>
          <ac:spMkLst>
            <pc:docMk/>
            <pc:sldMk cId="3578897509" sldId="695"/>
            <ac:spMk id="2" creationId="{E5719CEC-0625-4513-9714-0051DAFAA77A}"/>
          </ac:spMkLst>
        </pc:spChg>
        <pc:spChg chg="mod">
          <ac:chgData name="Monica Duke" userId="91318a44-c267-4529-92bb-22edd95aa792" providerId="ADAL" clId="{DD5CEDF4-2E3A-45AB-BD39-14BEAE68043C}" dt="2021-04-08T13:16:59.938" v="2733" actId="20577"/>
          <ac:spMkLst>
            <pc:docMk/>
            <pc:sldMk cId="3578897509" sldId="695"/>
            <ac:spMk id="5" creationId="{738500F9-F127-4615-AADE-44141DAB7A60}"/>
          </ac:spMkLst>
        </pc:spChg>
        <pc:spChg chg="del mod">
          <ac:chgData name="Monica Duke" userId="91318a44-c267-4529-92bb-22edd95aa792" providerId="ADAL" clId="{DD5CEDF4-2E3A-45AB-BD39-14BEAE68043C}" dt="2021-04-08T13:29:15.601" v="2997" actId="478"/>
          <ac:spMkLst>
            <pc:docMk/>
            <pc:sldMk cId="3578897509" sldId="695"/>
            <ac:spMk id="6" creationId="{1CE8BBFC-CA2C-41CF-B610-3BEFB56BA583}"/>
          </ac:spMkLst>
        </pc:spChg>
        <pc:spChg chg="mod">
          <ac:chgData name="Monica Duke" userId="91318a44-c267-4529-92bb-22edd95aa792" providerId="ADAL" clId="{DD5CEDF4-2E3A-45AB-BD39-14BEAE68043C}" dt="2021-04-08T13:38:38.562" v="3422" actId="20577"/>
          <ac:spMkLst>
            <pc:docMk/>
            <pc:sldMk cId="3578897509" sldId="695"/>
            <ac:spMk id="7" creationId="{ED6C820C-7ADE-4F51-A5D1-96E71D354C58}"/>
          </ac:spMkLst>
        </pc:spChg>
        <pc:picChg chg="add mod">
          <ac:chgData name="Monica Duke" userId="91318a44-c267-4529-92bb-22edd95aa792" providerId="ADAL" clId="{DD5CEDF4-2E3A-45AB-BD39-14BEAE68043C}" dt="2021-04-08T13:30:38.796" v="3017" actId="14100"/>
          <ac:picMkLst>
            <pc:docMk/>
            <pc:sldMk cId="3578897509" sldId="695"/>
            <ac:picMk id="9" creationId="{54EB5B4E-F4D0-4048-BA87-268D41373A39}"/>
          </ac:picMkLst>
        </pc:picChg>
        <pc:picChg chg="add mod">
          <ac:chgData name="Monica Duke" userId="91318a44-c267-4529-92bb-22edd95aa792" providerId="ADAL" clId="{DD5CEDF4-2E3A-45AB-BD39-14BEAE68043C}" dt="2021-04-08T13:31:28.925" v="3024" actId="1076"/>
          <ac:picMkLst>
            <pc:docMk/>
            <pc:sldMk cId="3578897509" sldId="695"/>
            <ac:picMk id="11" creationId="{14DB661E-FB21-4B90-B43E-107A69BE7BC5}"/>
          </ac:picMkLst>
        </pc:picChg>
        <pc:picChg chg="add mod">
          <ac:chgData name="Monica Duke" userId="91318a44-c267-4529-92bb-22edd95aa792" providerId="ADAL" clId="{DD5CEDF4-2E3A-45AB-BD39-14BEAE68043C}" dt="2021-04-08T13:31:17.557" v="3022" actId="1076"/>
          <ac:picMkLst>
            <pc:docMk/>
            <pc:sldMk cId="3578897509" sldId="695"/>
            <ac:picMk id="13" creationId="{F497E3C9-E48D-4128-A0CF-166C83BAA47F}"/>
          </ac:picMkLst>
        </pc:picChg>
        <pc:picChg chg="add mod modCrop">
          <ac:chgData name="Monica Duke" userId="91318a44-c267-4529-92bb-22edd95aa792" providerId="ADAL" clId="{DD5CEDF4-2E3A-45AB-BD39-14BEAE68043C}" dt="2021-04-08T13:31:19.953" v="3023" actId="1076"/>
          <ac:picMkLst>
            <pc:docMk/>
            <pc:sldMk cId="3578897509" sldId="695"/>
            <ac:picMk id="15" creationId="{D50FA675-E981-49FC-BC63-08169EE69278}"/>
          </ac:picMkLst>
        </pc:picChg>
      </pc:sldChg>
      <pc:sldChg chg="modSp new mod">
        <pc:chgData name="Monica Duke" userId="91318a44-c267-4529-92bb-22edd95aa792" providerId="ADAL" clId="{DD5CEDF4-2E3A-45AB-BD39-14BEAE68043C}" dt="2021-04-08T13:32:22.824" v="3104" actId="20577"/>
        <pc:sldMkLst>
          <pc:docMk/>
          <pc:sldMk cId="445109808" sldId="696"/>
        </pc:sldMkLst>
        <pc:spChg chg="mod">
          <ac:chgData name="Monica Duke" userId="91318a44-c267-4529-92bb-22edd95aa792" providerId="ADAL" clId="{DD5CEDF4-2E3A-45AB-BD39-14BEAE68043C}" dt="2021-04-08T13:32:05.735" v="3051" actId="20577"/>
          <ac:spMkLst>
            <pc:docMk/>
            <pc:sldMk cId="445109808" sldId="696"/>
            <ac:spMk id="2" creationId="{F11A353B-378D-469E-8671-D080374ECB26}"/>
          </ac:spMkLst>
        </pc:spChg>
        <pc:spChg chg="mod">
          <ac:chgData name="Monica Duke" userId="91318a44-c267-4529-92bb-22edd95aa792" providerId="ADAL" clId="{DD5CEDF4-2E3A-45AB-BD39-14BEAE68043C}" dt="2021-04-08T13:32:22.824" v="3104" actId="20577"/>
          <ac:spMkLst>
            <pc:docMk/>
            <pc:sldMk cId="445109808" sldId="696"/>
            <ac:spMk id="5" creationId="{81DEA9AD-AA19-4057-87D4-C0C856C4634C}"/>
          </ac:spMkLst>
        </pc:spChg>
      </pc:sldChg>
      <pc:sldChg chg="delSp modSp new mod">
        <pc:chgData name="Monica Duke" userId="91318a44-c267-4529-92bb-22edd95aa792" providerId="ADAL" clId="{DD5CEDF4-2E3A-45AB-BD39-14BEAE68043C}" dt="2021-04-08T13:35:20.589" v="3283" actId="478"/>
        <pc:sldMkLst>
          <pc:docMk/>
          <pc:sldMk cId="1519911413" sldId="697"/>
        </pc:sldMkLst>
        <pc:spChg chg="mod">
          <ac:chgData name="Monica Duke" userId="91318a44-c267-4529-92bb-22edd95aa792" providerId="ADAL" clId="{DD5CEDF4-2E3A-45AB-BD39-14BEAE68043C}" dt="2021-04-08T13:35:16.158" v="3282" actId="20577"/>
          <ac:spMkLst>
            <pc:docMk/>
            <pc:sldMk cId="1519911413" sldId="697"/>
            <ac:spMk id="2" creationId="{CA812AF8-F7E9-479F-8E00-929D6011A992}"/>
          </ac:spMkLst>
        </pc:spChg>
        <pc:spChg chg="del">
          <ac:chgData name="Monica Duke" userId="91318a44-c267-4529-92bb-22edd95aa792" providerId="ADAL" clId="{DD5CEDF4-2E3A-45AB-BD39-14BEAE68043C}" dt="2021-04-08T13:35:20.589" v="3283" actId="478"/>
          <ac:spMkLst>
            <pc:docMk/>
            <pc:sldMk cId="1519911413" sldId="697"/>
            <ac:spMk id="5" creationId="{73D8EF62-1B57-49AB-9544-374B78DE7283}"/>
          </ac:spMkLst>
        </pc:spChg>
      </pc:sldChg>
      <pc:sldChg chg="modSp new mod">
        <pc:chgData name="Monica Duke" userId="91318a44-c267-4529-92bb-22edd95aa792" providerId="ADAL" clId="{DD5CEDF4-2E3A-45AB-BD39-14BEAE68043C}" dt="2021-04-08T13:35:43.283" v="3316" actId="20577"/>
        <pc:sldMkLst>
          <pc:docMk/>
          <pc:sldMk cId="2861749544" sldId="698"/>
        </pc:sldMkLst>
        <pc:spChg chg="mod">
          <ac:chgData name="Monica Duke" userId="91318a44-c267-4529-92bb-22edd95aa792" providerId="ADAL" clId="{DD5CEDF4-2E3A-45AB-BD39-14BEAE68043C}" dt="2021-04-08T13:35:43.283" v="3316" actId="20577"/>
          <ac:spMkLst>
            <pc:docMk/>
            <pc:sldMk cId="2861749544" sldId="698"/>
            <ac:spMk id="2" creationId="{56D4ABFA-C0F4-4810-92D8-C3FCB6A9EA11}"/>
          </ac:spMkLst>
        </pc:spChg>
      </pc:sldChg>
      <pc:sldChg chg="addSp delSp modSp new mod modNotesTx">
        <pc:chgData name="Monica Duke" userId="91318a44-c267-4529-92bb-22edd95aa792" providerId="ADAL" clId="{DD5CEDF4-2E3A-45AB-BD39-14BEAE68043C}" dt="2021-04-08T13:38:08.484" v="3419"/>
        <pc:sldMkLst>
          <pc:docMk/>
          <pc:sldMk cId="3341388160" sldId="699"/>
        </pc:sldMkLst>
        <pc:spChg chg="mod">
          <ac:chgData name="Monica Duke" userId="91318a44-c267-4529-92bb-22edd95aa792" providerId="ADAL" clId="{DD5CEDF4-2E3A-45AB-BD39-14BEAE68043C}" dt="2021-04-08T13:36:38.436" v="3351" actId="20577"/>
          <ac:spMkLst>
            <pc:docMk/>
            <pc:sldMk cId="3341388160" sldId="699"/>
            <ac:spMk id="2" creationId="{32AE9CCB-623A-480D-801F-69F51201DF22}"/>
          </ac:spMkLst>
        </pc:spChg>
        <pc:spChg chg="mod">
          <ac:chgData name="Monica Duke" userId="91318a44-c267-4529-92bb-22edd95aa792" providerId="ADAL" clId="{DD5CEDF4-2E3A-45AB-BD39-14BEAE68043C}" dt="2021-04-08T13:36:56.604" v="3379" actId="20577"/>
          <ac:spMkLst>
            <pc:docMk/>
            <pc:sldMk cId="3341388160" sldId="699"/>
            <ac:spMk id="5" creationId="{2B5ECE03-491B-46A6-8736-0F8EA8246A77}"/>
          </ac:spMkLst>
        </pc:spChg>
        <pc:spChg chg="del">
          <ac:chgData name="Monica Duke" userId="91318a44-c267-4529-92bb-22edd95aa792" providerId="ADAL" clId="{DD5CEDF4-2E3A-45AB-BD39-14BEAE68043C}" dt="2021-04-08T13:36:11.181" v="3318" actId="478"/>
          <ac:spMkLst>
            <pc:docMk/>
            <pc:sldMk cId="3341388160" sldId="699"/>
            <ac:spMk id="6" creationId="{CEAAECF0-1138-4347-93CF-FD424F0199DA}"/>
          </ac:spMkLst>
        </pc:spChg>
        <pc:spChg chg="mod">
          <ac:chgData name="Monica Duke" userId="91318a44-c267-4529-92bb-22edd95aa792" providerId="ADAL" clId="{DD5CEDF4-2E3A-45AB-BD39-14BEAE68043C}" dt="2021-04-08T13:37:56.007" v="3418"/>
          <ac:spMkLst>
            <pc:docMk/>
            <pc:sldMk cId="3341388160" sldId="699"/>
            <ac:spMk id="7" creationId="{6AEBB073-FBCD-4EAC-8C4F-9B8013C38A44}"/>
          </ac:spMkLst>
        </pc:spChg>
        <pc:spChg chg="add mod">
          <ac:chgData name="Monica Duke" userId="91318a44-c267-4529-92bb-22edd95aa792" providerId="ADAL" clId="{DD5CEDF4-2E3A-45AB-BD39-14BEAE68043C}" dt="2021-04-08T13:37:16.982" v="3397" actId="20577"/>
          <ac:spMkLst>
            <pc:docMk/>
            <pc:sldMk cId="3341388160" sldId="699"/>
            <ac:spMk id="9" creationId="{18098C6A-4FA5-4BDA-80F0-B9D8C7DF07BE}"/>
          </ac:spMkLst>
        </pc:spChg>
        <pc:picChg chg="add mod">
          <ac:chgData name="Monica Duke" userId="91318a44-c267-4529-92bb-22edd95aa792" providerId="ADAL" clId="{DD5CEDF4-2E3A-45AB-BD39-14BEAE68043C}" dt="2021-04-08T13:36:28.911" v="3321" actId="1076"/>
          <ac:picMkLst>
            <pc:docMk/>
            <pc:sldMk cId="3341388160" sldId="699"/>
            <ac:picMk id="8" creationId="{43B42277-B399-42DB-9BB5-39FBAD2DA711}"/>
          </ac:picMkLst>
        </pc:picChg>
      </pc:sldChg>
      <pc:sldMasterChg chg="modSp mod modSldLayout">
        <pc:chgData name="Monica Duke" userId="91318a44-c267-4529-92bb-22edd95aa792" providerId="ADAL" clId="{DD5CEDF4-2E3A-45AB-BD39-14BEAE68043C}" dt="2021-04-08T11:13:03.930" v="2270"/>
        <pc:sldMasterMkLst>
          <pc:docMk/>
          <pc:sldMasterMk cId="4292818260" sldId="2147483662"/>
        </pc:sldMasterMkLst>
        <pc:spChg chg="mod">
          <ac:chgData name="Monica Duke" userId="91318a44-c267-4529-92bb-22edd95aa792" providerId="ADAL" clId="{DD5CEDF4-2E3A-45AB-BD39-14BEAE68043C}" dt="2021-04-08T11:12:42.698" v="2267"/>
          <ac:spMkLst>
            <pc:docMk/>
            <pc:sldMasterMk cId="4292818260" sldId="2147483662"/>
            <ac:spMk id="7" creationId="{2C3DE752-DA70-4A19-9AB8-AE44F462F80A}"/>
          </ac:spMkLst>
        </pc:spChg>
        <pc:sldLayoutChg chg="modSp mod">
          <pc:chgData name="Monica Duke" userId="91318a44-c267-4529-92bb-22edd95aa792" providerId="ADAL" clId="{DD5CEDF4-2E3A-45AB-BD39-14BEAE68043C}" dt="2021-04-08T11:12:50.766" v="2268"/>
          <pc:sldLayoutMkLst>
            <pc:docMk/>
            <pc:sldMasterMk cId="4292818260" sldId="2147483662"/>
            <pc:sldLayoutMk cId="2407223099" sldId="2147483664"/>
          </pc:sldLayoutMkLst>
          <pc:spChg chg="mod">
            <ac:chgData name="Monica Duke" userId="91318a44-c267-4529-92bb-22edd95aa792" providerId="ADAL" clId="{DD5CEDF4-2E3A-45AB-BD39-14BEAE68043C}" dt="2021-04-08T11:12:50.766" v="2268"/>
            <ac:spMkLst>
              <pc:docMk/>
              <pc:sldMasterMk cId="4292818260" sldId="2147483662"/>
              <pc:sldLayoutMk cId="2407223099" sldId="2147483664"/>
              <ac:spMk id="5" creationId="{C772AD00-41ED-1D4B-8053-AD09A51DA5A6}"/>
            </ac:spMkLst>
          </pc:spChg>
        </pc:sldLayoutChg>
        <pc:sldLayoutChg chg="modSp mod">
          <pc:chgData name="Monica Duke" userId="91318a44-c267-4529-92bb-22edd95aa792" providerId="ADAL" clId="{DD5CEDF4-2E3A-45AB-BD39-14BEAE68043C}" dt="2021-04-08T11:12:58.233" v="2269"/>
          <pc:sldLayoutMkLst>
            <pc:docMk/>
            <pc:sldMasterMk cId="4292818260" sldId="2147483662"/>
            <pc:sldLayoutMk cId="1111262681" sldId="2147483677"/>
          </pc:sldLayoutMkLst>
          <pc:spChg chg="mod">
            <ac:chgData name="Monica Duke" userId="91318a44-c267-4529-92bb-22edd95aa792" providerId="ADAL" clId="{DD5CEDF4-2E3A-45AB-BD39-14BEAE68043C}" dt="2021-04-08T11:12:58.233" v="2269"/>
            <ac:spMkLst>
              <pc:docMk/>
              <pc:sldMasterMk cId="4292818260" sldId="2147483662"/>
              <pc:sldLayoutMk cId="1111262681" sldId="2147483677"/>
              <ac:spMk id="5" creationId="{C772AD00-41ED-1D4B-8053-AD09A51DA5A6}"/>
            </ac:spMkLst>
          </pc:spChg>
        </pc:sldLayoutChg>
        <pc:sldLayoutChg chg="modSp mod">
          <pc:chgData name="Monica Duke" userId="91318a44-c267-4529-92bb-22edd95aa792" providerId="ADAL" clId="{DD5CEDF4-2E3A-45AB-BD39-14BEAE68043C}" dt="2021-04-08T11:13:03.930" v="2270"/>
          <pc:sldLayoutMkLst>
            <pc:docMk/>
            <pc:sldMasterMk cId="4292818260" sldId="2147483662"/>
            <pc:sldLayoutMk cId="293035036" sldId="2147483691"/>
          </pc:sldLayoutMkLst>
          <pc:spChg chg="mod">
            <ac:chgData name="Monica Duke" userId="91318a44-c267-4529-92bb-22edd95aa792" providerId="ADAL" clId="{DD5CEDF4-2E3A-45AB-BD39-14BEAE68043C}" dt="2021-04-08T11:13:03.930" v="2270"/>
            <ac:spMkLst>
              <pc:docMk/>
              <pc:sldMasterMk cId="4292818260" sldId="2147483662"/>
              <pc:sldLayoutMk cId="293035036" sldId="2147483691"/>
              <ac:spMk id="5" creationId="{C772AD00-41ED-1D4B-8053-AD09A51DA5A6}"/>
            </ac:spMkLst>
          </pc:spChg>
        </pc:sldLayoutChg>
      </pc:sldMasterChg>
      <pc:sldMasterChg chg="add del addSldLayout delSldLayout">
        <pc:chgData name="Monica Duke" userId="91318a44-c267-4529-92bb-22edd95aa792" providerId="ADAL" clId="{DD5CEDF4-2E3A-45AB-BD39-14BEAE68043C}" dt="2021-04-08T09:31:14.991" v="623" actId="47"/>
        <pc:sldMasterMkLst>
          <pc:docMk/>
          <pc:sldMasterMk cId="526696549" sldId="2147483713"/>
        </pc:sldMasterMkLst>
        <pc:sldLayoutChg chg="add del">
          <pc:chgData name="Monica Duke" userId="91318a44-c267-4529-92bb-22edd95aa792" providerId="ADAL" clId="{DD5CEDF4-2E3A-45AB-BD39-14BEAE68043C}" dt="2021-04-08T09:31:14.991" v="623" actId="47"/>
          <pc:sldLayoutMkLst>
            <pc:docMk/>
            <pc:sldMasterMk cId="526696549" sldId="2147483713"/>
            <pc:sldLayoutMk cId="1496543947" sldId="2147483714"/>
          </pc:sldLayoutMkLst>
        </pc:sldLayoutChg>
        <pc:sldLayoutChg chg="add del">
          <pc:chgData name="Monica Duke" userId="91318a44-c267-4529-92bb-22edd95aa792" providerId="ADAL" clId="{DD5CEDF4-2E3A-45AB-BD39-14BEAE68043C}" dt="2021-04-08T09:31:14.991" v="623" actId="47"/>
          <pc:sldLayoutMkLst>
            <pc:docMk/>
            <pc:sldMasterMk cId="526696549" sldId="2147483713"/>
            <pc:sldLayoutMk cId="654451777" sldId="2147483715"/>
          </pc:sldLayoutMkLst>
        </pc:sldLayoutChg>
        <pc:sldLayoutChg chg="add del">
          <pc:chgData name="Monica Duke" userId="91318a44-c267-4529-92bb-22edd95aa792" providerId="ADAL" clId="{DD5CEDF4-2E3A-45AB-BD39-14BEAE68043C}" dt="2021-04-08T09:31:14.991" v="623" actId="47"/>
          <pc:sldLayoutMkLst>
            <pc:docMk/>
            <pc:sldMasterMk cId="526696549" sldId="2147483713"/>
            <pc:sldLayoutMk cId="1988786644" sldId="2147483716"/>
          </pc:sldLayoutMkLst>
        </pc:sldLayoutChg>
        <pc:sldLayoutChg chg="add del">
          <pc:chgData name="Monica Duke" userId="91318a44-c267-4529-92bb-22edd95aa792" providerId="ADAL" clId="{DD5CEDF4-2E3A-45AB-BD39-14BEAE68043C}" dt="2021-04-08T09:31:14.991" v="623" actId="47"/>
          <pc:sldLayoutMkLst>
            <pc:docMk/>
            <pc:sldMasterMk cId="526696549" sldId="2147483713"/>
            <pc:sldLayoutMk cId="438844044" sldId="2147483717"/>
          </pc:sldLayoutMkLst>
        </pc:sldLayoutChg>
        <pc:sldLayoutChg chg="add del">
          <pc:chgData name="Monica Duke" userId="91318a44-c267-4529-92bb-22edd95aa792" providerId="ADAL" clId="{DD5CEDF4-2E3A-45AB-BD39-14BEAE68043C}" dt="2021-04-08T09:31:14.991" v="623" actId="47"/>
          <pc:sldLayoutMkLst>
            <pc:docMk/>
            <pc:sldMasterMk cId="526696549" sldId="2147483713"/>
            <pc:sldLayoutMk cId="4035598149" sldId="2147483718"/>
          </pc:sldLayoutMkLst>
        </pc:sldLayoutChg>
      </pc:sldMasterChg>
    </pc:docChg>
  </pc:docChgLst>
  <pc:docChgLst>
    <pc:chgData name="Monica Duke" userId="S::monica.duke@jisc.ac.uk::91318a44-c267-4529-92bb-22edd95aa792" providerId="AD" clId="Web-{709E3CA8-81B5-A3FA-CD35-168180F69DB4}"/>
    <pc:docChg chg="addSld modSld sldOrd">
      <pc:chgData name="Monica Duke" userId="S::monica.duke@jisc.ac.uk::91318a44-c267-4529-92bb-22edd95aa792" providerId="AD" clId="Web-{709E3CA8-81B5-A3FA-CD35-168180F69DB4}" dt="2021-04-27T09:28:02.222" v="31"/>
      <pc:docMkLst>
        <pc:docMk/>
      </pc:docMkLst>
      <pc:sldChg chg="addSp modSp">
        <pc:chgData name="Monica Duke" userId="S::monica.duke@jisc.ac.uk::91318a44-c267-4529-92bb-22edd95aa792" providerId="AD" clId="Web-{709E3CA8-81B5-A3FA-CD35-168180F69DB4}" dt="2021-04-27T09:22:56.421" v="14" actId="20577"/>
        <pc:sldMkLst>
          <pc:docMk/>
          <pc:sldMk cId="1894738813" sldId="327"/>
        </pc:sldMkLst>
        <pc:spChg chg="add mod">
          <ac:chgData name="Monica Duke" userId="S::monica.duke@jisc.ac.uk::91318a44-c267-4529-92bb-22edd95aa792" providerId="AD" clId="Web-{709E3CA8-81B5-A3FA-CD35-168180F69DB4}" dt="2021-04-27T09:22:56.421" v="14" actId="20577"/>
          <ac:spMkLst>
            <pc:docMk/>
            <pc:sldMk cId="1894738813" sldId="327"/>
            <ac:spMk id="13" creationId="{C3F47A45-84DE-4C45-853A-16C2361439F1}"/>
          </ac:spMkLst>
        </pc:spChg>
        <pc:picChg chg="add mod">
          <ac:chgData name="Monica Duke" userId="S::monica.duke@jisc.ac.uk::91318a44-c267-4529-92bb-22edd95aa792" providerId="AD" clId="Web-{709E3CA8-81B5-A3FA-CD35-168180F69DB4}" dt="2021-04-27T09:22:42.421" v="5" actId="1076"/>
          <ac:picMkLst>
            <pc:docMk/>
            <pc:sldMk cId="1894738813" sldId="327"/>
            <ac:picMk id="6" creationId="{0ACA07B6-61B8-4B53-BF1B-23DA74AEA453}"/>
          </ac:picMkLst>
        </pc:picChg>
      </pc:sldChg>
      <pc:sldChg chg="ord">
        <pc:chgData name="Monica Duke" userId="S::monica.duke@jisc.ac.uk::91318a44-c267-4529-92bb-22edd95aa792" providerId="AD" clId="Web-{709E3CA8-81B5-A3FA-CD35-168180F69DB4}" dt="2021-04-27T09:28:02.222" v="31"/>
        <pc:sldMkLst>
          <pc:docMk/>
          <pc:sldMk cId="1035298042" sldId="688"/>
        </pc:sldMkLst>
      </pc:sldChg>
      <pc:sldChg chg="addSp delSp modSp">
        <pc:chgData name="Monica Duke" userId="S::monica.duke@jisc.ac.uk::91318a44-c267-4529-92bb-22edd95aa792" providerId="AD" clId="Web-{709E3CA8-81B5-A3FA-CD35-168180F69DB4}" dt="2021-04-27T09:22:36.123" v="3"/>
        <pc:sldMkLst>
          <pc:docMk/>
          <pc:sldMk cId="528360279" sldId="691"/>
        </pc:sldMkLst>
        <pc:picChg chg="add del mod">
          <ac:chgData name="Monica Duke" userId="S::monica.duke@jisc.ac.uk::91318a44-c267-4529-92bb-22edd95aa792" providerId="AD" clId="Web-{709E3CA8-81B5-A3FA-CD35-168180F69DB4}" dt="2021-04-27T09:22:36.123" v="3"/>
          <ac:picMkLst>
            <pc:docMk/>
            <pc:sldMk cId="528360279" sldId="691"/>
            <ac:picMk id="14" creationId="{F17153CD-9943-4CEE-B45A-0BCE7C13BE6B}"/>
          </ac:picMkLst>
        </pc:picChg>
      </pc:sldChg>
      <pc:sldChg chg="modSp new">
        <pc:chgData name="Monica Duke" userId="S::monica.duke@jisc.ac.uk::91318a44-c267-4529-92bb-22edd95aa792" providerId="AD" clId="Web-{709E3CA8-81B5-A3FA-CD35-168180F69DB4}" dt="2021-04-27T09:27:50.987" v="30" actId="20577"/>
        <pc:sldMkLst>
          <pc:docMk/>
          <pc:sldMk cId="258884154" sldId="700"/>
        </pc:sldMkLst>
        <pc:spChg chg="mod">
          <ac:chgData name="Monica Duke" userId="S::monica.duke@jisc.ac.uk::91318a44-c267-4529-92bb-22edd95aa792" providerId="AD" clId="Web-{709E3CA8-81B5-A3FA-CD35-168180F69DB4}" dt="2021-04-27T09:27:50.987" v="30" actId="20577"/>
          <ac:spMkLst>
            <pc:docMk/>
            <pc:sldMk cId="258884154" sldId="700"/>
            <ac:spMk id="2" creationId="{EE76F1CA-3562-4351-8E9D-6F6336BCDC37}"/>
          </ac:spMkLst>
        </pc:spChg>
      </pc:sldChg>
    </pc:docChg>
  </pc:docChgLst>
  <pc:docChgLst>
    <pc:chgData name="Monica Duke" userId="91318a44-c267-4529-92bb-22edd95aa792" providerId="ADAL" clId="{E7E464A8-D265-477F-AC08-C54AD9E2E03C}"/>
    <pc:docChg chg="undo custSel addSld delSld modSld sldOrd delMainMaster">
      <pc:chgData name="Monica Duke" userId="91318a44-c267-4529-92bb-22edd95aa792" providerId="ADAL" clId="{E7E464A8-D265-477F-AC08-C54AD9E2E03C}" dt="2021-05-06T07:17:32.701" v="1896" actId="1957"/>
      <pc:docMkLst>
        <pc:docMk/>
      </pc:docMkLst>
      <pc:sldChg chg="addSp modSp mod">
        <pc:chgData name="Monica Duke" userId="91318a44-c267-4529-92bb-22edd95aa792" providerId="ADAL" clId="{E7E464A8-D265-477F-AC08-C54AD9E2E03C}" dt="2021-05-06T07:14:22.802" v="1880" actId="1076"/>
        <pc:sldMkLst>
          <pc:docMk/>
          <pc:sldMk cId="3642094492" sldId="313"/>
        </pc:sldMkLst>
        <pc:spChg chg="mod">
          <ac:chgData name="Monica Duke" userId="91318a44-c267-4529-92bb-22edd95aa792" providerId="ADAL" clId="{E7E464A8-D265-477F-AC08-C54AD9E2E03C}" dt="2021-05-05T10:34:33.059" v="1395" actId="1076"/>
          <ac:spMkLst>
            <pc:docMk/>
            <pc:sldMk cId="3642094492" sldId="313"/>
            <ac:spMk id="2" creationId="{00000000-0000-0000-0000-000000000000}"/>
          </ac:spMkLst>
        </pc:spChg>
        <pc:spChg chg="mod">
          <ac:chgData name="Monica Duke" userId="91318a44-c267-4529-92bb-22edd95aa792" providerId="ADAL" clId="{E7E464A8-D265-477F-AC08-C54AD9E2E03C}" dt="2021-05-05T10:39:32.750" v="1522" actId="20577"/>
          <ac:spMkLst>
            <pc:docMk/>
            <pc:sldMk cId="3642094492" sldId="313"/>
            <ac:spMk id="3" creationId="{00000000-0000-0000-0000-000000000000}"/>
          </ac:spMkLst>
        </pc:spChg>
        <pc:spChg chg="mod">
          <ac:chgData name="Monica Duke" userId="91318a44-c267-4529-92bb-22edd95aa792" providerId="ADAL" clId="{E7E464A8-D265-477F-AC08-C54AD9E2E03C}" dt="2021-05-06T07:14:22.802" v="1880" actId="1076"/>
          <ac:spMkLst>
            <pc:docMk/>
            <pc:sldMk cId="3642094492" sldId="313"/>
            <ac:spMk id="4" creationId="{00000000-0000-0000-0000-000000000000}"/>
          </ac:spMkLst>
        </pc:spChg>
        <pc:spChg chg="mod">
          <ac:chgData name="Monica Duke" userId="91318a44-c267-4529-92bb-22edd95aa792" providerId="ADAL" clId="{E7E464A8-D265-477F-AC08-C54AD9E2E03C}" dt="2021-05-05T10:36:01.305" v="1406" actId="1076"/>
          <ac:spMkLst>
            <pc:docMk/>
            <pc:sldMk cId="3642094492" sldId="313"/>
            <ac:spMk id="7" creationId="{00000000-0000-0000-0000-000000000000}"/>
          </ac:spMkLst>
        </pc:spChg>
        <pc:spChg chg="mod">
          <ac:chgData name="Monica Duke" userId="91318a44-c267-4529-92bb-22edd95aa792" providerId="ADAL" clId="{E7E464A8-D265-477F-AC08-C54AD9E2E03C}" dt="2021-05-05T10:39:45.786" v="1528" actId="20577"/>
          <ac:spMkLst>
            <pc:docMk/>
            <pc:sldMk cId="3642094492" sldId="313"/>
            <ac:spMk id="8" creationId="{00000000-0000-0000-0000-000000000000}"/>
          </ac:spMkLst>
        </pc:spChg>
        <pc:spChg chg="mod">
          <ac:chgData name="Monica Duke" userId="91318a44-c267-4529-92bb-22edd95aa792" providerId="ADAL" clId="{E7E464A8-D265-477F-AC08-C54AD9E2E03C}" dt="2021-05-05T10:36:32.101" v="1412" actId="1076"/>
          <ac:spMkLst>
            <pc:docMk/>
            <pc:sldMk cId="3642094492" sldId="313"/>
            <ac:spMk id="9" creationId="{00000000-0000-0000-0000-000000000000}"/>
          </ac:spMkLst>
        </pc:spChg>
        <pc:spChg chg="mod">
          <ac:chgData name="Monica Duke" userId="91318a44-c267-4529-92bb-22edd95aa792" providerId="ADAL" clId="{E7E464A8-D265-477F-AC08-C54AD9E2E03C}" dt="2021-05-05T10:39:55.193" v="1532" actId="20577"/>
          <ac:spMkLst>
            <pc:docMk/>
            <pc:sldMk cId="3642094492" sldId="313"/>
            <ac:spMk id="10" creationId="{00000000-0000-0000-0000-000000000000}"/>
          </ac:spMkLst>
        </pc:spChg>
        <pc:spChg chg="add mod">
          <ac:chgData name="Monica Duke" userId="91318a44-c267-4529-92bb-22edd95aa792" providerId="ADAL" clId="{E7E464A8-D265-477F-AC08-C54AD9E2E03C}" dt="2021-05-05T10:37:11.461" v="1448" actId="20577"/>
          <ac:spMkLst>
            <pc:docMk/>
            <pc:sldMk cId="3642094492" sldId="313"/>
            <ac:spMk id="12" creationId="{807413F6-F3D6-4D90-BD27-FA902C8A9F8F}"/>
          </ac:spMkLst>
        </pc:spChg>
        <pc:spChg chg="add mod">
          <ac:chgData name="Monica Duke" userId="91318a44-c267-4529-92bb-22edd95aa792" providerId="ADAL" clId="{E7E464A8-D265-477F-AC08-C54AD9E2E03C}" dt="2021-05-05T10:43:50.209" v="1555" actId="20577"/>
          <ac:spMkLst>
            <pc:docMk/>
            <pc:sldMk cId="3642094492" sldId="313"/>
            <ac:spMk id="14" creationId="{B3F379F7-BBE7-4D8D-B42E-66025368662F}"/>
          </ac:spMkLst>
        </pc:spChg>
      </pc:sldChg>
      <pc:sldChg chg="addSp modSp del mod modNotesTx">
        <pc:chgData name="Monica Duke" userId="91318a44-c267-4529-92bb-22edd95aa792" providerId="ADAL" clId="{E7E464A8-D265-477F-AC08-C54AD9E2E03C}" dt="2021-05-06T06:54:47.353" v="1811" actId="47"/>
        <pc:sldMkLst>
          <pc:docMk/>
          <pc:sldMk cId="1894738813" sldId="327"/>
        </pc:sldMkLst>
        <pc:spChg chg="mod">
          <ac:chgData name="Monica Duke" userId="91318a44-c267-4529-92bb-22edd95aa792" providerId="ADAL" clId="{E7E464A8-D265-477F-AC08-C54AD9E2E03C}" dt="2021-05-06T06:53:47.872" v="1808" actId="1076"/>
          <ac:spMkLst>
            <pc:docMk/>
            <pc:sldMk cId="1894738813" sldId="327"/>
            <ac:spMk id="7" creationId="{00000000-0000-0000-0000-000000000000}"/>
          </ac:spMkLst>
        </pc:spChg>
        <pc:spChg chg="mod">
          <ac:chgData name="Monica Duke" userId="91318a44-c267-4529-92bb-22edd95aa792" providerId="ADAL" clId="{E7E464A8-D265-477F-AC08-C54AD9E2E03C}" dt="2021-05-06T06:50:28.916" v="1796" actId="1076"/>
          <ac:spMkLst>
            <pc:docMk/>
            <pc:sldMk cId="1894738813" sldId="327"/>
            <ac:spMk id="13" creationId="{C3F47A45-84DE-4C45-853A-16C2361439F1}"/>
          </ac:spMkLst>
        </pc:spChg>
        <pc:spChg chg="mod">
          <ac:chgData name="Monica Duke" userId="91318a44-c267-4529-92bb-22edd95aa792" providerId="ADAL" clId="{E7E464A8-D265-477F-AC08-C54AD9E2E03C}" dt="2021-05-06T06:50:28.916" v="1796" actId="1076"/>
          <ac:spMkLst>
            <pc:docMk/>
            <pc:sldMk cId="1894738813" sldId="327"/>
            <ac:spMk id="16" creationId="{00000000-0000-0000-0000-000000000000}"/>
          </ac:spMkLst>
        </pc:spChg>
        <pc:picChg chg="add mod">
          <ac:chgData name="Monica Duke" userId="91318a44-c267-4529-92bb-22edd95aa792" providerId="ADAL" clId="{E7E464A8-D265-477F-AC08-C54AD9E2E03C}" dt="2021-05-06T06:50:28.916" v="1796" actId="1076"/>
          <ac:picMkLst>
            <pc:docMk/>
            <pc:sldMk cId="1894738813" sldId="327"/>
            <ac:picMk id="9" creationId="{5BCD8A64-95F7-4B23-9836-06942E9B2AA8}"/>
          </ac:picMkLst>
        </pc:picChg>
        <pc:picChg chg="mod">
          <ac:chgData name="Monica Duke" userId="91318a44-c267-4529-92bb-22edd95aa792" providerId="ADAL" clId="{E7E464A8-D265-477F-AC08-C54AD9E2E03C}" dt="2021-05-06T06:50:28.916" v="1796" actId="1076"/>
          <ac:picMkLst>
            <pc:docMk/>
            <pc:sldMk cId="1894738813" sldId="327"/>
            <ac:picMk id="14" creationId="{9ADA97BB-4E8F-416A-AE53-9451760B3B2B}"/>
          </ac:picMkLst>
        </pc:picChg>
      </pc:sldChg>
      <pc:sldChg chg="modSp del mod">
        <pc:chgData name="Monica Duke" userId="91318a44-c267-4529-92bb-22edd95aa792" providerId="ADAL" clId="{E7E464A8-D265-477F-AC08-C54AD9E2E03C}" dt="2021-05-05T09:48:57.431" v="909" actId="47"/>
        <pc:sldMkLst>
          <pc:docMk/>
          <pc:sldMk cId="4225330764" sldId="343"/>
        </pc:sldMkLst>
        <pc:picChg chg="mod">
          <ac:chgData name="Monica Duke" userId="91318a44-c267-4529-92bb-22edd95aa792" providerId="ADAL" clId="{E7E464A8-D265-477F-AC08-C54AD9E2E03C}" dt="2021-05-05T09:47:44.316" v="897" actId="1076"/>
          <ac:picMkLst>
            <pc:docMk/>
            <pc:sldMk cId="4225330764" sldId="343"/>
            <ac:picMk id="6" creationId="{AA1A8C30-659A-4A9E-81FF-3AA1F516561B}"/>
          </ac:picMkLst>
        </pc:picChg>
        <pc:picChg chg="mod">
          <ac:chgData name="Monica Duke" userId="91318a44-c267-4529-92bb-22edd95aa792" providerId="ADAL" clId="{E7E464A8-D265-477F-AC08-C54AD9E2E03C}" dt="2021-05-05T09:47:44.316" v="897" actId="1076"/>
          <ac:picMkLst>
            <pc:docMk/>
            <pc:sldMk cId="4225330764" sldId="343"/>
            <ac:picMk id="8" creationId="{00000000-0000-0000-0000-000000000000}"/>
          </ac:picMkLst>
        </pc:picChg>
        <pc:picChg chg="mod">
          <ac:chgData name="Monica Duke" userId="91318a44-c267-4529-92bb-22edd95aa792" providerId="ADAL" clId="{E7E464A8-D265-477F-AC08-C54AD9E2E03C}" dt="2021-05-05T09:47:44.316" v="897" actId="1076"/>
          <ac:picMkLst>
            <pc:docMk/>
            <pc:sldMk cId="4225330764" sldId="343"/>
            <ac:picMk id="9" creationId="{00000000-0000-0000-0000-000000000000}"/>
          </ac:picMkLst>
        </pc:picChg>
        <pc:picChg chg="mod">
          <ac:chgData name="Monica Duke" userId="91318a44-c267-4529-92bb-22edd95aa792" providerId="ADAL" clId="{E7E464A8-D265-477F-AC08-C54AD9E2E03C}" dt="2021-05-05T09:47:44.316" v="897" actId="1076"/>
          <ac:picMkLst>
            <pc:docMk/>
            <pc:sldMk cId="4225330764" sldId="343"/>
            <ac:picMk id="10" creationId="{00000000-0000-0000-0000-000000000000}"/>
          </ac:picMkLst>
        </pc:picChg>
      </pc:sldChg>
      <pc:sldChg chg="modSp del mod modShow modNotesTx">
        <pc:chgData name="Monica Duke" userId="91318a44-c267-4529-92bb-22edd95aa792" providerId="ADAL" clId="{E7E464A8-D265-477F-AC08-C54AD9E2E03C}" dt="2021-05-06T07:15:04.132" v="1882" actId="47"/>
        <pc:sldMkLst>
          <pc:docMk/>
          <pc:sldMk cId="4050010066" sldId="356"/>
        </pc:sldMkLst>
        <pc:picChg chg="mod">
          <ac:chgData name="Monica Duke" userId="91318a44-c267-4529-92bb-22edd95aa792" providerId="ADAL" clId="{E7E464A8-D265-477F-AC08-C54AD9E2E03C}" dt="2021-05-05T13:46:58.238" v="1678" actId="1076"/>
          <ac:picMkLst>
            <pc:docMk/>
            <pc:sldMk cId="4050010066" sldId="356"/>
            <ac:picMk id="7" creationId="{4105BCBD-7B58-4368-A28D-F18583E43E27}"/>
          </ac:picMkLst>
        </pc:picChg>
      </pc:sldChg>
      <pc:sldChg chg="delSp modSp mod modNotesTx">
        <pc:chgData name="Monica Duke" userId="91318a44-c267-4529-92bb-22edd95aa792" providerId="ADAL" clId="{E7E464A8-D265-477F-AC08-C54AD9E2E03C}" dt="2021-05-06T07:14:43.417" v="1881" actId="478"/>
        <pc:sldMkLst>
          <pc:docMk/>
          <pc:sldMk cId="1046013740" sldId="361"/>
        </pc:sldMkLst>
        <pc:spChg chg="mod">
          <ac:chgData name="Monica Duke" userId="91318a44-c267-4529-92bb-22edd95aa792" providerId="ADAL" clId="{E7E464A8-D265-477F-AC08-C54AD9E2E03C}" dt="2021-05-05T12:15:02.265" v="1658" actId="20577"/>
          <ac:spMkLst>
            <pc:docMk/>
            <pc:sldMk cId="1046013740" sldId="361"/>
            <ac:spMk id="2" creationId="{170001B1-9E0D-4C0E-B4E4-E896D2CF4005}"/>
          </ac:spMkLst>
        </pc:spChg>
        <pc:spChg chg="del">
          <ac:chgData name="Monica Duke" userId="91318a44-c267-4529-92bb-22edd95aa792" providerId="ADAL" clId="{E7E464A8-D265-477F-AC08-C54AD9E2E03C}" dt="2021-05-06T07:14:43.417" v="1881" actId="478"/>
          <ac:spMkLst>
            <pc:docMk/>
            <pc:sldMk cId="1046013740" sldId="361"/>
            <ac:spMk id="3" creationId="{132C08D1-4C52-44F4-92A5-7B1BBED48B61}"/>
          </ac:spMkLst>
        </pc:spChg>
        <pc:graphicFrameChg chg="mod modGraphic">
          <ac:chgData name="Monica Duke" userId="91318a44-c267-4529-92bb-22edd95aa792" providerId="ADAL" clId="{E7E464A8-D265-477F-AC08-C54AD9E2E03C}" dt="2021-05-05T14:04:25.362" v="1745" actId="1076"/>
          <ac:graphicFrameMkLst>
            <pc:docMk/>
            <pc:sldMk cId="1046013740" sldId="361"/>
            <ac:graphicFrameMk id="5" creationId="{717C7E01-183F-410C-946C-7D6331A66654}"/>
          </ac:graphicFrameMkLst>
        </pc:graphicFrameChg>
        <pc:graphicFrameChg chg="mod">
          <ac:chgData name="Monica Duke" userId="91318a44-c267-4529-92bb-22edd95aa792" providerId="ADAL" clId="{E7E464A8-D265-477F-AC08-C54AD9E2E03C}" dt="2021-05-05T14:07:45.676" v="1776"/>
          <ac:graphicFrameMkLst>
            <pc:docMk/>
            <pc:sldMk cId="1046013740" sldId="361"/>
            <ac:graphicFrameMk id="7" creationId="{24CAA886-87D1-41E7-B90B-116B63D61E84}"/>
          </ac:graphicFrameMkLst>
        </pc:graphicFrameChg>
      </pc:sldChg>
      <pc:sldChg chg="addSp">
        <pc:chgData name="Monica Duke" userId="91318a44-c267-4529-92bb-22edd95aa792" providerId="ADAL" clId="{E7E464A8-D265-477F-AC08-C54AD9E2E03C}" dt="2021-05-05T14:11:52.828" v="1779"/>
        <pc:sldMkLst>
          <pc:docMk/>
          <pc:sldMk cId="3294827470" sldId="363"/>
        </pc:sldMkLst>
        <pc:picChg chg="add">
          <ac:chgData name="Monica Duke" userId="91318a44-c267-4529-92bb-22edd95aa792" providerId="ADAL" clId="{E7E464A8-D265-477F-AC08-C54AD9E2E03C}" dt="2021-05-05T14:11:52.828" v="1779"/>
          <ac:picMkLst>
            <pc:docMk/>
            <pc:sldMk cId="3294827470" sldId="363"/>
            <ac:picMk id="1025" creationId="{E1646686-26E1-4CFB-BAC9-68A8DA087610}"/>
          </ac:picMkLst>
        </pc:picChg>
      </pc:sldChg>
      <pc:sldChg chg="modSp add del">
        <pc:chgData name="Monica Duke" userId="91318a44-c267-4529-92bb-22edd95aa792" providerId="ADAL" clId="{E7E464A8-D265-477F-AC08-C54AD9E2E03C}" dt="2021-05-06T07:12:04.835" v="1869" actId="47"/>
        <pc:sldMkLst>
          <pc:docMk/>
          <pc:sldMk cId="3395720366" sldId="363"/>
        </pc:sldMkLst>
        <pc:picChg chg="mod">
          <ac:chgData name="Monica Duke" userId="91318a44-c267-4529-92bb-22edd95aa792" providerId="ADAL" clId="{E7E464A8-D265-477F-AC08-C54AD9E2E03C}" dt="2021-05-05T14:11:56.925" v="1781" actId="1076"/>
          <ac:picMkLst>
            <pc:docMk/>
            <pc:sldMk cId="3395720366" sldId="363"/>
            <ac:picMk id="1025" creationId="{E1646686-26E1-4CFB-BAC9-68A8DA087610}"/>
          </ac:picMkLst>
        </pc:picChg>
      </pc:sldChg>
      <pc:sldChg chg="del">
        <pc:chgData name="Monica Duke" userId="91318a44-c267-4529-92bb-22edd95aa792" providerId="ADAL" clId="{E7E464A8-D265-477F-AC08-C54AD9E2E03C}" dt="2021-05-04T10:47:24.082" v="0" actId="47"/>
        <pc:sldMkLst>
          <pc:docMk/>
          <pc:sldMk cId="29565740" sldId="685"/>
        </pc:sldMkLst>
      </pc:sldChg>
      <pc:sldChg chg="del">
        <pc:chgData name="Monica Duke" userId="91318a44-c267-4529-92bb-22edd95aa792" providerId="ADAL" clId="{E7E464A8-D265-477F-AC08-C54AD9E2E03C}" dt="2021-05-05T09:47:24.812" v="894" actId="47"/>
        <pc:sldMkLst>
          <pc:docMk/>
          <pc:sldMk cId="1035298042" sldId="688"/>
        </pc:sldMkLst>
      </pc:sldChg>
      <pc:sldChg chg="modSp del mod">
        <pc:chgData name="Monica Duke" userId="91318a44-c267-4529-92bb-22edd95aa792" providerId="ADAL" clId="{E7E464A8-D265-477F-AC08-C54AD9E2E03C}" dt="2021-05-05T14:08:58.635" v="1778" actId="47"/>
        <pc:sldMkLst>
          <pc:docMk/>
          <pc:sldMk cId="3904800565" sldId="689"/>
        </pc:sldMkLst>
        <pc:spChg chg="mod">
          <ac:chgData name="Monica Duke" userId="91318a44-c267-4529-92bb-22edd95aa792" providerId="ADAL" clId="{E7E464A8-D265-477F-AC08-C54AD9E2E03C}" dt="2021-05-05T09:41:07.186" v="861" actId="21"/>
          <ac:spMkLst>
            <pc:docMk/>
            <pc:sldMk cId="3904800565" sldId="689"/>
            <ac:spMk id="2" creationId="{8EF03771-479A-4759-94FC-426CDA545C6A}"/>
          </ac:spMkLst>
        </pc:spChg>
      </pc:sldChg>
      <pc:sldChg chg="modNotesTx">
        <pc:chgData name="Monica Duke" userId="91318a44-c267-4529-92bb-22edd95aa792" providerId="ADAL" clId="{E7E464A8-D265-477F-AC08-C54AD9E2E03C}" dt="2021-05-04T12:15:13.506" v="11" actId="14"/>
        <pc:sldMkLst>
          <pc:docMk/>
          <pc:sldMk cId="1944069456" sldId="692"/>
        </pc:sldMkLst>
      </pc:sldChg>
      <pc:sldChg chg="addSp delSp modSp mod">
        <pc:chgData name="Monica Duke" userId="91318a44-c267-4529-92bb-22edd95aa792" providerId="ADAL" clId="{E7E464A8-D265-477F-AC08-C54AD9E2E03C}" dt="2021-05-04T14:08:44.884" v="380" actId="14100"/>
        <pc:sldMkLst>
          <pc:docMk/>
          <pc:sldMk cId="605310166" sldId="694"/>
        </pc:sldMkLst>
        <pc:spChg chg="mod">
          <ac:chgData name="Monica Duke" userId="91318a44-c267-4529-92bb-22edd95aa792" providerId="ADAL" clId="{E7E464A8-D265-477F-AC08-C54AD9E2E03C}" dt="2021-05-04T14:08:44.884" v="380" actId="14100"/>
          <ac:spMkLst>
            <pc:docMk/>
            <pc:sldMk cId="605310166" sldId="694"/>
            <ac:spMk id="2" creationId="{12BD9E56-8AEA-4BD3-B0DF-CA83FC27C266}"/>
          </ac:spMkLst>
        </pc:spChg>
        <pc:spChg chg="add mod">
          <ac:chgData name="Monica Duke" userId="91318a44-c267-4529-92bb-22edd95aa792" providerId="ADAL" clId="{E7E464A8-D265-477F-AC08-C54AD9E2E03C}" dt="2021-05-04T13:01:26.386" v="87" actId="255"/>
          <ac:spMkLst>
            <pc:docMk/>
            <pc:sldMk cId="605310166" sldId="694"/>
            <ac:spMk id="5" creationId="{6ABB684B-6738-48FE-A6EB-CFB591EEA1A2}"/>
          </ac:spMkLst>
        </pc:spChg>
        <pc:picChg chg="add mod">
          <ac:chgData name="Monica Duke" userId="91318a44-c267-4529-92bb-22edd95aa792" providerId="ADAL" clId="{E7E464A8-D265-477F-AC08-C54AD9E2E03C}" dt="2021-05-04T14:07:48.427" v="367" actId="1076"/>
          <ac:picMkLst>
            <pc:docMk/>
            <pc:sldMk cId="605310166" sldId="694"/>
            <ac:picMk id="7" creationId="{FB0862F0-8D81-493A-8AEB-1555463759FB}"/>
          </ac:picMkLst>
        </pc:picChg>
        <pc:picChg chg="del mod">
          <ac:chgData name="Monica Duke" userId="91318a44-c267-4529-92bb-22edd95aa792" providerId="ADAL" clId="{E7E464A8-D265-477F-AC08-C54AD9E2E03C}" dt="2021-05-04T14:06:00.946" v="363" actId="478"/>
          <ac:picMkLst>
            <pc:docMk/>
            <pc:sldMk cId="605310166" sldId="694"/>
            <ac:picMk id="11" creationId="{26D8A330-68C2-4D6D-A248-622042C95A38}"/>
          </ac:picMkLst>
        </pc:picChg>
      </pc:sldChg>
      <pc:sldChg chg="addSp delSp modSp mod">
        <pc:chgData name="Monica Duke" userId="91318a44-c267-4529-92bb-22edd95aa792" providerId="ADAL" clId="{E7E464A8-D265-477F-AC08-C54AD9E2E03C}" dt="2021-05-05T09:54:25.207" v="1371" actId="14100"/>
        <pc:sldMkLst>
          <pc:docMk/>
          <pc:sldMk cId="445109808" sldId="696"/>
        </pc:sldMkLst>
        <pc:spChg chg="add del mod">
          <ac:chgData name="Monica Duke" userId="91318a44-c267-4529-92bb-22edd95aa792" providerId="ADAL" clId="{E7E464A8-D265-477F-AC08-C54AD9E2E03C}" dt="2021-05-05T09:54:25.207" v="1371" actId="14100"/>
          <ac:spMkLst>
            <pc:docMk/>
            <pc:sldMk cId="445109808" sldId="696"/>
            <ac:spMk id="6" creationId="{2B3ABE17-76C2-419A-8273-4F8106D7F493}"/>
          </ac:spMkLst>
        </pc:spChg>
      </pc:sldChg>
      <pc:sldChg chg="addSp delSp modSp mod modShow modNotesTx">
        <pc:chgData name="Monica Duke" userId="91318a44-c267-4529-92bb-22edd95aa792" providerId="ADAL" clId="{E7E464A8-D265-477F-AC08-C54AD9E2E03C}" dt="2021-05-06T07:17:32.701" v="1896" actId="1957"/>
        <pc:sldMkLst>
          <pc:docMk/>
          <pc:sldMk cId="1519911413" sldId="697"/>
        </pc:sldMkLst>
        <pc:graphicFrameChg chg="add del mod">
          <ac:chgData name="Monica Duke" userId="91318a44-c267-4529-92bb-22edd95aa792" providerId="ADAL" clId="{E7E464A8-D265-477F-AC08-C54AD9E2E03C}" dt="2021-05-05T13:53:27.831" v="1703" actId="478"/>
          <ac:graphicFrameMkLst>
            <pc:docMk/>
            <pc:sldMk cId="1519911413" sldId="697"/>
            <ac:graphicFrameMk id="7" creationId="{3BB87C29-EBDC-4342-9AE1-E56DA8E09079}"/>
          </ac:graphicFrameMkLst>
        </pc:graphicFrameChg>
        <pc:graphicFrameChg chg="add mod">
          <ac:chgData name="Monica Duke" userId="91318a44-c267-4529-92bb-22edd95aa792" providerId="ADAL" clId="{E7E464A8-D265-477F-AC08-C54AD9E2E03C}" dt="2021-05-06T07:17:32.701" v="1896" actId="1957"/>
          <ac:graphicFrameMkLst>
            <pc:docMk/>
            <pc:sldMk cId="1519911413" sldId="697"/>
            <ac:graphicFrameMk id="10" creationId="{19BE1F6F-9B3E-4AB3-9E3D-185BAEE63DEB}"/>
          </ac:graphicFrameMkLst>
        </pc:graphicFrameChg>
      </pc:sldChg>
      <pc:sldChg chg="addSp delSp modSp del mod">
        <pc:chgData name="Monica Duke" userId="91318a44-c267-4529-92bb-22edd95aa792" providerId="ADAL" clId="{E7E464A8-D265-477F-AC08-C54AD9E2E03C}" dt="2021-05-05T14:08:19.115" v="1777" actId="47"/>
        <pc:sldMkLst>
          <pc:docMk/>
          <pc:sldMk cId="2861749544" sldId="698"/>
        </pc:sldMkLst>
        <pc:spChg chg="mod">
          <ac:chgData name="Monica Duke" userId="91318a44-c267-4529-92bb-22edd95aa792" providerId="ADAL" clId="{E7E464A8-D265-477F-AC08-C54AD9E2E03C}" dt="2021-05-05T13:56:54.517" v="1716" actId="14100"/>
          <ac:spMkLst>
            <pc:docMk/>
            <pc:sldMk cId="2861749544" sldId="698"/>
            <ac:spMk id="5" creationId="{08CD418C-7F3F-4137-82CE-B7B00CE346F9}"/>
          </ac:spMkLst>
        </pc:spChg>
        <pc:spChg chg="add del mod">
          <ac:chgData name="Monica Duke" userId="91318a44-c267-4529-92bb-22edd95aa792" providerId="ADAL" clId="{E7E464A8-D265-477F-AC08-C54AD9E2E03C}" dt="2021-05-05T13:57:00.872" v="1720" actId="478"/>
          <ac:spMkLst>
            <pc:docMk/>
            <pc:sldMk cId="2861749544" sldId="698"/>
            <ac:spMk id="7" creationId="{456603C7-0C13-41B3-B94F-188A00277AD6}"/>
          </ac:spMkLst>
        </pc:spChg>
      </pc:sldChg>
      <pc:sldChg chg="modSp mod">
        <pc:chgData name="Monica Duke" userId="91318a44-c267-4529-92bb-22edd95aa792" providerId="ADAL" clId="{E7E464A8-D265-477F-AC08-C54AD9E2E03C}" dt="2021-05-05T09:59:35.484" v="1379" actId="113"/>
        <pc:sldMkLst>
          <pc:docMk/>
          <pc:sldMk cId="3341388160" sldId="699"/>
        </pc:sldMkLst>
        <pc:spChg chg="mod">
          <ac:chgData name="Monica Duke" userId="91318a44-c267-4529-92bb-22edd95aa792" providerId="ADAL" clId="{E7E464A8-D265-477F-AC08-C54AD9E2E03C}" dt="2021-05-05T09:59:35.484" v="1379" actId="113"/>
          <ac:spMkLst>
            <pc:docMk/>
            <pc:sldMk cId="3341388160" sldId="699"/>
            <ac:spMk id="7" creationId="{6AEBB073-FBCD-4EAC-8C4F-9B8013C38A44}"/>
          </ac:spMkLst>
        </pc:spChg>
      </pc:sldChg>
      <pc:sldChg chg="modSp mod ord">
        <pc:chgData name="Monica Duke" userId="91318a44-c267-4529-92bb-22edd95aa792" providerId="ADAL" clId="{E7E464A8-D265-477F-AC08-C54AD9E2E03C}" dt="2021-05-06T07:12:39.922" v="1873" actId="179"/>
        <pc:sldMkLst>
          <pc:docMk/>
          <pc:sldMk cId="258884154" sldId="700"/>
        </pc:sldMkLst>
        <pc:spChg chg="mod">
          <ac:chgData name="Monica Duke" userId="91318a44-c267-4529-92bb-22edd95aa792" providerId="ADAL" clId="{E7E464A8-D265-477F-AC08-C54AD9E2E03C}" dt="2021-05-04T14:12:35.809" v="426" actId="14100"/>
          <ac:spMkLst>
            <pc:docMk/>
            <pc:sldMk cId="258884154" sldId="700"/>
            <ac:spMk id="2" creationId="{EE76F1CA-3562-4351-8E9D-6F6336BCDC37}"/>
          </ac:spMkLst>
        </pc:spChg>
        <pc:spChg chg="mod">
          <ac:chgData name="Monica Duke" userId="91318a44-c267-4529-92bb-22edd95aa792" providerId="ADAL" clId="{E7E464A8-D265-477F-AC08-C54AD9E2E03C}" dt="2021-05-04T14:15:34.321" v="772" actId="20577"/>
          <ac:spMkLst>
            <pc:docMk/>
            <pc:sldMk cId="258884154" sldId="700"/>
            <ac:spMk id="5" creationId="{B4FE25D5-5CEE-4487-BB53-A862F5823CAD}"/>
          </ac:spMkLst>
        </pc:spChg>
        <pc:spChg chg="mod">
          <ac:chgData name="Monica Duke" userId="91318a44-c267-4529-92bb-22edd95aa792" providerId="ADAL" clId="{E7E464A8-D265-477F-AC08-C54AD9E2E03C}" dt="2021-05-06T07:12:39.922" v="1873" actId="179"/>
          <ac:spMkLst>
            <pc:docMk/>
            <pc:sldMk cId="258884154" sldId="700"/>
            <ac:spMk id="6" creationId="{7F7C4700-085A-4DB9-8213-630A482E5324}"/>
          </ac:spMkLst>
        </pc:spChg>
      </pc:sldChg>
      <pc:sldChg chg="add del">
        <pc:chgData name="Monica Duke" userId="91318a44-c267-4529-92bb-22edd95aa792" providerId="ADAL" clId="{E7E464A8-D265-477F-AC08-C54AD9E2E03C}" dt="2021-05-04T14:08:53.403" v="381" actId="47"/>
        <pc:sldMkLst>
          <pc:docMk/>
          <pc:sldMk cId="2137082107" sldId="701"/>
        </pc:sldMkLst>
      </pc:sldChg>
      <pc:sldChg chg="addSp delSp modSp add del mod">
        <pc:chgData name="Monica Duke" userId="91318a44-c267-4529-92bb-22edd95aa792" providerId="ADAL" clId="{E7E464A8-D265-477F-AC08-C54AD9E2E03C}" dt="2021-05-05T09:43:04.990" v="876" actId="47"/>
        <pc:sldMkLst>
          <pc:docMk/>
          <pc:sldMk cId="2992801874" sldId="702"/>
        </pc:sldMkLst>
        <pc:spChg chg="mod">
          <ac:chgData name="Monica Duke" userId="91318a44-c267-4529-92bb-22edd95aa792" providerId="ADAL" clId="{E7E464A8-D265-477F-AC08-C54AD9E2E03C}" dt="2021-05-04T13:54:26.049" v="313" actId="1076"/>
          <ac:spMkLst>
            <pc:docMk/>
            <pc:sldMk cId="2992801874" sldId="702"/>
            <ac:spMk id="5" creationId="{C6C04163-1C6C-408F-80F8-1F1BC0EB0F8A}"/>
          </ac:spMkLst>
        </pc:spChg>
        <pc:graphicFrameChg chg="add del mod">
          <ac:chgData name="Monica Duke" userId="91318a44-c267-4529-92bb-22edd95aa792" providerId="ADAL" clId="{E7E464A8-D265-477F-AC08-C54AD9E2E03C}" dt="2021-05-04T13:29:49.226" v="107" actId="478"/>
          <ac:graphicFrameMkLst>
            <pc:docMk/>
            <pc:sldMk cId="2992801874" sldId="702"/>
            <ac:graphicFrameMk id="6" creationId="{2A612469-5D39-416E-85AE-9CB2CB37BD5D}"/>
          </ac:graphicFrameMkLst>
        </pc:graphicFrameChg>
        <pc:graphicFrameChg chg="add del mod">
          <ac:chgData name="Monica Duke" userId="91318a44-c267-4529-92bb-22edd95aa792" providerId="ADAL" clId="{E7E464A8-D265-477F-AC08-C54AD9E2E03C}" dt="2021-05-04T13:28:57.008" v="104" actId="1957"/>
          <ac:graphicFrameMkLst>
            <pc:docMk/>
            <pc:sldMk cId="2992801874" sldId="702"/>
            <ac:graphicFrameMk id="10" creationId="{FC401457-DBC6-4168-8528-B97AF2909FE9}"/>
          </ac:graphicFrameMkLst>
        </pc:graphicFrameChg>
        <pc:graphicFrameChg chg="add mod topLvl modGraphic">
          <ac:chgData name="Monica Duke" userId="91318a44-c267-4529-92bb-22edd95aa792" providerId="ADAL" clId="{E7E464A8-D265-477F-AC08-C54AD9E2E03C}" dt="2021-05-04T13:59:50.476" v="362" actId="692"/>
          <ac:graphicFrameMkLst>
            <pc:docMk/>
            <pc:sldMk cId="2992801874" sldId="702"/>
            <ac:graphicFrameMk id="13" creationId="{E7474AC3-C176-465B-B812-3CB5E956222E}"/>
          </ac:graphicFrameMkLst>
        </pc:graphicFrameChg>
        <pc:picChg chg="del">
          <ac:chgData name="Monica Duke" userId="91318a44-c267-4529-92bb-22edd95aa792" providerId="ADAL" clId="{E7E464A8-D265-477F-AC08-C54AD9E2E03C}" dt="2021-05-04T13:28:03.510" v="100" actId="478"/>
          <ac:picMkLst>
            <pc:docMk/>
            <pc:sldMk cId="2992801874" sldId="702"/>
            <ac:picMk id="8" creationId="{6B8B5339-B640-4B0C-A264-BEA855445CCE}"/>
          </ac:picMkLst>
        </pc:picChg>
      </pc:sldChg>
      <pc:sldChg chg="add del">
        <pc:chgData name="Monica Duke" userId="91318a44-c267-4529-92bb-22edd95aa792" providerId="ADAL" clId="{E7E464A8-D265-477F-AC08-C54AD9E2E03C}" dt="2021-05-04T13:00:01.383" v="14" actId="47"/>
        <pc:sldMkLst>
          <pc:docMk/>
          <pc:sldMk cId="3058824286" sldId="702"/>
        </pc:sldMkLst>
      </pc:sldChg>
      <pc:sldChg chg="addSp delSp modSp new mod">
        <pc:chgData name="Monica Duke" userId="91318a44-c267-4529-92bb-22edd95aa792" providerId="ADAL" clId="{E7E464A8-D265-477F-AC08-C54AD9E2E03C}" dt="2021-05-05T10:33:30.562" v="1394" actId="12"/>
        <pc:sldMkLst>
          <pc:docMk/>
          <pc:sldMk cId="4027055302" sldId="703"/>
        </pc:sldMkLst>
        <pc:spChg chg="mod">
          <ac:chgData name="Monica Duke" userId="91318a44-c267-4529-92bb-22edd95aa792" providerId="ADAL" clId="{E7E464A8-D265-477F-AC08-C54AD9E2E03C}" dt="2021-05-05T09:41:14.938" v="862"/>
          <ac:spMkLst>
            <pc:docMk/>
            <pc:sldMk cId="4027055302" sldId="703"/>
            <ac:spMk id="2" creationId="{EA0570CC-B7B5-461D-BC90-35B01DF37991}"/>
          </ac:spMkLst>
        </pc:spChg>
        <pc:spChg chg="del">
          <ac:chgData name="Monica Duke" userId="91318a44-c267-4529-92bb-22edd95aa792" providerId="ADAL" clId="{E7E464A8-D265-477F-AC08-C54AD9E2E03C}" dt="2021-05-05T09:41:25.957" v="863" actId="478"/>
          <ac:spMkLst>
            <pc:docMk/>
            <pc:sldMk cId="4027055302" sldId="703"/>
            <ac:spMk id="5" creationId="{9406829F-4011-47CD-96F0-35DDB00E3253}"/>
          </ac:spMkLst>
        </pc:spChg>
        <pc:spChg chg="add mod">
          <ac:chgData name="Monica Duke" userId="91318a44-c267-4529-92bb-22edd95aa792" providerId="ADAL" clId="{E7E464A8-D265-477F-AC08-C54AD9E2E03C}" dt="2021-05-05T10:33:30.562" v="1394" actId="12"/>
          <ac:spMkLst>
            <pc:docMk/>
            <pc:sldMk cId="4027055302" sldId="703"/>
            <ac:spMk id="6" creationId="{E72D2A45-1009-40E0-B60D-BA528F229DF9}"/>
          </ac:spMkLst>
        </pc:spChg>
        <pc:graphicFrameChg chg="add mod">
          <ac:chgData name="Monica Duke" userId="91318a44-c267-4529-92bb-22edd95aa792" providerId="ADAL" clId="{E7E464A8-D265-477F-AC08-C54AD9E2E03C}" dt="2021-05-05T09:42:50.834" v="875"/>
          <ac:graphicFrameMkLst>
            <pc:docMk/>
            <pc:sldMk cId="4027055302" sldId="703"/>
            <ac:graphicFrameMk id="7" creationId="{65ACC7F3-678E-42F4-AAB1-C61A1B59CF98}"/>
          </ac:graphicFrameMkLst>
        </pc:graphicFrameChg>
      </pc:sldChg>
      <pc:sldChg chg="delSp modSp new mod ord">
        <pc:chgData name="Monica Duke" userId="91318a44-c267-4529-92bb-22edd95aa792" providerId="ADAL" clId="{E7E464A8-D265-477F-AC08-C54AD9E2E03C}" dt="2021-05-05T09:46:56.304" v="893" actId="14100"/>
        <pc:sldMkLst>
          <pc:docMk/>
          <pc:sldMk cId="1076425932" sldId="704"/>
        </pc:sldMkLst>
        <pc:spChg chg="mod">
          <ac:chgData name="Monica Duke" userId="91318a44-c267-4529-92bb-22edd95aa792" providerId="ADAL" clId="{E7E464A8-D265-477F-AC08-C54AD9E2E03C}" dt="2021-05-05T09:46:31.388" v="888"/>
          <ac:spMkLst>
            <pc:docMk/>
            <pc:sldMk cId="1076425932" sldId="704"/>
            <ac:spMk id="2" creationId="{120DF1AA-1674-481E-96E9-41CCF2F32305}"/>
          </ac:spMkLst>
        </pc:spChg>
        <pc:spChg chg="del">
          <ac:chgData name="Monica Duke" userId="91318a44-c267-4529-92bb-22edd95aa792" providerId="ADAL" clId="{E7E464A8-D265-477F-AC08-C54AD9E2E03C}" dt="2021-05-05T09:46:45.672" v="890" actId="478"/>
          <ac:spMkLst>
            <pc:docMk/>
            <pc:sldMk cId="1076425932" sldId="704"/>
            <ac:spMk id="5" creationId="{BC48BB98-50F9-4B78-89AD-20279540B7DA}"/>
          </ac:spMkLst>
        </pc:spChg>
        <pc:spChg chg="mod">
          <ac:chgData name="Monica Duke" userId="91318a44-c267-4529-92bb-22edd95aa792" providerId="ADAL" clId="{E7E464A8-D265-477F-AC08-C54AD9E2E03C}" dt="2021-05-05T09:46:56.304" v="893" actId="14100"/>
          <ac:spMkLst>
            <pc:docMk/>
            <pc:sldMk cId="1076425932" sldId="704"/>
            <ac:spMk id="6" creationId="{65861537-057B-4DAC-B88A-982D4E93BEA8}"/>
          </ac:spMkLst>
        </pc:spChg>
      </pc:sldChg>
      <pc:sldChg chg="addSp delSp modSp new mod">
        <pc:chgData name="Monica Duke" userId="91318a44-c267-4529-92bb-22edd95aa792" providerId="ADAL" clId="{E7E464A8-D265-477F-AC08-C54AD9E2E03C}" dt="2021-05-06T07:13:33.001" v="1879" actId="179"/>
        <pc:sldMkLst>
          <pc:docMk/>
          <pc:sldMk cId="3335142710" sldId="705"/>
        </pc:sldMkLst>
        <pc:spChg chg="mod">
          <ac:chgData name="Monica Duke" userId="91318a44-c267-4529-92bb-22edd95aa792" providerId="ADAL" clId="{E7E464A8-D265-477F-AC08-C54AD9E2E03C}" dt="2021-05-05T09:48:15.827" v="902"/>
          <ac:spMkLst>
            <pc:docMk/>
            <pc:sldMk cId="3335142710" sldId="705"/>
            <ac:spMk id="2" creationId="{5E390845-ED50-4DB9-9F0E-05121122334A}"/>
          </ac:spMkLst>
        </pc:spChg>
        <pc:spChg chg="del mod">
          <ac:chgData name="Monica Duke" userId="91318a44-c267-4529-92bb-22edd95aa792" providerId="ADAL" clId="{E7E464A8-D265-477F-AC08-C54AD9E2E03C}" dt="2021-05-05T09:48:41.752" v="906" actId="478"/>
          <ac:spMkLst>
            <pc:docMk/>
            <pc:sldMk cId="3335142710" sldId="705"/>
            <ac:spMk id="5" creationId="{B060CEB1-4407-4FC1-9EC9-FF7F6F5A5D2E}"/>
          </ac:spMkLst>
        </pc:spChg>
        <pc:spChg chg="mod">
          <ac:chgData name="Monica Duke" userId="91318a44-c267-4529-92bb-22edd95aa792" providerId="ADAL" clId="{E7E464A8-D265-477F-AC08-C54AD9E2E03C}" dt="2021-05-06T07:13:33.001" v="1879" actId="179"/>
          <ac:spMkLst>
            <pc:docMk/>
            <pc:sldMk cId="3335142710" sldId="705"/>
            <ac:spMk id="6" creationId="{A6181476-A2D1-4172-96E8-8E26012A2C2E}"/>
          </ac:spMkLst>
        </pc:spChg>
        <pc:picChg chg="add mod">
          <ac:chgData name="Monica Duke" userId="91318a44-c267-4529-92bb-22edd95aa792" providerId="ADAL" clId="{E7E464A8-D265-477F-AC08-C54AD9E2E03C}" dt="2021-05-05T09:47:48.279" v="898"/>
          <ac:picMkLst>
            <pc:docMk/>
            <pc:sldMk cId="3335142710" sldId="705"/>
            <ac:picMk id="7" creationId="{1AFCA50A-C3A0-4D1F-B682-DA8E8EAD63CA}"/>
          </ac:picMkLst>
        </pc:picChg>
        <pc:picChg chg="add mod">
          <ac:chgData name="Monica Duke" userId="91318a44-c267-4529-92bb-22edd95aa792" providerId="ADAL" clId="{E7E464A8-D265-477F-AC08-C54AD9E2E03C}" dt="2021-05-05T09:47:48.279" v="898"/>
          <ac:picMkLst>
            <pc:docMk/>
            <pc:sldMk cId="3335142710" sldId="705"/>
            <ac:picMk id="8" creationId="{F49B5672-8713-4A8C-9906-BE4D1F18AB3C}"/>
          </ac:picMkLst>
        </pc:picChg>
        <pc:picChg chg="add mod">
          <ac:chgData name="Monica Duke" userId="91318a44-c267-4529-92bb-22edd95aa792" providerId="ADAL" clId="{E7E464A8-D265-477F-AC08-C54AD9E2E03C}" dt="2021-05-05T09:47:48.279" v="898"/>
          <ac:picMkLst>
            <pc:docMk/>
            <pc:sldMk cId="3335142710" sldId="705"/>
            <ac:picMk id="9" creationId="{F503292F-961C-4476-B806-77266BC57682}"/>
          </ac:picMkLst>
        </pc:picChg>
        <pc:picChg chg="add mod">
          <ac:chgData name="Monica Duke" userId="91318a44-c267-4529-92bb-22edd95aa792" providerId="ADAL" clId="{E7E464A8-D265-477F-AC08-C54AD9E2E03C}" dt="2021-05-05T09:47:48.279" v="898"/>
          <ac:picMkLst>
            <pc:docMk/>
            <pc:sldMk cId="3335142710" sldId="705"/>
            <ac:picMk id="10" creationId="{5EAEA138-9020-462C-90A7-CC600BF9E565}"/>
          </ac:picMkLst>
        </pc:picChg>
      </pc:sldChg>
      <pc:sldChg chg="addSp delSp modSp new mod modNotesTx">
        <pc:chgData name="Monica Duke" userId="91318a44-c267-4529-92bb-22edd95aa792" providerId="ADAL" clId="{E7E464A8-D265-477F-AC08-C54AD9E2E03C}" dt="2021-05-06T06:54:03.866" v="1810"/>
        <pc:sldMkLst>
          <pc:docMk/>
          <pc:sldMk cId="3130994959" sldId="706"/>
        </pc:sldMkLst>
        <pc:spChg chg="mod">
          <ac:chgData name="Monica Duke" userId="91318a44-c267-4529-92bb-22edd95aa792" providerId="ADAL" clId="{E7E464A8-D265-477F-AC08-C54AD9E2E03C}" dt="2021-05-06T06:50:12.372" v="1791" actId="14100"/>
          <ac:spMkLst>
            <pc:docMk/>
            <pc:sldMk cId="3130994959" sldId="706"/>
            <ac:spMk id="2" creationId="{EDF2F19F-D1F6-4F23-8070-D5AB5D3BD2AD}"/>
          </ac:spMkLst>
        </pc:spChg>
        <pc:spChg chg="mod">
          <ac:chgData name="Monica Duke" userId="91318a44-c267-4529-92bb-22edd95aa792" providerId="ADAL" clId="{E7E464A8-D265-477F-AC08-C54AD9E2E03C}" dt="2021-05-06T06:51:03.711" v="1801" actId="20577"/>
          <ac:spMkLst>
            <pc:docMk/>
            <pc:sldMk cId="3130994959" sldId="706"/>
            <ac:spMk id="5" creationId="{275DB2AD-DA57-4F5A-A19D-1DB0E0C13A72}"/>
          </ac:spMkLst>
        </pc:spChg>
        <pc:spChg chg="del">
          <ac:chgData name="Monica Duke" userId="91318a44-c267-4529-92bb-22edd95aa792" providerId="ADAL" clId="{E7E464A8-D265-477F-AC08-C54AD9E2E03C}" dt="2021-05-06T06:50:15.845" v="1792" actId="478"/>
          <ac:spMkLst>
            <pc:docMk/>
            <pc:sldMk cId="3130994959" sldId="706"/>
            <ac:spMk id="6" creationId="{B5B09674-6C90-427E-8F7C-CF121A49D0F4}"/>
          </ac:spMkLst>
        </pc:spChg>
        <pc:spChg chg="del">
          <ac:chgData name="Monica Duke" userId="91318a44-c267-4529-92bb-22edd95aa792" providerId="ADAL" clId="{E7E464A8-D265-477F-AC08-C54AD9E2E03C}" dt="2021-05-06T06:50:21.223" v="1793" actId="478"/>
          <ac:spMkLst>
            <pc:docMk/>
            <pc:sldMk cId="3130994959" sldId="706"/>
            <ac:spMk id="7" creationId="{FF35E6CE-B3B7-4A49-B049-FCE47BBA6E0D}"/>
          </ac:spMkLst>
        </pc:spChg>
        <pc:spChg chg="add mod">
          <ac:chgData name="Monica Duke" userId="91318a44-c267-4529-92bb-22edd95aa792" providerId="ADAL" clId="{E7E464A8-D265-477F-AC08-C54AD9E2E03C}" dt="2021-05-06T06:50:37.136" v="1797"/>
          <ac:spMkLst>
            <pc:docMk/>
            <pc:sldMk cId="3130994959" sldId="706"/>
            <ac:spMk id="8" creationId="{531F0556-1A7D-4732-8B4D-88EB978A179C}"/>
          </ac:spMkLst>
        </pc:spChg>
        <pc:spChg chg="add mod">
          <ac:chgData name="Monica Duke" userId="91318a44-c267-4529-92bb-22edd95aa792" providerId="ADAL" clId="{E7E464A8-D265-477F-AC08-C54AD9E2E03C}" dt="2021-05-06T06:50:37.136" v="1797"/>
          <ac:spMkLst>
            <pc:docMk/>
            <pc:sldMk cId="3130994959" sldId="706"/>
            <ac:spMk id="9" creationId="{2B283E30-6756-4C58-8155-8B90B14B2BE3}"/>
          </ac:spMkLst>
        </pc:spChg>
        <pc:spChg chg="add mod">
          <ac:chgData name="Monica Duke" userId="91318a44-c267-4529-92bb-22edd95aa792" providerId="ADAL" clId="{E7E464A8-D265-477F-AC08-C54AD9E2E03C}" dt="2021-05-06T06:50:37.136" v="1797"/>
          <ac:spMkLst>
            <pc:docMk/>
            <pc:sldMk cId="3130994959" sldId="706"/>
            <ac:spMk id="10" creationId="{E02E25DD-55BA-4038-9755-83904546A92B}"/>
          </ac:spMkLst>
        </pc:spChg>
        <pc:spChg chg="add mod">
          <ac:chgData name="Monica Duke" userId="91318a44-c267-4529-92bb-22edd95aa792" providerId="ADAL" clId="{E7E464A8-D265-477F-AC08-C54AD9E2E03C}" dt="2021-05-06T06:50:37.136" v="1797"/>
          <ac:spMkLst>
            <pc:docMk/>
            <pc:sldMk cId="3130994959" sldId="706"/>
            <ac:spMk id="13" creationId="{AD2B08DA-BFD9-443D-9C68-AEC9E34737B3}"/>
          </ac:spMkLst>
        </pc:spChg>
        <pc:spChg chg="add del">
          <ac:chgData name="Monica Duke" userId="91318a44-c267-4529-92bb-22edd95aa792" providerId="ADAL" clId="{E7E464A8-D265-477F-AC08-C54AD9E2E03C}" dt="2021-05-06T06:53:24.486" v="1803" actId="22"/>
          <ac:spMkLst>
            <pc:docMk/>
            <pc:sldMk cId="3130994959" sldId="706"/>
            <ac:spMk id="17" creationId="{B0057D03-6A44-4F49-9B98-76A221EB3553}"/>
          </ac:spMkLst>
        </pc:spChg>
        <pc:spChg chg="add del mod">
          <ac:chgData name="Monica Duke" userId="91318a44-c267-4529-92bb-22edd95aa792" providerId="ADAL" clId="{E7E464A8-D265-477F-AC08-C54AD9E2E03C}" dt="2021-05-06T06:53:42.542" v="1807" actId="22"/>
          <ac:spMkLst>
            <pc:docMk/>
            <pc:sldMk cId="3130994959" sldId="706"/>
            <ac:spMk id="19" creationId="{5E606B40-8292-4538-95AC-B7FC5482986B}"/>
          </ac:spMkLst>
        </pc:spChg>
        <pc:spChg chg="add mod">
          <ac:chgData name="Monica Duke" userId="91318a44-c267-4529-92bb-22edd95aa792" providerId="ADAL" clId="{E7E464A8-D265-477F-AC08-C54AD9E2E03C}" dt="2021-05-06T06:53:50.974" v="1809"/>
          <ac:spMkLst>
            <pc:docMk/>
            <pc:sldMk cId="3130994959" sldId="706"/>
            <ac:spMk id="20" creationId="{DE60CF77-A921-446A-9790-88515A632025}"/>
          </ac:spMkLst>
        </pc:spChg>
        <pc:picChg chg="add mod">
          <ac:chgData name="Monica Duke" userId="91318a44-c267-4529-92bb-22edd95aa792" providerId="ADAL" clId="{E7E464A8-D265-477F-AC08-C54AD9E2E03C}" dt="2021-05-06T06:50:37.136" v="1797"/>
          <ac:picMkLst>
            <pc:docMk/>
            <pc:sldMk cId="3130994959" sldId="706"/>
            <ac:picMk id="11" creationId="{C121BFC4-39CF-4586-A48F-AAD576BD2C9F}"/>
          </ac:picMkLst>
        </pc:picChg>
        <pc:picChg chg="add mod">
          <ac:chgData name="Monica Duke" userId="91318a44-c267-4529-92bb-22edd95aa792" providerId="ADAL" clId="{E7E464A8-D265-477F-AC08-C54AD9E2E03C}" dt="2021-05-06T06:50:37.136" v="1797"/>
          <ac:picMkLst>
            <pc:docMk/>
            <pc:sldMk cId="3130994959" sldId="706"/>
            <ac:picMk id="12" creationId="{18F6C3C8-8A5A-4A93-8446-AFB0733F1883}"/>
          </ac:picMkLst>
        </pc:picChg>
        <pc:picChg chg="add mod">
          <ac:chgData name="Monica Duke" userId="91318a44-c267-4529-92bb-22edd95aa792" providerId="ADAL" clId="{E7E464A8-D265-477F-AC08-C54AD9E2E03C}" dt="2021-05-06T06:50:37.136" v="1797"/>
          <ac:picMkLst>
            <pc:docMk/>
            <pc:sldMk cId="3130994959" sldId="706"/>
            <ac:picMk id="14" creationId="{23A780DA-AB40-40A9-B484-E9228D140D16}"/>
          </ac:picMkLst>
        </pc:picChg>
        <pc:picChg chg="add mod">
          <ac:chgData name="Monica Duke" userId="91318a44-c267-4529-92bb-22edd95aa792" providerId="ADAL" clId="{E7E464A8-D265-477F-AC08-C54AD9E2E03C}" dt="2021-05-06T06:50:37.136" v="1797"/>
          <ac:picMkLst>
            <pc:docMk/>
            <pc:sldMk cId="3130994959" sldId="706"/>
            <ac:picMk id="15" creationId="{0B364573-4D1F-4680-8276-CFE2714D5F92}"/>
          </ac:picMkLst>
        </pc:picChg>
      </pc:sldChg>
      <pc:sldChg chg="add del">
        <pc:chgData name="Monica Duke" userId="91318a44-c267-4529-92bb-22edd95aa792" providerId="ADAL" clId="{E7E464A8-D265-477F-AC08-C54AD9E2E03C}" dt="2021-05-05T14:00:29.395" v="1734" actId="47"/>
        <pc:sldMkLst>
          <pc:docMk/>
          <pc:sldMk cId="4144401257" sldId="706"/>
        </pc:sldMkLst>
      </pc:sldChg>
      <pc:sldChg chg="addSp delSp modSp new mod">
        <pc:chgData name="Monica Duke" userId="91318a44-c267-4529-92bb-22edd95aa792" providerId="ADAL" clId="{E7E464A8-D265-477F-AC08-C54AD9E2E03C}" dt="2021-05-06T07:12:01.313" v="1868" actId="207"/>
        <pc:sldMkLst>
          <pc:docMk/>
          <pc:sldMk cId="1769399567" sldId="707"/>
        </pc:sldMkLst>
        <pc:spChg chg="del mod">
          <ac:chgData name="Monica Duke" userId="91318a44-c267-4529-92bb-22edd95aa792" providerId="ADAL" clId="{E7E464A8-D265-477F-AC08-C54AD9E2E03C}" dt="2021-05-06T07:09:33.494" v="1850" actId="478"/>
          <ac:spMkLst>
            <pc:docMk/>
            <pc:sldMk cId="1769399567" sldId="707"/>
            <ac:spMk id="2" creationId="{678EC887-2794-4747-ADB9-07631F3AFC98}"/>
          </ac:spMkLst>
        </pc:spChg>
        <pc:spChg chg="del mod">
          <ac:chgData name="Monica Duke" userId="91318a44-c267-4529-92bb-22edd95aa792" providerId="ADAL" clId="{E7E464A8-D265-477F-AC08-C54AD9E2E03C}" dt="2021-05-06T07:09:27.585" v="1848" actId="478"/>
          <ac:spMkLst>
            <pc:docMk/>
            <pc:sldMk cId="1769399567" sldId="707"/>
            <ac:spMk id="5" creationId="{9269DED1-42D8-497F-9A0F-C440B2A623C1}"/>
          </ac:spMkLst>
        </pc:spChg>
        <pc:spChg chg="add mod">
          <ac:chgData name="Monica Duke" userId="91318a44-c267-4529-92bb-22edd95aa792" providerId="ADAL" clId="{E7E464A8-D265-477F-AC08-C54AD9E2E03C}" dt="2021-05-06T07:09:25.309" v="1846"/>
          <ac:spMkLst>
            <pc:docMk/>
            <pc:sldMk cId="1769399567" sldId="707"/>
            <ac:spMk id="6" creationId="{2B0ADF99-B642-4803-AEEC-F044D064C8EA}"/>
          </ac:spMkLst>
        </pc:spChg>
        <pc:spChg chg="add del mod">
          <ac:chgData name="Monica Duke" userId="91318a44-c267-4529-92bb-22edd95aa792" providerId="ADAL" clId="{E7E464A8-D265-477F-AC08-C54AD9E2E03C}" dt="2021-05-06T07:10:50.193" v="1855" actId="478"/>
          <ac:spMkLst>
            <pc:docMk/>
            <pc:sldMk cId="1769399567" sldId="707"/>
            <ac:spMk id="7" creationId="{9BA30874-F9FA-4216-9E83-5CF43CABAE1D}"/>
          </ac:spMkLst>
        </pc:spChg>
        <pc:spChg chg="add del mod">
          <ac:chgData name="Monica Duke" userId="91318a44-c267-4529-92bb-22edd95aa792" providerId="ADAL" clId="{E7E464A8-D265-477F-AC08-C54AD9E2E03C}" dt="2021-05-06T07:11:01.396" v="1857"/>
          <ac:spMkLst>
            <pc:docMk/>
            <pc:sldMk cId="1769399567" sldId="707"/>
            <ac:spMk id="9" creationId="{4E0CBAA9-870A-4A1E-AED1-92EC43A0951B}"/>
          </ac:spMkLst>
        </pc:spChg>
        <pc:spChg chg="add del mod">
          <ac:chgData name="Monica Duke" userId="91318a44-c267-4529-92bb-22edd95aa792" providerId="ADAL" clId="{E7E464A8-D265-477F-AC08-C54AD9E2E03C}" dt="2021-05-06T07:11:01.396" v="1857"/>
          <ac:spMkLst>
            <pc:docMk/>
            <pc:sldMk cId="1769399567" sldId="707"/>
            <ac:spMk id="10" creationId="{8773965E-B962-436C-8475-F7E35C87AADC}"/>
          </ac:spMkLst>
        </pc:spChg>
        <pc:spChg chg="add del mod">
          <ac:chgData name="Monica Duke" userId="91318a44-c267-4529-92bb-22edd95aa792" providerId="ADAL" clId="{E7E464A8-D265-477F-AC08-C54AD9E2E03C}" dt="2021-05-06T07:11:16.003" v="1859"/>
          <ac:spMkLst>
            <pc:docMk/>
            <pc:sldMk cId="1769399567" sldId="707"/>
            <ac:spMk id="12" creationId="{1AFB0365-9FCE-4E38-A2E9-AF9E4E5DEE56}"/>
          </ac:spMkLst>
        </pc:spChg>
        <pc:spChg chg="add mod">
          <ac:chgData name="Monica Duke" userId="91318a44-c267-4529-92bb-22edd95aa792" providerId="ADAL" clId="{E7E464A8-D265-477F-AC08-C54AD9E2E03C}" dt="2021-05-06T07:12:01.313" v="1868" actId="207"/>
          <ac:spMkLst>
            <pc:docMk/>
            <pc:sldMk cId="1769399567" sldId="707"/>
            <ac:spMk id="14" creationId="{D5C9021F-29EC-4673-AB70-FCC55DA1B693}"/>
          </ac:spMkLst>
        </pc:spChg>
        <pc:picChg chg="add mod">
          <ac:chgData name="Monica Duke" userId="91318a44-c267-4529-92bb-22edd95aa792" providerId="ADAL" clId="{E7E464A8-D265-477F-AC08-C54AD9E2E03C}" dt="2021-05-06T07:09:25.309" v="1846"/>
          <ac:picMkLst>
            <pc:docMk/>
            <pc:sldMk cId="1769399567" sldId="707"/>
            <ac:picMk id="8" creationId="{C0132660-16DF-47E9-9C60-8F576BA5F47E}"/>
          </ac:picMkLst>
        </pc:picChg>
        <pc:picChg chg="add del mod">
          <ac:chgData name="Monica Duke" userId="91318a44-c267-4529-92bb-22edd95aa792" providerId="ADAL" clId="{E7E464A8-D265-477F-AC08-C54AD9E2E03C}" dt="2021-05-06T07:11:01.396" v="1857"/>
          <ac:picMkLst>
            <pc:docMk/>
            <pc:sldMk cId="1769399567" sldId="707"/>
            <ac:picMk id="11" creationId="{795F8128-2A52-4A3C-B3E4-66B60B35747E}"/>
          </ac:picMkLst>
        </pc:picChg>
        <pc:picChg chg="add del">
          <ac:chgData name="Monica Duke" userId="91318a44-c267-4529-92bb-22edd95aa792" providerId="ADAL" clId="{E7E464A8-D265-477F-AC08-C54AD9E2E03C}" dt="2021-05-06T07:11:18.178" v="1861"/>
          <ac:picMkLst>
            <pc:docMk/>
            <pc:sldMk cId="1769399567" sldId="707"/>
            <ac:picMk id="13" creationId="{EA2AF8D1-5917-4AA5-A377-FA3B0A832D50}"/>
          </ac:picMkLst>
        </pc:picChg>
      </pc:sldChg>
      <pc:sldMasterChg chg="del delSldLayout">
        <pc:chgData name="Monica Duke" userId="91318a44-c267-4529-92bb-22edd95aa792" providerId="ADAL" clId="{E7E464A8-D265-477F-AC08-C54AD9E2E03C}" dt="2021-05-04T10:47:24.082" v="0" actId="47"/>
        <pc:sldMasterMkLst>
          <pc:docMk/>
          <pc:sldMasterMk cId="526696549" sldId="2147483713"/>
        </pc:sldMasterMkLst>
        <pc:sldLayoutChg chg="del">
          <pc:chgData name="Monica Duke" userId="91318a44-c267-4529-92bb-22edd95aa792" providerId="ADAL" clId="{E7E464A8-D265-477F-AC08-C54AD9E2E03C}" dt="2021-05-04T10:47:24.082" v="0" actId="47"/>
          <pc:sldLayoutMkLst>
            <pc:docMk/>
            <pc:sldMasterMk cId="526696549" sldId="2147483713"/>
            <pc:sldLayoutMk cId="1496543947" sldId="2147483714"/>
          </pc:sldLayoutMkLst>
        </pc:sldLayoutChg>
        <pc:sldLayoutChg chg="del">
          <pc:chgData name="Monica Duke" userId="91318a44-c267-4529-92bb-22edd95aa792" providerId="ADAL" clId="{E7E464A8-D265-477F-AC08-C54AD9E2E03C}" dt="2021-05-04T10:47:24.082" v="0" actId="47"/>
          <pc:sldLayoutMkLst>
            <pc:docMk/>
            <pc:sldMasterMk cId="526696549" sldId="2147483713"/>
            <pc:sldLayoutMk cId="654451777" sldId="2147483715"/>
          </pc:sldLayoutMkLst>
        </pc:sldLayoutChg>
        <pc:sldLayoutChg chg="del">
          <pc:chgData name="Monica Duke" userId="91318a44-c267-4529-92bb-22edd95aa792" providerId="ADAL" clId="{E7E464A8-D265-477F-AC08-C54AD9E2E03C}" dt="2021-05-04T10:47:24.082" v="0" actId="47"/>
          <pc:sldLayoutMkLst>
            <pc:docMk/>
            <pc:sldMasterMk cId="526696549" sldId="2147483713"/>
            <pc:sldLayoutMk cId="1988786644" sldId="2147483716"/>
          </pc:sldLayoutMkLst>
        </pc:sldLayoutChg>
        <pc:sldLayoutChg chg="del">
          <pc:chgData name="Monica Duke" userId="91318a44-c267-4529-92bb-22edd95aa792" providerId="ADAL" clId="{E7E464A8-D265-477F-AC08-C54AD9E2E03C}" dt="2021-05-04T10:47:24.082" v="0" actId="47"/>
          <pc:sldLayoutMkLst>
            <pc:docMk/>
            <pc:sldMasterMk cId="526696549" sldId="2147483713"/>
            <pc:sldLayoutMk cId="438844044" sldId="2147483717"/>
          </pc:sldLayoutMkLst>
        </pc:sldLayoutChg>
        <pc:sldLayoutChg chg="del">
          <pc:chgData name="Monica Duke" userId="91318a44-c267-4529-92bb-22edd95aa792" providerId="ADAL" clId="{E7E464A8-D265-477F-AC08-C54AD9E2E03C}" dt="2021-05-04T10:47:24.082" v="0" actId="47"/>
          <pc:sldLayoutMkLst>
            <pc:docMk/>
            <pc:sldMasterMk cId="526696549" sldId="2147483713"/>
            <pc:sldLayoutMk cId="4035598149" sldId="2147483718"/>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Integration Status</c:v>
                </c:pt>
              </c:strCache>
            </c:strRef>
          </c:tx>
          <c:dPt>
            <c:idx val="0"/>
            <c:bubble3D val="0"/>
            <c:spPr>
              <a:solidFill>
                <a:schemeClr val="accent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EC54-4030-9D4C-133DB2CFEBC1}"/>
              </c:ext>
            </c:extLst>
          </c:dPt>
          <c:dPt>
            <c:idx val="1"/>
            <c:bubble3D val="0"/>
            <c:spPr>
              <a:solidFill>
                <a:schemeClr val="accent2"/>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EC54-4030-9D4C-133DB2CFEBC1}"/>
              </c:ext>
            </c:extLst>
          </c:dPt>
          <c:dPt>
            <c:idx val="2"/>
            <c:bubble3D val="0"/>
            <c:spPr>
              <a:solidFill>
                <a:schemeClr val="accent3"/>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5-EC54-4030-9D4C-133DB2CFEBC1}"/>
              </c:ext>
            </c:extLst>
          </c:dPt>
          <c:dPt>
            <c:idx val="3"/>
            <c:bubble3D val="0"/>
            <c:spPr>
              <a:solidFill>
                <a:schemeClr val="accent4"/>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EC54-4030-9D4C-133DB2CFEBC1}"/>
              </c:ext>
            </c:extLst>
          </c:dPt>
          <c:dLbls>
            <c:delete val="1"/>
          </c:dLbls>
          <c:cat>
            <c:strRef>
              <c:f>Sheet1!$A$2:$A$5</c:f>
              <c:strCache>
                <c:ptCount val="2"/>
                <c:pt idx="0">
                  <c:v>Complete</c:v>
                </c:pt>
                <c:pt idx="1">
                  <c:v>In development, Recommended, Pre-launch</c:v>
                </c:pt>
              </c:strCache>
            </c:strRef>
          </c:cat>
          <c:val>
            <c:numRef>
              <c:f>Sheet1!$B$2:$B$5</c:f>
              <c:numCache>
                <c:formatCode>General</c:formatCode>
                <c:ptCount val="4"/>
                <c:pt idx="0">
                  <c:v>88</c:v>
                </c:pt>
                <c:pt idx="1">
                  <c:v>12</c:v>
                </c:pt>
              </c:numCache>
            </c:numRef>
          </c:val>
          <c:extLst>
            <c:ext xmlns:c16="http://schemas.microsoft.com/office/drawing/2014/chart" uri="{C3380CC4-5D6E-409C-BE32-E72D297353CC}">
              <c16:uniqueId val="{00000000-0D80-42A1-9FAA-BC4C2C85E9DE}"/>
            </c:ext>
          </c:extLst>
        </c:ser>
        <c:dLbls>
          <c:dLblPos val="ctr"/>
          <c:showLegendKey val="0"/>
          <c:showVal val="0"/>
          <c:showCatName val="0"/>
          <c:showSerName val="0"/>
          <c:showPercent val="1"/>
          <c:showBubbleSize val="0"/>
          <c:showLeaderLines val="1"/>
        </c:dLbls>
      </c:pie3DChart>
      <c:spPr>
        <a:noFill/>
        <a:ln>
          <a:noFill/>
        </a:ln>
        <a:effectLst/>
      </c:spPr>
    </c:plotArea>
    <c:legend>
      <c:legendPos val="r"/>
      <c:legendEntry>
        <c:idx val="2"/>
        <c:delete val="1"/>
      </c:legendEntry>
      <c:legendEntry>
        <c:idx val="3"/>
        <c:delete val="1"/>
      </c:legendEntry>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Integrations by system type</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6B4A-43FB-809F-B3A33D2E12C3}"/>
              </c:ext>
            </c:extLst>
          </c:dPt>
          <c:dPt>
            <c:idx val="1"/>
            <c:bubble3D val="0"/>
            <c:spPr>
              <a:solidFill>
                <a:schemeClr val="accent2"/>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6B4A-43FB-809F-B3A33D2E12C3}"/>
              </c:ext>
            </c:extLst>
          </c:dPt>
          <c:dPt>
            <c:idx val="2"/>
            <c:bubble3D val="0"/>
            <c:spPr>
              <a:solidFill>
                <a:schemeClr val="accent3"/>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5-6B4A-43FB-809F-B3A33D2E12C3}"/>
              </c:ext>
            </c:extLst>
          </c:dPt>
          <c:dPt>
            <c:idx val="3"/>
            <c:bubble3D val="0"/>
            <c:spPr>
              <a:solidFill>
                <a:schemeClr val="accent4"/>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6B4A-43FB-809F-B3A33D2E12C3}"/>
              </c:ext>
            </c:extLst>
          </c:dPt>
          <c:dPt>
            <c:idx val="4"/>
            <c:bubble3D val="0"/>
            <c:spPr>
              <a:solidFill>
                <a:schemeClr val="accent5"/>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9-6B4A-43FB-809F-B3A33D2E12C3}"/>
              </c:ext>
            </c:extLst>
          </c:dPt>
          <c:dPt>
            <c:idx val="5"/>
            <c:bubble3D val="0"/>
            <c:spPr>
              <a:solidFill>
                <a:schemeClr val="accent6"/>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B-6B4A-43FB-809F-B3A33D2E12C3}"/>
              </c:ext>
            </c:extLst>
          </c:dPt>
          <c:dLbls>
            <c:dLbl>
              <c:idx val="0"/>
              <c:layout>
                <c:manualLayout>
                  <c:x val="-8.2783352080989969E-2"/>
                  <c:y val="0.157547343250053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dLblPos val="bestFit"/>
              <c:showLegendKey val="0"/>
              <c:showVal val="0"/>
              <c:showCatName val="1"/>
              <c:showSerName val="0"/>
              <c:showPercent val="0"/>
              <c:showBubbleSize val="0"/>
              <c:separator>
</c:separator>
              <c:extLst>
                <c:ext xmlns:c15="http://schemas.microsoft.com/office/drawing/2012/chart" uri="{CE6537A1-D6FC-4f65-9D91-7224C49458BB}">
                  <c15:layout>
                    <c:manualLayout>
                      <c:w val="9.2390451193600787E-2"/>
                      <c:h val="0.10158918940699896"/>
                    </c:manualLayout>
                  </c15:layout>
                </c:ext>
                <c:ext xmlns:c16="http://schemas.microsoft.com/office/drawing/2014/chart" uri="{C3380CC4-5D6E-409C-BE32-E72D297353CC}">
                  <c16:uniqueId val="{00000001-6B4A-43FB-809F-B3A33D2E12C3}"/>
                </c:ext>
              </c:extLst>
            </c:dLbl>
            <c:dLbl>
              <c:idx val="1"/>
              <c:layout>
                <c:manualLayout>
                  <c:x val="-1.8181727284089583E-2"/>
                  <c:y val="-5.8106685538067887E-2"/>
                </c:manualLayout>
              </c:layout>
              <c:dLblPos val="bestFit"/>
              <c:showLegendKey val="0"/>
              <c:showVal val="0"/>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6B4A-43FB-809F-B3A33D2E12C3}"/>
                </c:ext>
              </c:extLst>
            </c:dLbl>
            <c:dLbl>
              <c:idx val="2"/>
              <c:layout>
                <c:manualLayout>
                  <c:x val="4.2165329333833268E-2"/>
                  <c:y val="7.7970451314429187E-2"/>
                </c:manualLayout>
              </c:layout>
              <c:dLblPos val="bestFit"/>
              <c:showLegendKey val="0"/>
              <c:showVal val="0"/>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6B4A-43FB-809F-B3A33D2E12C3}"/>
                </c:ext>
              </c:extLst>
            </c:dLbl>
            <c:dLbl>
              <c:idx val="3"/>
              <c:layout>
                <c:manualLayout>
                  <c:x val="-0.12525438831285754"/>
                  <c:y val="-0.2304856657520584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n-US"/>
                </a:p>
              </c:txPr>
              <c:dLblPos val="bestFit"/>
              <c:showLegendKey val="0"/>
              <c:showVal val="0"/>
              <c:showCatName val="1"/>
              <c:showSerName val="0"/>
              <c:showPercent val="0"/>
              <c:showBubbleSize val="0"/>
              <c:separator>
</c:separator>
              <c:extLst>
                <c:ext xmlns:c15="http://schemas.microsoft.com/office/drawing/2012/chart" uri="{CE6537A1-D6FC-4f65-9D91-7224C49458BB}">
                  <c15:layout>
                    <c:manualLayout>
                      <c:w val="0.10304891888513934"/>
                      <c:h val="9.7591189036790413E-2"/>
                    </c:manualLayout>
                  </c15:layout>
                </c:ext>
                <c:ext xmlns:c16="http://schemas.microsoft.com/office/drawing/2014/chart" uri="{C3380CC4-5D6E-409C-BE32-E72D297353CC}">
                  <c16:uniqueId val="{00000007-6B4A-43FB-809F-B3A33D2E12C3}"/>
                </c:ext>
              </c:extLst>
            </c:dLbl>
            <c:dLbl>
              <c:idx val="4"/>
              <c:layout>
                <c:manualLayout>
                  <c:x val="0.19274930633670787"/>
                  <c:y val="-9.0472859558746677E-2"/>
                </c:manualLayout>
              </c:layout>
              <c:dLblPos val="bestFit"/>
              <c:showLegendKey val="0"/>
              <c:showVal val="0"/>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6B4A-43FB-809F-B3A33D2E12C3}"/>
                </c:ext>
              </c:extLst>
            </c:dLbl>
            <c:dLbl>
              <c:idx val="5"/>
              <c:layout>
                <c:manualLayout>
                  <c:x val="6.9273741033145028E-2"/>
                  <c:y val="0.14534273881283943"/>
                </c:manualLayout>
              </c:layout>
              <c:dLblPos val="bestFit"/>
              <c:showLegendKey val="0"/>
              <c:showVal val="0"/>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B-6B4A-43FB-809F-B3A33D2E12C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dLblPos val="ctr"/>
            <c:showLegendKey val="0"/>
            <c:showVal val="1"/>
            <c:showCatName val="1"/>
            <c:showSerName val="0"/>
            <c:showPercent val="0"/>
            <c:showBubbleSize val="0"/>
            <c:separator>
</c:separator>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JISC_report_integrations_202004!$H$17:$H$22</c:f>
              <c:strCache>
                <c:ptCount val="6"/>
                <c:pt idx="0">
                  <c:v>Eprints</c:v>
                </c:pt>
                <c:pt idx="1">
                  <c:v>Haplo Repository</c:v>
                </c:pt>
                <c:pt idx="2">
                  <c:v>Other</c:v>
                </c:pt>
                <c:pt idx="3">
                  <c:v>Pure</c:v>
                </c:pt>
                <c:pt idx="4">
                  <c:v>Symplectic Elements</c:v>
                </c:pt>
                <c:pt idx="5">
                  <c:v>Custom</c:v>
                </c:pt>
              </c:strCache>
            </c:strRef>
          </c:cat>
          <c:val>
            <c:numRef>
              <c:f>JISC_report_integrations_202004!$I$17:$I$22</c:f>
              <c:numCache>
                <c:formatCode>General</c:formatCode>
                <c:ptCount val="6"/>
                <c:pt idx="0">
                  <c:v>15</c:v>
                </c:pt>
                <c:pt idx="1">
                  <c:v>3</c:v>
                </c:pt>
                <c:pt idx="2">
                  <c:v>3</c:v>
                </c:pt>
                <c:pt idx="3">
                  <c:v>28</c:v>
                </c:pt>
                <c:pt idx="4">
                  <c:v>27</c:v>
                </c:pt>
                <c:pt idx="5">
                  <c:v>11</c:v>
                </c:pt>
              </c:numCache>
            </c:numRef>
          </c:val>
          <c:extLst>
            <c:ext xmlns:c16="http://schemas.microsoft.com/office/drawing/2014/chart" uri="{C3380CC4-5D6E-409C-BE32-E72D297353CC}">
              <c16:uniqueId val="{0000000C-6B4A-43FB-809F-B3A33D2E12C3}"/>
            </c:ext>
          </c:extLst>
        </c:ser>
        <c:dLbls>
          <c:dLblPos val="ctr"/>
          <c:showLegendKey val="0"/>
          <c:showVal val="0"/>
          <c:showCatName val="0"/>
          <c:showSerName val="0"/>
          <c:showPercent val="1"/>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400" dirty="0">
                <a:solidFill>
                  <a:schemeClr val="bg1">
                    <a:lumMod val="50000"/>
                  </a:schemeClr>
                </a:solidFill>
              </a:rPr>
              <a:t>Unique IDs updated per year</a:t>
            </a:r>
          </a:p>
        </c:rich>
      </c:tx>
      <c:layout>
        <c:manualLayout>
          <c:xMode val="edge"/>
          <c:yMode val="edge"/>
          <c:x val="0.25472541575111202"/>
          <c:y val="4.2436113600473682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9.9851795669209889E-2"/>
          <c:y val="0.12198734265755533"/>
          <c:w val="0.89318429146813505"/>
          <c:h val="0.78378617125984251"/>
        </c:manualLayout>
      </c:layout>
      <c:barChart>
        <c:barDir val="col"/>
        <c:grouping val="clustered"/>
        <c:varyColors val="0"/>
        <c:ser>
          <c:idx val="1"/>
          <c:order val="1"/>
          <c:tx>
            <c:strRef>
              <c:f>Sheet1!$B$1</c:f>
              <c:strCache>
                <c:ptCount val="1"/>
                <c:pt idx="0">
                  <c:v>IDs</c:v>
                </c:pt>
              </c:strCache>
            </c:strRef>
          </c:tx>
          <c:spPr>
            <a:solidFill>
              <a:srgbClr val="007FB3"/>
            </a:solidFill>
            <a:ln w="0">
              <a:solidFill>
                <a:schemeClr val="bg1"/>
              </a:solidFill>
            </a:ln>
            <a:effectLst/>
          </c:spPr>
          <c:invertIfNegative val="0"/>
          <c:cat>
            <c:numRef>
              <c:f>Sheet1!$A$2:$A$9</c:f>
              <c:numCache>
                <c:formatCode>General</c:formatCode>
                <c:ptCount val="8"/>
                <c:pt idx="0">
                  <c:v>2014</c:v>
                </c:pt>
                <c:pt idx="1">
                  <c:v>2015</c:v>
                </c:pt>
                <c:pt idx="2">
                  <c:v>2016</c:v>
                </c:pt>
                <c:pt idx="3">
                  <c:v>2017</c:v>
                </c:pt>
                <c:pt idx="4">
                  <c:v>2018</c:v>
                </c:pt>
                <c:pt idx="5">
                  <c:v>2019</c:v>
                </c:pt>
                <c:pt idx="6">
                  <c:v>2020</c:v>
                </c:pt>
                <c:pt idx="7">
                  <c:v>2021</c:v>
                </c:pt>
              </c:numCache>
            </c:numRef>
          </c:cat>
          <c:val>
            <c:numRef>
              <c:f>Sheet1!$B$2:$B$9</c:f>
              <c:numCache>
                <c:formatCode>General</c:formatCode>
                <c:ptCount val="8"/>
                <c:pt idx="0">
                  <c:v>4669</c:v>
                </c:pt>
                <c:pt idx="1">
                  <c:v>2804</c:v>
                </c:pt>
                <c:pt idx="2">
                  <c:v>4836</c:v>
                </c:pt>
                <c:pt idx="3">
                  <c:v>7008</c:v>
                </c:pt>
                <c:pt idx="4">
                  <c:v>11934</c:v>
                </c:pt>
                <c:pt idx="5">
                  <c:v>17860</c:v>
                </c:pt>
                <c:pt idx="6">
                  <c:v>24282</c:v>
                </c:pt>
                <c:pt idx="7">
                  <c:v>14682</c:v>
                </c:pt>
              </c:numCache>
            </c:numRef>
          </c:val>
          <c:extLst>
            <c:ext xmlns:c16="http://schemas.microsoft.com/office/drawing/2014/chart" uri="{C3380CC4-5D6E-409C-BE32-E72D297353CC}">
              <c16:uniqueId val="{00000000-FC11-4A0F-B53F-D9C212A54335}"/>
            </c:ext>
          </c:extLst>
        </c:ser>
        <c:dLbls>
          <c:showLegendKey val="0"/>
          <c:showVal val="0"/>
          <c:showCatName val="0"/>
          <c:showSerName val="0"/>
          <c:showPercent val="0"/>
          <c:showBubbleSize val="0"/>
        </c:dLbls>
        <c:gapWidth val="70"/>
        <c:overlap val="-27"/>
        <c:axId val="825087440"/>
        <c:axId val="825099504"/>
        <c:extLst>
          <c:ext xmlns:c15="http://schemas.microsoft.com/office/drawing/2012/chart" uri="{02D57815-91ED-43cb-92C2-25804820EDAC}">
            <c15:filteredBarSeries>
              <c15:ser>
                <c:idx val="0"/>
                <c:order val="0"/>
                <c:tx>
                  <c:strRef>
                    <c:extLst>
                      <c:ext uri="{02D57815-91ED-43cb-92C2-25804820EDAC}">
                        <c15:formulaRef>
                          <c15:sqref>Sheet1!$B$2</c15:sqref>
                        </c15:formulaRef>
                      </c:ext>
                    </c:extLst>
                    <c:strCache>
                      <c:ptCount val="1"/>
                      <c:pt idx="0">
                        <c:v>4669</c:v>
                      </c:pt>
                    </c:strCache>
                  </c:strRef>
                </c:tx>
                <c:spPr>
                  <a:solidFill>
                    <a:schemeClr val="accent1">
                      <a:shade val="76000"/>
                    </a:schemeClr>
                  </a:solidFill>
                  <a:ln>
                    <a:noFill/>
                  </a:ln>
                  <a:effectLst/>
                </c:spPr>
                <c:invertIfNegative val="0"/>
                <c:cat>
                  <c:numRef>
                    <c:extLst>
                      <c:ext uri="{02D57815-91ED-43cb-92C2-25804820EDAC}">
                        <c15:formulaRef>
                          <c15:sqref>Sheet1!$A$2:$A$9</c15:sqref>
                        </c15:formulaRef>
                      </c:ext>
                    </c:extLst>
                    <c:numCache>
                      <c:formatCode>General</c:formatCode>
                      <c:ptCount val="8"/>
                      <c:pt idx="0">
                        <c:v>2014</c:v>
                      </c:pt>
                      <c:pt idx="1">
                        <c:v>2015</c:v>
                      </c:pt>
                      <c:pt idx="2">
                        <c:v>2016</c:v>
                      </c:pt>
                      <c:pt idx="3">
                        <c:v>2017</c:v>
                      </c:pt>
                      <c:pt idx="4">
                        <c:v>2018</c:v>
                      </c:pt>
                      <c:pt idx="5">
                        <c:v>2019</c:v>
                      </c:pt>
                      <c:pt idx="6">
                        <c:v>2020</c:v>
                      </c:pt>
                      <c:pt idx="7">
                        <c:v>2021</c:v>
                      </c:pt>
                    </c:numCache>
                  </c:numRef>
                </c:cat>
                <c:val>
                  <c:numRef>
                    <c:extLst>
                      <c:ext uri="{02D57815-91ED-43cb-92C2-25804820EDAC}">
                        <c15:formulaRef>
                          <c15:sqref>Sheet1!$B$2:$B$9</c15:sqref>
                        </c15:formulaRef>
                      </c:ext>
                    </c:extLst>
                    <c:numCache>
                      <c:formatCode>General</c:formatCode>
                      <c:ptCount val="8"/>
                      <c:pt idx="0">
                        <c:v>4669</c:v>
                      </c:pt>
                      <c:pt idx="1">
                        <c:v>2804</c:v>
                      </c:pt>
                      <c:pt idx="2">
                        <c:v>4836</c:v>
                      </c:pt>
                      <c:pt idx="3">
                        <c:v>7008</c:v>
                      </c:pt>
                      <c:pt idx="4">
                        <c:v>11934</c:v>
                      </c:pt>
                      <c:pt idx="5">
                        <c:v>17860</c:v>
                      </c:pt>
                      <c:pt idx="6">
                        <c:v>24282</c:v>
                      </c:pt>
                      <c:pt idx="7">
                        <c:v>14682</c:v>
                      </c:pt>
                    </c:numCache>
                  </c:numRef>
                </c:val>
                <c:extLst>
                  <c:ext xmlns:c16="http://schemas.microsoft.com/office/drawing/2014/chart" uri="{C3380CC4-5D6E-409C-BE32-E72D297353CC}">
                    <c16:uniqueId val="{00000001-FC11-4A0F-B53F-D9C212A54335}"/>
                  </c:ext>
                </c:extLst>
              </c15:ser>
            </c15:filteredBarSeries>
          </c:ext>
        </c:extLst>
      </c:barChart>
      <c:catAx>
        <c:axId val="825087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25099504"/>
        <c:crosses val="autoZero"/>
        <c:auto val="1"/>
        <c:lblAlgn val="ctr"/>
        <c:lblOffset val="100"/>
        <c:noMultiLvlLbl val="0"/>
      </c:catAx>
      <c:valAx>
        <c:axId val="8250995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250874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34925">
      <a:solidFill>
        <a:srgbClr val="007FB3"/>
      </a:solidFill>
    </a:ln>
    <a:effectLst>
      <a:outerShdw blurRad="50800" dist="50800" dir="5400000" algn="ctr" rotWithShape="0">
        <a:srgbClr val="D5EFF9"/>
      </a:outerShdw>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1416490-CC85-444F-957E-7EDE2DF62D7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481A4F1-4F56-6840-97A0-5D99C0EA96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498A0A-2E8D-DF4F-9C31-A81C00E300DB}" type="datetimeFigureOut">
              <a:rPr lang="en-GB" smtClean="0"/>
              <a:t>06/05/2021</a:t>
            </a:fld>
            <a:endParaRPr lang="en-GB"/>
          </a:p>
        </p:txBody>
      </p:sp>
      <p:sp>
        <p:nvSpPr>
          <p:cNvPr id="4" name="Footer Placeholder 3">
            <a:extLst>
              <a:ext uri="{FF2B5EF4-FFF2-40B4-BE49-F238E27FC236}">
                <a16:creationId xmlns:a16="http://schemas.microsoft.com/office/drawing/2014/main" id="{EB89A510-34A7-3B44-B012-7C929876E96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AC024C06-B906-CB40-A7E2-6054534BD81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CF633EF-120A-2C48-B885-0B1F58D5D76B}" type="slidenum">
              <a:rPr lang="en-GB" smtClean="0"/>
              <a:t>‹#›</a:t>
            </a:fld>
            <a:endParaRPr lang="en-GB"/>
          </a:p>
        </p:txBody>
      </p:sp>
    </p:spTree>
    <p:extLst>
      <p:ext uri="{BB962C8B-B14F-4D97-AF65-F5344CB8AC3E}">
        <p14:creationId xmlns:p14="http://schemas.microsoft.com/office/powerpoint/2010/main" val="10355684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C2C31F-EDF8-D64C-B235-4BEA7689D6AD}" type="datetimeFigureOut">
              <a:rPr lang="en-GB" smtClean="0"/>
              <a:t>06/05/2021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1567F-F019-E948-A7D1-1F94AF06001C}" type="slidenum">
              <a:rPr lang="en-GB" smtClean="0"/>
              <a:t>‹#›</a:t>
            </a:fld>
            <a:endParaRPr lang="en-GB"/>
          </a:p>
        </p:txBody>
      </p:sp>
    </p:spTree>
    <p:extLst>
      <p:ext uri="{BB962C8B-B14F-4D97-AF65-F5344CB8AC3E}">
        <p14:creationId xmlns:p14="http://schemas.microsoft.com/office/powerpoint/2010/main" val="178020089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863" y="739775"/>
            <a:ext cx="6583362" cy="3703638"/>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94743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311567F-F019-E948-A7D1-1F94AF06001C}" type="slidenum">
              <a:rPr lang="en-GB" smtClean="0"/>
              <a:t>18</a:t>
            </a:fld>
            <a:endParaRPr lang="en-GB"/>
          </a:p>
        </p:txBody>
      </p:sp>
    </p:spTree>
    <p:extLst>
      <p:ext uri="{BB962C8B-B14F-4D97-AF65-F5344CB8AC3E}">
        <p14:creationId xmlns:p14="http://schemas.microsoft.com/office/powerpoint/2010/main" val="967834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Christopher Brown – Service Manager </a:t>
            </a:r>
            <a:r>
              <a:rPr lang="en-US" dirty="0"/>
              <a:t>Coordination with wider activities: PIDs </a:t>
            </a:r>
          </a:p>
          <a:p>
            <a:r>
              <a:rPr lang="en-US" dirty="0"/>
              <a:t>Read more: https://ukorcidsupport.jisc.ac.uk/2021/02/whats-next-for-the-consortium-in-2021/</a:t>
            </a:r>
          </a:p>
          <a:p>
            <a:r>
              <a:rPr lang="en-US" dirty="0"/>
              <a:t>https://www.jisc.ac.uk/news/jisc-appoints-new-director-of-open-research-services-16-jun-2020</a:t>
            </a:r>
          </a:p>
          <a:p>
            <a:endParaRPr lang="en-US" dirty="0"/>
          </a:p>
          <a:p>
            <a:r>
              <a:rPr lang="en-US" dirty="0"/>
              <a:t>Open Research Services Team and agenda, and Jisc Research and Innovation Strategy</a:t>
            </a:r>
          </a:p>
          <a:p>
            <a:r>
              <a:rPr lang="en-US" dirty="0"/>
              <a:t>https://www.jisc.ac.uk/reports/research-and-innovation-sector-strategy-2021-2023</a:t>
            </a:r>
          </a:p>
          <a:p>
            <a:r>
              <a:rPr lang="en-US" dirty="0"/>
              <a:t>https://www.jisc.ac.uk/news/jisc-appoints-new-director-of-research-and-innovation-strategy-03-mar-2021</a:t>
            </a:r>
          </a:p>
          <a:p>
            <a:endParaRPr lang="en-US" dirty="0"/>
          </a:p>
          <a:p>
            <a:r>
              <a:rPr lang="en-US" dirty="0"/>
              <a:t>We draw on various parts of the Jisc infrastructure for specialized support e.g. licensing, events, communications, community support infrastructure</a:t>
            </a:r>
            <a:endParaRPr lang="en-US" dirty="0">
              <a:cs typeface="Calibri"/>
            </a:endParaRPr>
          </a:p>
          <a:p>
            <a:endParaRPr lang="en-US" dirty="0">
              <a:cs typeface="Calibri"/>
            </a:endParaRPr>
          </a:p>
          <a:p>
            <a:pPr defTabSz="457200">
              <a:spcBef>
                <a:spcPts val="400"/>
              </a:spcBef>
              <a:defRPr/>
            </a:pPr>
            <a:endParaRPr lang="en-GB" sz="900" kern="1200" dirty="0">
              <a:solidFill>
                <a:srgbClr val="2C3841"/>
              </a:solidFill>
              <a:effectLst/>
              <a:latin typeface="+mn-lt"/>
              <a:ea typeface="+mn-ea"/>
              <a:cs typeface="+mn-cs"/>
              <a:sym typeface="Corbel"/>
            </a:endParaRPr>
          </a:p>
          <a:p>
            <a:pPr marL="0" marR="0" indent="0" defTabSz="457200" eaLnBrk="1" fontAlgn="auto" latinLnBrk="0" hangingPunct="1">
              <a:lnSpc>
                <a:spcPct val="100000"/>
              </a:lnSpc>
              <a:spcBef>
                <a:spcPts val="400"/>
              </a:spcBef>
              <a:spcAft>
                <a:spcPts val="0"/>
              </a:spcAft>
              <a:buClrTx/>
              <a:buSzTx/>
              <a:buFontTx/>
              <a:buNone/>
              <a:tabLst/>
              <a:defRPr/>
            </a:pPr>
            <a:endParaRPr lang="en-GB" sz="900" kern="1200" dirty="0">
              <a:solidFill>
                <a:srgbClr val="2C3841"/>
              </a:solidFill>
              <a:effectLst/>
              <a:latin typeface="+mn-lt"/>
              <a:ea typeface="+mn-ea"/>
              <a:cs typeface="+mn-cs"/>
              <a:sym typeface="Corbel"/>
            </a:endParaRPr>
          </a:p>
          <a:p>
            <a:endParaRPr lang="en-GB" dirty="0"/>
          </a:p>
        </p:txBody>
      </p:sp>
      <p:sp>
        <p:nvSpPr>
          <p:cNvPr id="4" name="Slide Number Placeholder 3"/>
          <p:cNvSpPr>
            <a:spLocks noGrp="1"/>
          </p:cNvSpPr>
          <p:nvPr>
            <p:ph type="sldNum" sz="quarter" idx="5"/>
          </p:nvPr>
        </p:nvSpPr>
        <p:spPr/>
        <p:txBody>
          <a:bodyPr/>
          <a:lstStyle/>
          <a:p>
            <a:fld id="{7311567F-F019-E948-A7D1-1F94AF06001C}" type="slidenum">
              <a:rPr lang="en-GB" smtClean="0"/>
              <a:t>4</a:t>
            </a:fld>
            <a:endParaRPr lang="en-GB"/>
          </a:p>
        </p:txBody>
      </p:sp>
    </p:spTree>
    <p:extLst>
      <p:ext uri="{BB962C8B-B14F-4D97-AF65-F5344CB8AC3E}">
        <p14:creationId xmlns:p14="http://schemas.microsoft.com/office/powerpoint/2010/main" val="2639918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1775" marR="0" lvl="0" indent="-287337" algn="l" defTabSz="455612" rtl="0" eaLnBrk="1" fontAlgn="auto" latinLnBrk="0" hangingPunct="1">
              <a:lnSpc>
                <a:spcPct val="100000"/>
              </a:lnSpc>
              <a:spcBef>
                <a:spcPts val="800"/>
              </a:spcBef>
              <a:spcAft>
                <a:spcPts val="0"/>
              </a:spcAft>
              <a:buClrTx/>
              <a:buSzTx/>
              <a:buFontTx/>
              <a:buNone/>
              <a:tabLst/>
              <a:defRPr sz="1800"/>
            </a:pPr>
            <a:r>
              <a:rPr lang="en-GB" baseline="0" dirty="0">
                <a:cs typeface="Calibri"/>
              </a:rPr>
              <a:t>The approach is two-pronged – directed individual support, and community building, developing an ethos of community of practice</a:t>
            </a:r>
            <a:endParaRPr lang="en-GB" dirty="0">
              <a:cs typeface="Calibri"/>
            </a:endParaRPr>
          </a:p>
          <a:p>
            <a:pPr marL="574675" lvl="1" indent="-287337" defTabSz="455612">
              <a:spcBef>
                <a:spcPts val="800"/>
              </a:spcBef>
              <a:defRPr sz="1800"/>
            </a:pPr>
            <a:endParaRPr lang="en-GB" sz="1800" dirty="0">
              <a:cs typeface="Calibri"/>
            </a:endParaRPr>
          </a:p>
          <a:p>
            <a:pPr marL="231775" lvl="0" indent="-287337" defTabSz="455612">
              <a:spcBef>
                <a:spcPts val="800"/>
              </a:spcBef>
              <a:defRPr sz="1800"/>
            </a:pPr>
            <a:r>
              <a:rPr lang="en-GB" sz="1800" dirty="0">
                <a:cs typeface="Calibri"/>
              </a:rPr>
              <a:t>What we do as a support service</a:t>
            </a:r>
          </a:p>
          <a:p>
            <a:pPr marL="574675" lvl="1" indent="-287337" defTabSz="455612">
              <a:spcBef>
                <a:spcPts val="800"/>
              </a:spcBef>
              <a:defRPr sz="1800"/>
            </a:pPr>
            <a:r>
              <a:rPr lang="en-GB" sz="900" dirty="0"/>
              <a:t>Responding to technical and non technical support requests</a:t>
            </a:r>
          </a:p>
          <a:p>
            <a:pPr marL="574675" lvl="1" indent="-287337" defTabSz="455612">
              <a:spcBef>
                <a:spcPts val="800"/>
              </a:spcBef>
              <a:defRPr sz="1800"/>
            </a:pPr>
            <a:r>
              <a:rPr lang="en-GB" sz="900" dirty="0"/>
              <a:t>Gathering technical interoperability requirements across UK universities and share with members</a:t>
            </a:r>
          </a:p>
          <a:p>
            <a:pPr marL="574675" lvl="1" indent="-287337" defTabSz="455612">
              <a:spcBef>
                <a:spcPts val="800"/>
              </a:spcBef>
              <a:defRPr sz="1800"/>
            </a:pPr>
            <a:r>
              <a:rPr lang="en-GB" sz="900" dirty="0"/>
              <a:t>Designing, organising and facilitating UK ORCID user community events, </a:t>
            </a:r>
            <a:r>
              <a:rPr lang="en-GB" sz="900" dirty="0" err="1"/>
              <a:t>hackdays</a:t>
            </a:r>
            <a:r>
              <a:rPr lang="en-GB" sz="900" dirty="0"/>
              <a:t> etc – act as a forum for networking, sharing of experiences and collaboration</a:t>
            </a:r>
          </a:p>
          <a:p>
            <a:pPr marL="574675" lvl="1" indent="-287337" defTabSz="455612">
              <a:spcBef>
                <a:spcPts val="800"/>
              </a:spcBef>
              <a:defRPr sz="1800"/>
            </a:pPr>
            <a:r>
              <a:rPr lang="en-GB" sz="900" dirty="0"/>
              <a:t>Developing resources and supporting peer-to-peer</a:t>
            </a:r>
          </a:p>
          <a:p>
            <a:pPr marL="574675" lvl="1" indent="-287337" defTabSz="455612">
              <a:spcBef>
                <a:spcPts val="800"/>
              </a:spcBef>
              <a:defRPr sz="1800"/>
            </a:pPr>
            <a:r>
              <a:rPr lang="en-GB" sz="900" dirty="0"/>
              <a:t>We have a community forum as a sounding board</a:t>
            </a:r>
          </a:p>
          <a:p>
            <a:r>
              <a:rPr lang="en-GB" dirty="0">
                <a:cs typeface="Calibri"/>
              </a:rPr>
              <a:t>Support is tailored to membership needs, contextualised to the UK </a:t>
            </a:r>
          </a:p>
          <a:p>
            <a:pPr marL="0" marR="0" indent="0" algn="l" defTabSz="685800" rtl="0" eaLnBrk="1" fontAlgn="auto" latinLnBrk="0" hangingPunct="1">
              <a:lnSpc>
                <a:spcPct val="100000"/>
              </a:lnSpc>
              <a:spcBef>
                <a:spcPts val="0"/>
              </a:spcBef>
              <a:spcAft>
                <a:spcPts val="0"/>
              </a:spcAft>
              <a:buClrTx/>
              <a:buSzTx/>
              <a:buFontTx/>
              <a:buNone/>
              <a:tabLst/>
              <a:defRPr/>
            </a:pPr>
            <a:r>
              <a:rPr lang="en-GB" dirty="0">
                <a:cs typeface="Calibri"/>
              </a:rPr>
              <a:t>The helpdesk provides a direct line of support through Jisc dedicated team – this is based on knowledge of the individual members; topics range from membership questions, technical advice, integration demos and policy; 300 queries via help desk</a:t>
            </a:r>
            <a:r>
              <a:rPr lang="en-GB" baseline="0" dirty="0">
                <a:cs typeface="Calibri"/>
              </a:rPr>
              <a:t> approx. per year (see caveats)</a:t>
            </a:r>
            <a:endParaRPr lang="en-GB" dirty="0">
              <a:cs typeface="Calibri"/>
            </a:endParaRPr>
          </a:p>
          <a:p>
            <a:r>
              <a:rPr lang="en-GB" dirty="0">
                <a:cs typeface="Calibri"/>
              </a:rPr>
              <a:t>Advice is also available through 1:1 meetings concentrating on institutions specific issues and tailored to where the member is at in their strategic and integration journey, with resources highlighted after the meeting and a summary sent</a:t>
            </a:r>
          </a:p>
          <a:p>
            <a:pPr marL="0" marR="0" indent="0" algn="l" defTabSz="685800" rtl="0" eaLnBrk="1" fontAlgn="auto" latinLnBrk="0" hangingPunct="1">
              <a:lnSpc>
                <a:spcPct val="100000"/>
              </a:lnSpc>
              <a:spcBef>
                <a:spcPts val="0"/>
              </a:spcBef>
              <a:spcAft>
                <a:spcPts val="0"/>
              </a:spcAft>
              <a:buClrTx/>
              <a:buSzTx/>
              <a:buFontTx/>
              <a:buNone/>
              <a:tabLst/>
              <a:defRPr/>
            </a:pPr>
            <a:r>
              <a:rPr lang="en-GB" dirty="0">
                <a:cs typeface="Calibri"/>
              </a:rPr>
              <a:t>We are able to arrange phone calls and site visits, especially when facilitating cross-service conversations at institutions, involving different services e.g. IT, library, research support – which can be essential to foster shared understanding and consensus on strategy, as well as cross-service working in organisations – and helps the Jisc support team to gain useful insight into strengths, issues, challenges and plans at specific institutions</a:t>
            </a:r>
          </a:p>
          <a:p>
            <a:r>
              <a:rPr lang="en-GB" dirty="0">
                <a:cs typeface="Calibri"/>
              </a:rPr>
              <a:t>Resources and website include FAQ, Links, community resource sharing, guides and other resources Jisc support has developed – select the most relevant to our UK membership as</a:t>
            </a:r>
            <a:r>
              <a:rPr lang="en-GB" baseline="0" dirty="0">
                <a:cs typeface="Calibri"/>
              </a:rPr>
              <a:t> well as enabling the community to share examples of best practice</a:t>
            </a:r>
            <a:endParaRPr lang="en-GB" dirty="0">
              <a:cs typeface="Calibri"/>
            </a:endParaRPr>
          </a:p>
          <a:p>
            <a:r>
              <a:rPr lang="en-GB" dirty="0">
                <a:cs typeface="Calibri"/>
              </a:rPr>
              <a:t>Jisc itself develops</a:t>
            </a:r>
            <a:r>
              <a:rPr lang="en-GB" baseline="0" dirty="0">
                <a:cs typeface="Calibri"/>
              </a:rPr>
              <a:t> some resources e.g. f</a:t>
            </a:r>
            <a:r>
              <a:rPr lang="en-GB" dirty="0">
                <a:cs typeface="Calibri"/>
              </a:rPr>
              <a:t>irst resources developed were around system capabilities due to the predominance of the use of vendor systems used to connect to ORCID amongst members</a:t>
            </a:r>
          </a:p>
          <a:p>
            <a:r>
              <a:rPr lang="en-GB" dirty="0">
                <a:cs typeface="Calibri"/>
              </a:rPr>
              <a:t>Events include our main annual event which we encourage all members to attend, and other styles of events such as </a:t>
            </a:r>
            <a:r>
              <a:rPr lang="en-GB" dirty="0" err="1">
                <a:cs typeface="Calibri"/>
              </a:rPr>
              <a:t>hackdays</a:t>
            </a:r>
            <a:r>
              <a:rPr lang="en-GB" dirty="0">
                <a:cs typeface="Calibri"/>
              </a:rPr>
              <a:t> and workshops</a:t>
            </a:r>
          </a:p>
          <a:p>
            <a:r>
              <a:rPr lang="en-GB" dirty="0">
                <a:cs typeface="Calibri"/>
              </a:rPr>
              <a:t>Training during events has covered the use of the API and searching, We have also trialled delivering</a:t>
            </a:r>
            <a:r>
              <a:rPr lang="en-GB" baseline="0" dirty="0">
                <a:cs typeface="Calibri"/>
              </a:rPr>
              <a:t> training</a:t>
            </a:r>
            <a:r>
              <a:rPr lang="en-GB" dirty="0">
                <a:cs typeface="Calibri"/>
              </a:rPr>
              <a:t> in small groups or on a 1:1 basis using technologies to support remote</a:t>
            </a:r>
            <a:r>
              <a:rPr lang="en-GB" baseline="0" dirty="0">
                <a:cs typeface="Calibri"/>
              </a:rPr>
              <a:t> communications</a:t>
            </a:r>
          </a:p>
          <a:p>
            <a:r>
              <a:rPr lang="en-GB" dirty="0">
                <a:cs typeface="Calibri"/>
              </a:rPr>
              <a:t>This</a:t>
            </a:r>
            <a:r>
              <a:rPr lang="en-GB" baseline="0" dirty="0">
                <a:cs typeface="Calibri"/>
              </a:rPr>
              <a:t> </a:t>
            </a:r>
            <a:r>
              <a:rPr lang="en-GB" dirty="0">
                <a:cs typeface="Calibri"/>
              </a:rPr>
              <a:t>is strengthened not only through events, but also by providing a platform for resource sharing – we highlight and enable access to reports, advocacy practice examples, workshop materials</a:t>
            </a:r>
          </a:p>
          <a:p>
            <a:r>
              <a:rPr lang="en-GB" dirty="0">
                <a:cs typeface="Calibri"/>
              </a:rPr>
              <a:t>International dimensions –</a:t>
            </a:r>
            <a:r>
              <a:rPr lang="en-GB" baseline="0" dirty="0">
                <a:cs typeface="Calibri"/>
              </a:rPr>
              <a:t> embedding our UK practice in the international context</a:t>
            </a:r>
            <a:endParaRPr lang="en-GB" dirty="0">
              <a:cs typeface="Calibri"/>
            </a:endParaRPr>
          </a:p>
          <a:p>
            <a:endParaRPr lang="en-GB" dirty="0">
              <a:cs typeface="Calibri"/>
            </a:endParaRPr>
          </a:p>
          <a:p>
            <a:r>
              <a:rPr lang="en-GB" dirty="0"/>
              <a:t>Caveats:  tickets do not equal issues as sometimes multiple tickets get opened for the same issue in 3-way conversations with ORCID, and occasionally a ticket will spin out to cover more than one query, but it is a reasonable approximation. Another caveat is that some tickets are resolved by ORCID, we are only </a:t>
            </a:r>
            <a:r>
              <a:rPr lang="en-GB" dirty="0" err="1"/>
              <a:t>cced</a:t>
            </a:r>
            <a:r>
              <a:rPr lang="en-GB" dirty="0"/>
              <a:t> for info so we simply monitor rather than directly intervene.  Some of those tickets are also just the newsletter from ORCID arriving (one per month).</a:t>
            </a:r>
            <a:endParaRPr lang="en-GB" dirty="0">
              <a:cs typeface="Calibri"/>
            </a:endParaRPr>
          </a:p>
          <a:p>
            <a:r>
              <a:rPr lang="en-GB" dirty="0"/>
              <a:t> </a:t>
            </a:r>
          </a:p>
          <a:p>
            <a:r>
              <a:rPr lang="en-GB" dirty="0"/>
              <a:t>Details of Topics/query areas resolved by the helpdesk:</a:t>
            </a:r>
            <a:endParaRPr lang="en-GB" dirty="0">
              <a:cs typeface="Calibri"/>
            </a:endParaRPr>
          </a:p>
          <a:p>
            <a:r>
              <a:rPr lang="en-GB" dirty="0"/>
              <a:t>Integration, Advocacy, Newsletters, Membership. </a:t>
            </a:r>
            <a:endParaRPr lang="en-GB" dirty="0">
              <a:cs typeface="Calibri"/>
            </a:endParaRPr>
          </a:p>
          <a:p>
            <a:r>
              <a:rPr lang="en-GB" dirty="0"/>
              <a:t>Obtaining credentials from ORCID</a:t>
            </a:r>
            <a:endParaRPr lang="en-GB" dirty="0">
              <a:cs typeface="Calibri"/>
            </a:endParaRPr>
          </a:p>
          <a:p>
            <a:r>
              <a:rPr lang="en-GB" dirty="0"/>
              <a:t>Working with organisations building custom integrations to set up demos URL changes </a:t>
            </a:r>
            <a:endParaRPr lang="en-GB" dirty="0">
              <a:cs typeface="Calibri"/>
            </a:endParaRPr>
          </a:p>
          <a:p>
            <a:r>
              <a:rPr lang="en-GB" dirty="0"/>
              <a:t>Searching for researchers from your institution.  </a:t>
            </a:r>
          </a:p>
          <a:p>
            <a:r>
              <a:rPr lang="en-GB" dirty="0"/>
              <a:t>Advocacy assistance - commenting on web pages/slides for workshops/other advocacy materials </a:t>
            </a:r>
            <a:endParaRPr lang="en-GB" dirty="0">
              <a:cs typeface="Calibri"/>
            </a:endParaRPr>
          </a:p>
          <a:p>
            <a:r>
              <a:rPr lang="en-GB" dirty="0"/>
              <a:t>Setting up 1:1 support sessions </a:t>
            </a:r>
          </a:p>
          <a:p>
            <a:r>
              <a:rPr lang="en-GB" dirty="0"/>
              <a:t>Occasional end user issues (need to go to ORCID)</a:t>
            </a:r>
            <a:endParaRPr lang="en-GB" dirty="0">
              <a:cs typeface="Calibri"/>
            </a:endParaRPr>
          </a:p>
          <a:p>
            <a:r>
              <a:rPr lang="en-GB" dirty="0"/>
              <a:t> </a:t>
            </a:r>
          </a:p>
          <a:p>
            <a:endParaRPr lang="en-GB" dirty="0"/>
          </a:p>
        </p:txBody>
      </p:sp>
      <p:sp>
        <p:nvSpPr>
          <p:cNvPr id="4" name="Slide Number Placeholder 3"/>
          <p:cNvSpPr>
            <a:spLocks noGrp="1"/>
          </p:cNvSpPr>
          <p:nvPr>
            <p:ph type="sldNum" sz="quarter" idx="5"/>
          </p:nvPr>
        </p:nvSpPr>
        <p:spPr/>
        <p:txBody>
          <a:bodyPr/>
          <a:lstStyle/>
          <a:p>
            <a:fld id="{7311567F-F019-E948-A7D1-1F94AF06001C}" type="slidenum">
              <a:rPr lang="en-GB" smtClean="0"/>
              <a:t>5</a:t>
            </a:fld>
            <a:endParaRPr lang="en-GB"/>
          </a:p>
        </p:txBody>
      </p:sp>
    </p:spTree>
    <p:extLst>
      <p:ext uri="{BB962C8B-B14F-4D97-AF65-F5344CB8AC3E}">
        <p14:creationId xmlns:p14="http://schemas.microsoft.com/office/powerpoint/2010/main" val="3717129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 of Q1 2021 we have 99 members and this includes HE institutions, ROs including infrastructure providers, Funders, including</a:t>
            </a:r>
            <a:endParaRPr lang="en-US"/>
          </a:p>
          <a:p>
            <a:endParaRPr lang="en-GB"/>
          </a:p>
          <a:p>
            <a:r>
              <a:rPr lang="en-GB">
                <a:cs typeface="Calibri" panose="020F0502020204030204"/>
              </a:rPr>
              <a:t>Diamond Light Source – </a:t>
            </a:r>
            <a:r>
              <a:rPr lang="en-GB"/>
              <a:t>the UK’s national synchrotron science facility</a:t>
            </a:r>
            <a:endParaRPr lang="en-GB">
              <a:cs typeface="Calibri"/>
            </a:endParaRPr>
          </a:p>
          <a:p>
            <a:r>
              <a:rPr lang="en-GB">
                <a:cs typeface="Calibri"/>
              </a:rPr>
              <a:t>Frances Crick Institute </a:t>
            </a:r>
          </a:p>
          <a:p>
            <a:r>
              <a:rPr lang="en-GB">
                <a:cs typeface="Calibri"/>
              </a:rPr>
              <a:t>Institute for Cancer Research</a:t>
            </a:r>
          </a:p>
          <a:p>
            <a:pPr defTabSz="457189">
              <a:defRPr/>
            </a:pPr>
            <a:r>
              <a:rPr lang="en-GB" err="1">
                <a:cs typeface="Calibri"/>
              </a:rPr>
              <a:t>Rothamsted</a:t>
            </a:r>
            <a:r>
              <a:rPr lang="en-GB">
                <a:cs typeface="Calibri"/>
              </a:rPr>
              <a:t> Research - </a:t>
            </a:r>
            <a:r>
              <a:rPr lang="en-GB"/>
              <a:t>a world-leading, non-profit research centre that focuses on strategic agricultural science to the benefit of farmers and society worldwide.</a:t>
            </a:r>
            <a:endParaRPr lang="en-GB">
              <a:cs typeface="Calibri"/>
            </a:endParaRPr>
          </a:p>
          <a:p>
            <a:pPr defTabSz="457189">
              <a:spcAft>
                <a:spcPts val="0"/>
              </a:spcAft>
              <a:defRPr/>
            </a:pPr>
            <a:r>
              <a:rPr lang="en-GB">
                <a:cs typeface="Calibri"/>
              </a:rPr>
              <a:t>UKRI</a:t>
            </a:r>
          </a:p>
          <a:p>
            <a:pPr defTabSz="457189">
              <a:spcAft>
                <a:spcPts val="0"/>
              </a:spcAft>
              <a:defRPr/>
            </a:pPr>
            <a:endParaRPr lang="en-GB">
              <a:cs typeface="Calibri"/>
            </a:endParaRPr>
          </a:p>
          <a:p>
            <a:pPr defTabSz="457189">
              <a:spcAft>
                <a:spcPts val="0"/>
              </a:spcAft>
              <a:defRPr/>
            </a:pPr>
            <a:r>
              <a:rPr lang="en-GB">
                <a:cs typeface="Calibri"/>
              </a:rPr>
              <a:t>Community Forum – small group derived from members and wider community used as a sounding board when planning activities</a:t>
            </a:r>
          </a:p>
          <a:p>
            <a:endParaRPr lang="en-GB"/>
          </a:p>
        </p:txBody>
      </p:sp>
      <p:sp>
        <p:nvSpPr>
          <p:cNvPr id="4" name="Slide Number Placeholder 3"/>
          <p:cNvSpPr>
            <a:spLocks noGrp="1"/>
          </p:cNvSpPr>
          <p:nvPr>
            <p:ph type="sldNum" sz="quarter" idx="5"/>
          </p:nvPr>
        </p:nvSpPr>
        <p:spPr/>
        <p:txBody>
          <a:bodyPr/>
          <a:lstStyle/>
          <a:p>
            <a:fld id="{7311567F-F019-E948-A7D1-1F94AF06001C}" type="slidenum">
              <a:rPr lang="en-GB" smtClean="0"/>
              <a:t>6</a:t>
            </a:fld>
            <a:endParaRPr lang="en-GB"/>
          </a:p>
        </p:txBody>
      </p:sp>
    </p:spTree>
    <p:extLst>
      <p:ext uri="{BB962C8B-B14F-4D97-AF65-F5344CB8AC3E}">
        <p14:creationId xmlns:p14="http://schemas.microsoft.com/office/powerpoint/2010/main" val="1974945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Most members have an integration (most have 1 system integrated; some institutions have integrated &gt;1 system).</a:t>
            </a:r>
            <a:endParaRPr lang="en-US" dirty="0"/>
          </a:p>
          <a:p>
            <a:endParaRPr lang="en-GB" dirty="0"/>
          </a:p>
          <a:p>
            <a:r>
              <a:rPr lang="en-GB" dirty="0"/>
              <a:t>Most members now have a system that has features for connecting to the ORCID registry, and especially to the member API. Of those in development or planning, include those waiting for their vendor system to be working in production level – some of these are testing against the sandbox, and a small number in procurement phase or new members. Some institutions have more than one system that they could potentially connect.</a:t>
            </a:r>
          </a:p>
          <a:p>
            <a:endParaRPr lang="en-GB" dirty="0"/>
          </a:p>
          <a:p>
            <a:r>
              <a:rPr lang="en-GB" dirty="0"/>
              <a:t>There are more integrations than members as 6 have more than 1 (2 or 3)</a:t>
            </a:r>
            <a:endParaRPr lang="en-US" dirty="0"/>
          </a:p>
          <a:p>
            <a:r>
              <a:rPr lang="en-GB" dirty="0"/>
              <a:t>Leeds, Manchester, Oxford, MMU, LSBU and St Andrews, Edinburgh  (Leeds also move ORCIDs to white rose repository)</a:t>
            </a:r>
            <a:endParaRPr lang="en-US" dirty="0"/>
          </a:p>
          <a:p>
            <a:endParaRPr lang="en-GB" dirty="0"/>
          </a:p>
          <a:p>
            <a:r>
              <a:rPr lang="en-GB" dirty="0"/>
              <a:t>Status Complete means there is minimum integration </a:t>
            </a:r>
            <a:r>
              <a:rPr lang="en-GB" b="1" dirty="0"/>
              <a:t>at least </a:t>
            </a:r>
            <a:r>
              <a:rPr lang="en-GB" dirty="0"/>
              <a:t>– this is not any indication of how the integration interacts with the ORCID registry.  </a:t>
            </a:r>
            <a:endParaRPr lang="en-US" dirty="0">
              <a:cs typeface="Calibri" panose="020F0502020204030204"/>
            </a:endParaRPr>
          </a:p>
          <a:p>
            <a:r>
              <a:rPr lang="en-GB" dirty="0"/>
              <a:t>There is a spectrum of completed integrations  - Several use off the shelf CRIS software to validate an ORCID identity to more complex integrations that read and write to the registry. We also have a small number of  custom-built institutional infrastructure. </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7311567F-F019-E948-A7D1-1F94AF06001C}" type="slidenum">
              <a:rPr lang="en-GB" smtClean="0"/>
              <a:t>7</a:t>
            </a:fld>
            <a:endParaRPr lang="en-GB"/>
          </a:p>
        </p:txBody>
      </p:sp>
    </p:spTree>
    <p:extLst>
      <p:ext uri="{BB962C8B-B14F-4D97-AF65-F5344CB8AC3E}">
        <p14:creationId xmlns:p14="http://schemas.microsoft.com/office/powerpoint/2010/main" val="3465925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Using PURE: 29</a:t>
            </a:r>
          </a:p>
          <a:p>
            <a:r>
              <a:rPr lang="en-GB" dirty="0"/>
              <a:t>Using </a:t>
            </a:r>
            <a:r>
              <a:rPr lang="en-GB" dirty="0" err="1"/>
              <a:t>Symplectic</a:t>
            </a:r>
            <a:r>
              <a:rPr lang="en-GB" dirty="0"/>
              <a:t> Elements: 27</a:t>
            </a:r>
          </a:p>
          <a:p>
            <a:r>
              <a:rPr lang="en-GB" dirty="0"/>
              <a:t>Eprints: 13</a:t>
            </a:r>
          </a:p>
          <a:p>
            <a:r>
              <a:rPr lang="en-GB" dirty="0"/>
              <a:t>Other:  </a:t>
            </a:r>
            <a:r>
              <a:rPr lang="en-GB" dirty="0" err="1"/>
              <a:t>Worktribe</a:t>
            </a:r>
            <a:r>
              <a:rPr lang="en-GB" baseline="0" dirty="0"/>
              <a:t>, </a:t>
            </a:r>
            <a:r>
              <a:rPr lang="en-GB" baseline="0" dirty="0" err="1"/>
              <a:t>Haplo</a:t>
            </a:r>
            <a:r>
              <a:rPr lang="en-GB" baseline="0" dirty="0"/>
              <a:t>, </a:t>
            </a:r>
            <a:r>
              <a:rPr lang="en-GB" dirty="0" err="1"/>
              <a:t>Converis</a:t>
            </a:r>
            <a:r>
              <a:rPr lang="en-GB" dirty="0"/>
              <a:t>, OJS,  UKRI</a:t>
            </a:r>
            <a:r>
              <a:rPr lang="en-GB" baseline="0" dirty="0"/>
              <a:t> and other custom integrations</a:t>
            </a:r>
            <a:endParaRPr lang="en-GB" dirty="0"/>
          </a:p>
          <a:p>
            <a:pPr marL="0" marR="0" indent="0" defTabSz="457200" eaLnBrk="1" fontAlgn="auto" latinLnBrk="0" hangingPunct="1">
              <a:lnSpc>
                <a:spcPct val="100000"/>
              </a:lnSpc>
              <a:spcBef>
                <a:spcPts val="400"/>
              </a:spcBef>
              <a:spcAft>
                <a:spcPts val="0"/>
              </a:spcAft>
              <a:buClrTx/>
              <a:buSzTx/>
              <a:buFontTx/>
              <a:buNone/>
              <a:tabLst/>
              <a:defRPr/>
            </a:pPr>
            <a:endParaRPr lang="en-GB" baseline="0" dirty="0"/>
          </a:p>
          <a:p>
            <a:r>
              <a:rPr lang="en-GB" sz="900" kern="1200" dirty="0">
                <a:solidFill>
                  <a:srgbClr val="2C3841"/>
                </a:solidFill>
                <a:effectLst/>
                <a:latin typeface="+mn-lt"/>
                <a:ea typeface="+mn-ea"/>
                <a:cs typeface="+mn-cs"/>
                <a:sym typeface="Corbel"/>
              </a:rPr>
              <a:t> </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7311567F-F019-E948-A7D1-1F94AF06001C}" type="slidenum">
              <a:rPr lang="en-GB" smtClean="0"/>
              <a:t>8</a:t>
            </a:fld>
            <a:endParaRPr lang="en-GB"/>
          </a:p>
        </p:txBody>
      </p:sp>
    </p:spTree>
    <p:extLst>
      <p:ext uri="{BB962C8B-B14F-4D97-AF65-F5344CB8AC3E}">
        <p14:creationId xmlns:p14="http://schemas.microsoft.com/office/powerpoint/2010/main" val="2708067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One way we had hoped to bring everyone together was through the great medium of cake… </a:t>
            </a:r>
          </a:p>
          <a:p>
            <a:br>
              <a:rPr lang="en-US" dirty="0">
                <a:cs typeface="+mn-lt"/>
              </a:rPr>
            </a:br>
            <a:r>
              <a:rPr lang="en-US" dirty="0">
                <a:cs typeface="Calibri"/>
              </a:rPr>
              <a:t>We challenged the </a:t>
            </a:r>
            <a:r>
              <a:rPr lang="en-US" b="1" dirty="0">
                <a:cs typeface="Calibri"/>
              </a:rPr>
              <a:t>community</a:t>
            </a:r>
            <a:r>
              <a:rPr lang="en-US" dirty="0">
                <a:cs typeface="Calibri"/>
              </a:rPr>
              <a:t> to make your best effort to create an ORCID Logo cake – a real one if you can find the ingredients in these times</a:t>
            </a:r>
          </a:p>
          <a:p>
            <a:r>
              <a:rPr lang="en-US" dirty="0">
                <a:cs typeface="Calibri"/>
              </a:rPr>
              <a:t>Fake one (decorate a cake tin maybe?) if you can’t</a:t>
            </a:r>
          </a:p>
          <a:p>
            <a:r>
              <a:rPr lang="en-US" dirty="0">
                <a:cs typeface="Calibri"/>
              </a:rPr>
              <a:t>Or use that lockdown Oculus rift you treated yourself to create a cyberspace one</a:t>
            </a:r>
          </a:p>
          <a:p>
            <a:endParaRPr lang="en-US" dirty="0">
              <a:cs typeface="Calibri"/>
            </a:endParaRPr>
          </a:p>
          <a:p>
            <a:endParaRPr lang="en-US" b="1" dirty="0">
              <a:cs typeface="Calibri"/>
            </a:endParaRPr>
          </a:p>
          <a:p>
            <a:endParaRPr lang="en-US" dirty="0">
              <a:cs typeface="Calibri"/>
            </a:endParaRPr>
          </a:p>
          <a:p>
            <a:r>
              <a:rPr lang="en-US" dirty="0">
                <a:cs typeface="Calibri"/>
              </a:rPr>
              <a:t>We then had a grand online celebration of all the cakes</a:t>
            </a:r>
          </a:p>
          <a:p>
            <a:endParaRPr lang="en-GB" dirty="0"/>
          </a:p>
        </p:txBody>
      </p:sp>
      <p:sp>
        <p:nvSpPr>
          <p:cNvPr id="4" name="Slide Number Placeholder 3"/>
          <p:cNvSpPr>
            <a:spLocks noGrp="1"/>
          </p:cNvSpPr>
          <p:nvPr>
            <p:ph type="sldNum" sz="quarter" idx="5"/>
          </p:nvPr>
        </p:nvSpPr>
        <p:spPr/>
        <p:txBody>
          <a:bodyPr/>
          <a:lstStyle/>
          <a:p>
            <a:fld id="{7311567F-F019-E948-A7D1-1F94AF06001C}" type="slidenum">
              <a:rPr lang="en-GB" smtClean="0"/>
              <a:t>12</a:t>
            </a:fld>
            <a:endParaRPr lang="en-GB"/>
          </a:p>
        </p:txBody>
      </p:sp>
    </p:spTree>
    <p:extLst>
      <p:ext uri="{BB962C8B-B14F-4D97-AF65-F5344CB8AC3E}">
        <p14:creationId xmlns:p14="http://schemas.microsoft.com/office/powerpoint/2010/main" val="853961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Calibri" panose="020F0502020204030204" pitchFamily="34" charset="0"/>
                <a:ea typeface="Calibri" panose="020F0502020204030204" pitchFamily="34" charset="0"/>
                <a:cs typeface="Times New Roman" panose="02020603050405020304" pitchFamily="18" charset="0"/>
              </a:rPr>
              <a:t>https://ukorcidsupport.jisc.ac.uk/2020/12/global-first-for-ukri-recording-funding-peer-review-contributions-in-orcid-records</a:t>
            </a:r>
          </a:p>
          <a:p>
            <a:r>
              <a:rPr lang="en-GB"/>
              <a:t>https://www.ukri.org/news/orcid-reviewer-recognition-for-ukri-reviewers/</a:t>
            </a:r>
            <a:endParaRPr lang="en-GB" sz="1800">
              <a:effectLst/>
              <a:latin typeface="Calibri" panose="020F0502020204030204" pitchFamily="34" charset="0"/>
              <a:cs typeface="Times New Roman" panose="02020603050405020304" pitchFamily="18" charset="0"/>
            </a:endParaRPr>
          </a:p>
          <a:p>
            <a:r>
              <a:rPr lang="en-GB"/>
              <a:t>https://www.ukri.org/apply-for-funding/how-we-make-decisions/get-recognition-as-a-ukri-reviewer/</a:t>
            </a:r>
          </a:p>
        </p:txBody>
      </p:sp>
      <p:sp>
        <p:nvSpPr>
          <p:cNvPr id="4" name="Slide Number Placeholder 3"/>
          <p:cNvSpPr>
            <a:spLocks noGrp="1"/>
          </p:cNvSpPr>
          <p:nvPr>
            <p:ph type="sldNum" sz="quarter" idx="5"/>
          </p:nvPr>
        </p:nvSpPr>
        <p:spPr/>
        <p:txBody>
          <a:bodyPr/>
          <a:lstStyle/>
          <a:p>
            <a:fld id="{7311567F-F019-E948-A7D1-1F94AF06001C}" type="slidenum">
              <a:rPr lang="en-GB" smtClean="0"/>
              <a:t>13</a:t>
            </a:fld>
            <a:endParaRPr lang="en-GB"/>
          </a:p>
        </p:txBody>
      </p:sp>
    </p:spTree>
    <p:extLst>
      <p:ext uri="{BB962C8B-B14F-4D97-AF65-F5344CB8AC3E}">
        <p14:creationId xmlns:p14="http://schemas.microsoft.com/office/powerpoint/2010/main" val="439128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11567F-F019-E948-A7D1-1F94AF06001C}" type="slidenum">
              <a:rPr lang="en-GB" smtClean="0"/>
              <a:t>17</a:t>
            </a:fld>
            <a:endParaRPr lang="en-GB"/>
          </a:p>
        </p:txBody>
      </p:sp>
    </p:spTree>
    <p:extLst>
      <p:ext uri="{BB962C8B-B14F-4D97-AF65-F5344CB8AC3E}">
        <p14:creationId xmlns:p14="http://schemas.microsoft.com/office/powerpoint/2010/main" val="3849269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mailto:customerservices@jisc.ac.uk" TargetMode="External"/><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hyperlink" Target="../../2020%20members%20event/Communications/Open%20Repositories%202019/jisc.ac.uk" TargetMode="Externa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www.jisc.ac.uk/" TargetMode="Externa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3239D9C-EA5C-4DDB-ACFA-8E457CD8E0F1}"/>
              </a:ext>
            </a:extLst>
          </p:cNvPr>
          <p:cNvSpPr>
            <a:spLocks noGrp="1"/>
          </p:cNvSpPr>
          <p:nvPr>
            <p:ph type="pic" sz="quarter" idx="14" hasCustomPrompt="1"/>
          </p:nvPr>
        </p:nvSpPr>
        <p:spPr>
          <a:xfrm>
            <a:off x="0" y="0"/>
            <a:ext cx="9144000" cy="5143500"/>
          </a:xfrm>
          <a:prstGeom prst="rect">
            <a:avLst/>
          </a:prstGeom>
        </p:spPr>
        <p:txBody>
          <a:bodyPr/>
          <a:lstStyle>
            <a:lvl1pPr>
              <a:defRPr/>
            </a:lvl1pPr>
          </a:lstStyle>
          <a:p>
            <a:r>
              <a:rPr lang="en-GB"/>
              <a:t>Insert background image (via slide master)</a:t>
            </a:r>
          </a:p>
        </p:txBody>
      </p:sp>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358774" y="2995886"/>
            <a:ext cx="5373811" cy="341572"/>
          </a:xfrm>
          <a:prstGeom prst="rect">
            <a:avLst/>
          </a:prstGeom>
        </p:spPr>
        <p:txBody>
          <a:bodyPr lIns="0" tIns="0" rIns="0" bIns="0"/>
          <a:lstStyle>
            <a:lvl1pPr algn="l">
              <a:lnSpc>
                <a:spcPct val="100000"/>
              </a:lnSpc>
              <a:defRPr sz="3100" b="1" i="0">
                <a:solidFill>
                  <a:schemeClr val="tx1"/>
                </a:solidFill>
                <a:latin typeface="Roboto Black" panose="02000000000000000000" pitchFamily="2" charset="0"/>
                <a:ea typeface="Roboto Black" panose="02000000000000000000" pitchFamily="2" charset="0"/>
              </a:defRPr>
            </a:lvl1pPr>
          </a:lstStyle>
          <a:p>
            <a:r>
              <a:rPr lang="en-US"/>
              <a:t>Click to edit Master title style (white or black text)</a:t>
            </a:r>
            <a:endParaRPr lang="en-GB"/>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hasCustomPrompt="1"/>
          </p:nvPr>
        </p:nvSpPr>
        <p:spPr>
          <a:xfrm>
            <a:off x="6877051" y="339726"/>
            <a:ext cx="1908174" cy="542478"/>
          </a:xfrm>
          <a:prstGeom prst="rect">
            <a:avLst/>
          </a:prstGeom>
        </p:spPr>
        <p:txBody>
          <a:bodyPr lIns="0" tIns="0" rIns="0" bIns="0"/>
          <a:lstStyle>
            <a:lvl1pPr marL="36910" indent="0" algn="r" defTabSz="270000">
              <a:lnSpc>
                <a:spcPct val="100000"/>
              </a:lnSpc>
              <a:buNone/>
              <a:tabLst/>
              <a:defRPr sz="1000" b="0" i="0">
                <a:solidFill>
                  <a:schemeClr val="tx1"/>
                </a:solidFill>
                <a:latin typeface="Roboto Medium" panose="02000000000000000000" pitchFamily="2" charset="0"/>
                <a:ea typeface="Roboto Medium" panose="02000000000000000000" pitchFamily="2" charset="0"/>
              </a:defRPr>
            </a:lvl1pPr>
            <a:lvl2pPr marL="139303" indent="0" defTabSz="270000">
              <a:lnSpc>
                <a:spcPct val="100000"/>
              </a:lnSpc>
              <a:buNone/>
              <a:tabLst/>
              <a:defRPr sz="1000" b="0" i="0">
                <a:solidFill>
                  <a:schemeClr val="tx1"/>
                </a:solidFill>
                <a:latin typeface="Roboto Medium" panose="02000000000000000000" pitchFamily="2" charset="0"/>
                <a:ea typeface="Roboto Medium" panose="02000000000000000000" pitchFamily="2" charset="0"/>
              </a:defRPr>
            </a:lvl2pPr>
            <a:lvl3pPr marL="270271" indent="0" defTabSz="270000">
              <a:lnSpc>
                <a:spcPct val="100000"/>
              </a:lnSpc>
              <a:buNone/>
              <a:tabLst/>
              <a:defRPr sz="1000" b="0" i="0">
                <a:solidFill>
                  <a:schemeClr val="tx1"/>
                </a:solidFill>
                <a:latin typeface="Roboto Medium" panose="02000000000000000000" pitchFamily="2" charset="0"/>
                <a:ea typeface="Roboto Medium" panose="02000000000000000000" pitchFamily="2" charset="0"/>
              </a:defRPr>
            </a:lvl3pPr>
            <a:lvl4pPr marL="402431" indent="0" defTabSz="270000">
              <a:lnSpc>
                <a:spcPct val="100000"/>
              </a:lnSpc>
              <a:buNone/>
              <a:tabLst/>
              <a:defRPr sz="1000" b="0" i="0">
                <a:solidFill>
                  <a:schemeClr val="tx1"/>
                </a:solidFill>
                <a:latin typeface="Roboto Medium" panose="02000000000000000000" pitchFamily="2" charset="0"/>
                <a:ea typeface="Roboto Medium" panose="02000000000000000000" pitchFamily="2" charset="0"/>
              </a:defRPr>
            </a:lvl4pPr>
            <a:lvl5pPr marL="533400" indent="0" defTabSz="270000">
              <a:lnSpc>
                <a:spcPct val="100000"/>
              </a:lnSpc>
              <a:buNone/>
              <a:tabLst/>
              <a:defRPr sz="1000" b="0" i="0">
                <a:solidFill>
                  <a:schemeClr val="tx1"/>
                </a:solidFill>
                <a:latin typeface="Roboto Medium" panose="02000000000000000000" pitchFamily="2" charset="0"/>
                <a:ea typeface="Roboto Medium" panose="02000000000000000000" pitchFamily="2" charset="0"/>
              </a:defRPr>
            </a:lvl5pPr>
          </a:lstStyle>
          <a:p>
            <a:pPr lvl="0"/>
            <a:r>
              <a:rPr lang="en-US"/>
              <a:t>Date / publication (white/black)</a:t>
            </a:r>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hasCustomPrompt="1"/>
          </p:nvPr>
        </p:nvSpPr>
        <p:spPr>
          <a:xfrm>
            <a:off x="358774" y="4105351"/>
            <a:ext cx="6518277" cy="255741"/>
          </a:xfrm>
          <a:prstGeom prst="rect">
            <a:avLst/>
          </a:prstGeom>
        </p:spPr>
        <p:txBody>
          <a:bodyPr lIns="0" tIns="0" rIns="0" bIns="0" anchor="t" anchorCtr="0"/>
          <a:lstStyle>
            <a:lvl1pPr marL="0" indent="0">
              <a:buNone/>
              <a:defRPr sz="17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 (white or black text)</a:t>
            </a:r>
          </a:p>
        </p:txBody>
      </p:sp>
    </p:spTree>
    <p:extLst>
      <p:ext uri="{BB962C8B-B14F-4D97-AF65-F5344CB8AC3E}">
        <p14:creationId xmlns:p14="http://schemas.microsoft.com/office/powerpoint/2010/main" val="1831806424"/>
      </p:ext>
    </p:extLst>
  </p:cSld>
  <p:clrMapOvr>
    <a:masterClrMapping/>
  </p:clrMapOvr>
  <p:extLst>
    <p:ext uri="{DCECCB84-F9BA-43D5-87BE-67443E8EF086}">
      <p15:sldGuideLst xmlns:p15="http://schemas.microsoft.com/office/powerpoint/2012/main">
        <p15:guide id="1" orient="horz" pos="1212">
          <p15:clr>
            <a:srgbClr val="FBAE40"/>
          </p15:clr>
        </p15:guide>
        <p15:guide id="2" pos="4332">
          <p15:clr>
            <a:srgbClr val="FBAE40"/>
          </p15:clr>
        </p15:guide>
        <p15:guide id="3" orient="horz" pos="189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NGLE COLUMN - NAV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Tree>
    <p:extLst>
      <p:ext uri="{BB962C8B-B14F-4D97-AF65-F5344CB8AC3E}">
        <p14:creationId xmlns:p14="http://schemas.microsoft.com/office/powerpoint/2010/main" val="887794908"/>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LUMN &amp; GRAPHIC - NAV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6" y="1429556"/>
            <a:ext cx="3959998" cy="3013858"/>
          </a:xfrm>
          <a:prstGeom prst="rect">
            <a:avLst/>
          </a:prstGeom>
        </p:spPr>
        <p:txBody>
          <a:bodyPr lIns="0" tIns="0" rIns="0" bIns="0"/>
          <a:lstStyle>
            <a:lvl1pPr marL="904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5" y="1047262"/>
            <a:ext cx="3959999"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692580" y="1095270"/>
            <a:ext cx="3843160"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Tree>
    <p:extLst>
      <p:ext uri="{BB962C8B-B14F-4D97-AF65-F5344CB8AC3E}">
        <p14:creationId xmlns:p14="http://schemas.microsoft.com/office/powerpoint/2010/main" val="1022915291"/>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APHIC - NAV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06958" y="1095270"/>
            <a:ext cx="8128782"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Tree>
    <p:extLst>
      <p:ext uri="{BB962C8B-B14F-4D97-AF65-F5344CB8AC3E}">
        <p14:creationId xmlns:p14="http://schemas.microsoft.com/office/powerpoint/2010/main" val="4181309582"/>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 JA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2269633"/>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2863678"/>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Tree>
    <p:extLst>
      <p:ext uri="{BB962C8B-B14F-4D97-AF65-F5344CB8AC3E}">
        <p14:creationId xmlns:p14="http://schemas.microsoft.com/office/powerpoint/2010/main" val="3435433018"/>
      </p:ext>
    </p:extLst>
  </p:cSld>
  <p:clrMapOvr>
    <a:masterClrMapping/>
  </p:clrMapOvr>
  <p:extLst>
    <p:ext uri="{DCECCB84-F9BA-43D5-87BE-67443E8EF086}">
      <p15:sldGuideLst xmlns:p15="http://schemas.microsoft.com/office/powerpoint/2012/main">
        <p15:guide id="1" orient="horz" pos="1212">
          <p15:clr>
            <a:srgbClr val="FBAE40"/>
          </p15:clr>
        </p15:guide>
        <p15:guide id="2" pos="4332">
          <p15:clr>
            <a:srgbClr val="FBAE40"/>
          </p15:clr>
        </p15:guide>
        <p15:guide id="3" orient="horz" pos="189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NGLE COLUMN - JA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641970" cy="360000"/>
          </a:xfrm>
          <a:prstGeom prst="rect">
            <a:avLst/>
          </a:prstGeom>
        </p:spPr>
        <p:txBody>
          <a:bodyPr/>
          <a:lstStyle>
            <a:lvl1pPr>
              <a:defRPr/>
            </a:lvl1pPr>
          </a:lstStyle>
          <a:p>
            <a:r>
              <a:rPr lang="en-GB"/>
              <a:t>UK ORCID members meeting launch 2021 (6 May)</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a:xfrm>
            <a:off x="358775" y="4623776"/>
            <a:ext cx="198109" cy="360000"/>
          </a:xfrm>
          <a:prstGeom prst="rect">
            <a:avLst/>
          </a:prstGeom>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Content Placeholder 2">
            <a:extLst>
              <a:ext uri="{FF2B5EF4-FFF2-40B4-BE49-F238E27FC236}">
                <a16:creationId xmlns:a16="http://schemas.microsoft.com/office/drawing/2014/main" id="{D7370905-EA8F-408C-AF88-BA9535B1D73D}"/>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07223099"/>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LUMN &amp; GRAPHIC - JA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UK ORCID members meeting launch 2021 (6 May)</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5" y="1047262"/>
            <a:ext cx="3959999"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692580" y="1095270"/>
            <a:ext cx="3843160"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
        <p:nvSpPr>
          <p:cNvPr id="9" name="Content Placeholder 2">
            <a:extLst>
              <a:ext uri="{FF2B5EF4-FFF2-40B4-BE49-F238E27FC236}">
                <a16:creationId xmlns:a16="http://schemas.microsoft.com/office/drawing/2014/main" id="{55CB3130-9E98-460A-9004-89B1D06444C6}"/>
              </a:ext>
            </a:extLst>
          </p:cNvPr>
          <p:cNvSpPr>
            <a:spLocks noGrp="1"/>
          </p:cNvSpPr>
          <p:nvPr>
            <p:ph idx="1"/>
          </p:nvPr>
        </p:nvSpPr>
        <p:spPr>
          <a:xfrm>
            <a:off x="358776" y="1429556"/>
            <a:ext cx="3959998" cy="3013858"/>
          </a:xfrm>
          <a:prstGeom prst="rect">
            <a:avLst/>
          </a:prstGeom>
        </p:spPr>
        <p:txBody>
          <a:bodyPr lIns="0" tIns="0" rIns="0" bIns="0"/>
          <a:lstStyle>
            <a:lvl1pPr marL="266700" indent="-184150"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358775" indent="-2682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450850" indent="-26987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531813" indent="-265113"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625475" indent="-2682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11262681"/>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PHIC - JA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6"/>
            <a:ext cx="3490344" cy="360000"/>
          </a:xfrm>
        </p:spPr>
        <p:txBody>
          <a:bodyPr/>
          <a:lstStyle>
            <a:lvl1pPr>
              <a:defRPr/>
            </a:lvl1pPr>
          </a:lstStyle>
          <a:p>
            <a:r>
              <a:rPr lang="en-GB"/>
              <a:t>UK ORCID members meeting launch 2021 (6 May)</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06958" y="1095270"/>
            <a:ext cx="8128782"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Tree>
    <p:extLst>
      <p:ext uri="{BB962C8B-B14F-4D97-AF65-F5344CB8AC3E}">
        <p14:creationId xmlns:p14="http://schemas.microsoft.com/office/powerpoint/2010/main" val="293035036"/>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99_Default">
    <p:spTree>
      <p:nvGrpSpPr>
        <p:cNvPr id="1" name=""/>
        <p:cNvGrpSpPr/>
        <p:nvPr/>
      </p:nvGrpSpPr>
      <p:grpSpPr>
        <a:xfrm>
          <a:off x="0" y="0"/>
          <a:ext cx="0" cy="0"/>
          <a:chOff x="0" y="0"/>
          <a:chExt cx="0" cy="0"/>
        </a:xfrm>
      </p:grpSpPr>
      <p:sp>
        <p:nvSpPr>
          <p:cNvPr id="143" name="Slide Number"/>
          <p:cNvSpPr txBox="1">
            <a:spLocks noGrp="1"/>
          </p:cNvSpPr>
          <p:nvPr>
            <p:ph type="sldNum" sz="quarter" idx="2"/>
          </p:nvPr>
        </p:nvSpPr>
        <p:spPr>
          <a:xfrm>
            <a:off x="4419600" y="4767262"/>
            <a:ext cx="2133600" cy="279401"/>
          </a:xfrm>
          <a:prstGeom prst="rect">
            <a:avLst/>
          </a:prstGeom>
        </p:spPr>
        <p:txBody>
          <a:bodyPr/>
          <a:lstStyle/>
          <a:p>
            <a:endParaRPr/>
          </a:p>
        </p:txBody>
      </p:sp>
    </p:spTree>
    <p:extLst>
      <p:ext uri="{BB962C8B-B14F-4D97-AF65-F5344CB8AC3E}">
        <p14:creationId xmlns:p14="http://schemas.microsoft.com/office/powerpoint/2010/main" val="181525577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 PUR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2269633"/>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2863678"/>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Tree>
    <p:extLst>
      <p:ext uri="{BB962C8B-B14F-4D97-AF65-F5344CB8AC3E}">
        <p14:creationId xmlns:p14="http://schemas.microsoft.com/office/powerpoint/2010/main" val="3056792519"/>
      </p:ext>
    </p:extLst>
  </p:cSld>
  <p:clrMapOvr>
    <a:masterClrMapping/>
  </p:clrMapOvr>
  <p:extLst>
    <p:ext uri="{DCECCB84-F9BA-43D5-87BE-67443E8EF086}">
      <p15:sldGuideLst xmlns:p15="http://schemas.microsoft.com/office/powerpoint/2012/main">
        <p15:guide id="1" orient="horz" pos="1212">
          <p15:clr>
            <a:srgbClr val="FBAE40"/>
          </p15:clr>
        </p15:guide>
        <p15:guide id="2" pos="4332">
          <p15:clr>
            <a:srgbClr val="FBAE40"/>
          </p15:clr>
        </p15:guide>
        <p15:guide id="3" orient="horz" pos="189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INGLE COLUMN - PUR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641970" cy="360000"/>
          </a:xfrm>
          <a:prstGeom prst="rect">
            <a:avLst/>
          </a:prstGeo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a:xfrm>
            <a:off x="358775" y="4623776"/>
            <a:ext cx="198109" cy="360000"/>
          </a:xfrm>
          <a:prstGeom prst="rect">
            <a:avLst/>
          </a:prstGeom>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Content Placeholder 2">
            <a:extLst>
              <a:ext uri="{FF2B5EF4-FFF2-40B4-BE49-F238E27FC236}">
                <a16:creationId xmlns:a16="http://schemas.microsoft.com/office/drawing/2014/main" id="{ABBF1310-C6E8-4747-8F27-E8B3BAE2CD43}"/>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25200140"/>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IGNOFF / BACK">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5C3DB1F-2F5F-4A41-8446-2FC2ADB977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1061" t="86" r="17143"/>
          <a:stretch/>
        </p:blipFill>
        <p:spPr>
          <a:xfrm>
            <a:off x="3606018" y="0"/>
            <a:ext cx="5537982" cy="5143500"/>
          </a:xfrm>
          <a:prstGeom prst="rect">
            <a:avLst/>
          </a:prstGeom>
        </p:spPr>
      </p:pic>
      <p:sp>
        <p:nvSpPr>
          <p:cNvPr id="14" name="Rectangle 13">
            <a:extLst>
              <a:ext uri="{FF2B5EF4-FFF2-40B4-BE49-F238E27FC236}">
                <a16:creationId xmlns:a16="http://schemas.microsoft.com/office/drawing/2014/main" id="{7848E224-0843-40D6-A276-7E4F01A610D6}"/>
              </a:ext>
            </a:extLst>
          </p:cNvPr>
          <p:cNvSpPr/>
          <p:nvPr userDrawn="1"/>
        </p:nvSpPr>
        <p:spPr>
          <a:xfrm>
            <a:off x="877" y="0"/>
            <a:ext cx="3641970" cy="5143498"/>
          </a:xfrm>
          <a:prstGeom prst="rect">
            <a:avLst/>
          </a:prstGeom>
          <a:solidFill>
            <a:srgbClr val="F8A800">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6" name="Text Placeholder 2">
            <a:extLst>
              <a:ext uri="{FF2B5EF4-FFF2-40B4-BE49-F238E27FC236}">
                <a16:creationId xmlns:a16="http://schemas.microsoft.com/office/drawing/2014/main" id="{B83C6179-DD0A-490F-BDCC-39DCE0DD2EF1}"/>
              </a:ext>
            </a:extLst>
          </p:cNvPr>
          <p:cNvSpPr>
            <a:spLocks noGrp="1"/>
          </p:cNvSpPr>
          <p:nvPr>
            <p:ph type="body" idx="13"/>
          </p:nvPr>
        </p:nvSpPr>
        <p:spPr>
          <a:xfrm>
            <a:off x="358774" y="1034878"/>
            <a:ext cx="3097189" cy="255741"/>
          </a:xfrm>
          <a:prstGeom prst="rect">
            <a:avLst/>
          </a:prstGeom>
        </p:spPr>
        <p:txBody>
          <a:bodyPr lIns="0" tIns="0" rIns="0" bIns="0" anchor="t" anchorCtr="0"/>
          <a:lstStyle>
            <a:lvl1pPr marL="0" indent="0">
              <a:buNone/>
              <a:defRPr sz="17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7" name="Text Placeholder 2">
            <a:extLst>
              <a:ext uri="{FF2B5EF4-FFF2-40B4-BE49-F238E27FC236}">
                <a16:creationId xmlns:a16="http://schemas.microsoft.com/office/drawing/2014/main" id="{67789889-646E-4B2E-9D5C-573B0D05460D}"/>
              </a:ext>
            </a:extLst>
          </p:cNvPr>
          <p:cNvSpPr>
            <a:spLocks noGrp="1"/>
          </p:cNvSpPr>
          <p:nvPr>
            <p:ph type="body" idx="14"/>
          </p:nvPr>
        </p:nvSpPr>
        <p:spPr>
          <a:xfrm>
            <a:off x="358774" y="1400971"/>
            <a:ext cx="3097189" cy="255741"/>
          </a:xfrm>
          <a:prstGeom prst="rect">
            <a:avLst/>
          </a:prstGeom>
        </p:spPr>
        <p:txBody>
          <a:bodyPr lIns="0" tIns="0" rIns="0" bIns="0" anchor="t" anchorCtr="0"/>
          <a:lstStyle>
            <a:lvl1pPr marL="0" indent="0">
              <a:buNone/>
              <a:defRPr sz="17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8" name="Text Placeholder 2">
            <a:extLst>
              <a:ext uri="{FF2B5EF4-FFF2-40B4-BE49-F238E27FC236}">
                <a16:creationId xmlns:a16="http://schemas.microsoft.com/office/drawing/2014/main" id="{02652D3B-FC2F-4D4C-BC2F-484950BD270E}"/>
              </a:ext>
            </a:extLst>
          </p:cNvPr>
          <p:cNvSpPr>
            <a:spLocks noGrp="1"/>
          </p:cNvSpPr>
          <p:nvPr>
            <p:ph type="body" idx="15"/>
          </p:nvPr>
        </p:nvSpPr>
        <p:spPr>
          <a:xfrm>
            <a:off x="358774" y="1765311"/>
            <a:ext cx="3097189" cy="255741"/>
          </a:xfrm>
          <a:prstGeom prst="rect">
            <a:avLst/>
          </a:prstGeom>
        </p:spPr>
        <p:txBody>
          <a:bodyPr lIns="0" tIns="0" rIns="0" bIns="0" anchor="t" anchorCtr="0"/>
          <a:lstStyle>
            <a:lvl1pPr marL="0" indent="0">
              <a:buNone/>
              <a:defRPr sz="17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9" name="Straight Connector 15">
            <a:extLst>
              <a:ext uri="{FF2B5EF4-FFF2-40B4-BE49-F238E27FC236}">
                <a16:creationId xmlns:a16="http://schemas.microsoft.com/office/drawing/2014/main" id="{87C38241-24AF-4CE0-980A-71A16D93C1C4}"/>
              </a:ext>
            </a:extLst>
          </p:cNvPr>
          <p:cNvCxnSpPr>
            <a:cxnSpLocks noChangeShapeType="1"/>
          </p:cNvCxnSpPr>
          <p:nvPr userDrawn="1"/>
        </p:nvCxnSpPr>
        <p:spPr bwMode="auto">
          <a:xfrm>
            <a:off x="365955" y="2249488"/>
            <a:ext cx="2952000" cy="0"/>
          </a:xfrm>
          <a:prstGeom prst="line">
            <a:avLst/>
          </a:prstGeom>
          <a:noFill/>
          <a:ln w="6350">
            <a:solidFill>
              <a:srgbClr val="2C3841"/>
            </a:solidFill>
            <a:round/>
            <a:headEnd/>
            <a:tailEnd/>
          </a:ln>
          <a:extLst>
            <a:ext uri="{909E8E84-426E-40DD-AFC4-6F175D3DCCD1}">
              <a14:hiddenFill xmlns:a14="http://schemas.microsoft.com/office/drawing/2010/main">
                <a:noFill/>
              </a14:hiddenFill>
            </a:ext>
          </a:extLst>
        </p:spPr>
      </p:cxnSp>
      <p:sp>
        <p:nvSpPr>
          <p:cNvPr id="20" name="Text Placeholder 2">
            <a:extLst>
              <a:ext uri="{FF2B5EF4-FFF2-40B4-BE49-F238E27FC236}">
                <a16:creationId xmlns:a16="http://schemas.microsoft.com/office/drawing/2014/main" id="{71A88A6C-BDD3-4D52-BD09-C40E6D3C83A6}"/>
              </a:ext>
            </a:extLst>
          </p:cNvPr>
          <p:cNvSpPr>
            <a:spLocks noGrp="1"/>
          </p:cNvSpPr>
          <p:nvPr>
            <p:ph type="body" idx="16" hasCustomPrompt="1"/>
          </p:nvPr>
        </p:nvSpPr>
        <p:spPr>
          <a:xfrm>
            <a:off x="365955" y="2468230"/>
            <a:ext cx="3097189" cy="255741"/>
          </a:xfrm>
          <a:prstGeom prst="rect">
            <a:avLst/>
          </a:prstGeom>
        </p:spPr>
        <p:txBody>
          <a:bodyPr lIns="0" tIns="0" rIns="0" bIns="0" anchor="t" anchorCtr="0"/>
          <a:lstStyle>
            <a:lvl1pPr marL="0" indent="0">
              <a:buNone/>
              <a:defRPr sz="12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One </a:t>
            </a:r>
            <a:r>
              <a:rPr lang="en-GB" err="1"/>
              <a:t>Castlepark</a:t>
            </a:r>
            <a:r>
              <a:rPr lang="en-GB"/>
              <a:t> Tower Hill Bristol BS2 0JA</a:t>
            </a:r>
          </a:p>
        </p:txBody>
      </p:sp>
      <p:sp>
        <p:nvSpPr>
          <p:cNvPr id="21" name="Text Placeholder 2">
            <a:extLst>
              <a:ext uri="{FF2B5EF4-FFF2-40B4-BE49-F238E27FC236}">
                <a16:creationId xmlns:a16="http://schemas.microsoft.com/office/drawing/2014/main" id="{E1AA825B-E050-4FEA-9752-6FAEE5EBA666}"/>
              </a:ext>
            </a:extLst>
          </p:cNvPr>
          <p:cNvSpPr>
            <a:spLocks noGrp="1"/>
          </p:cNvSpPr>
          <p:nvPr>
            <p:ph type="body" idx="17" hasCustomPrompt="1"/>
          </p:nvPr>
        </p:nvSpPr>
        <p:spPr>
          <a:xfrm>
            <a:off x="365955" y="2849077"/>
            <a:ext cx="3097189" cy="255741"/>
          </a:xfrm>
          <a:prstGeom prst="rect">
            <a:avLst/>
          </a:prstGeom>
        </p:spPr>
        <p:txBody>
          <a:bodyPr lIns="0" tIns="0" rIns="0" bIns="0" anchor="t" anchorCtr="0"/>
          <a:lstStyle>
            <a:lvl1pPr marL="0" indent="0">
              <a:buNone/>
              <a:defRPr sz="12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T 020 3697 5800</a:t>
            </a:r>
          </a:p>
        </p:txBody>
      </p:sp>
      <p:sp>
        <p:nvSpPr>
          <p:cNvPr id="23" name="TextBox 22">
            <a:extLst>
              <a:ext uri="{FF2B5EF4-FFF2-40B4-BE49-F238E27FC236}">
                <a16:creationId xmlns:a16="http://schemas.microsoft.com/office/drawing/2014/main" id="{8A582BB2-CAF7-4EC8-851F-180E70D5FB8B}"/>
              </a:ext>
            </a:extLst>
          </p:cNvPr>
          <p:cNvSpPr txBox="1"/>
          <p:nvPr userDrawn="1"/>
        </p:nvSpPr>
        <p:spPr>
          <a:xfrm>
            <a:off x="365955" y="3305908"/>
            <a:ext cx="2499165" cy="184666"/>
          </a:xfrm>
          <a:prstGeom prst="rect">
            <a:avLst/>
          </a:prstGeom>
          <a:noFill/>
        </p:spPr>
        <p:txBody>
          <a:bodyPr wrap="square" lIns="0" tIns="0" rIns="0" bIns="0" rtlCol="0">
            <a:spAutoFit/>
          </a:bodyPr>
          <a:lstStyle/>
          <a:p>
            <a:r>
              <a:rPr lang="en-GB" sz="1200">
                <a:solidFill>
                  <a:srgbClr val="2A4898"/>
                </a:solidFill>
                <a:latin typeface="Roboto Medium" panose="02000000000000000000" pitchFamily="2" charset="0"/>
                <a:ea typeface="Roboto Medium" panose="02000000000000000000" pitchFamily="2" charset="0"/>
                <a:hlinkClick r:id="rId3">
                  <a:extLst>
                    <a:ext uri="{A12FA001-AC4F-418D-AE19-62706E023703}">
                      <ahyp:hlinkClr xmlns:ahyp="http://schemas.microsoft.com/office/drawing/2018/hyperlinkcolor" val="tx"/>
                    </a:ext>
                  </a:extLst>
                </a:hlinkClick>
              </a:rPr>
              <a:t>help@jisc.ac.uk</a:t>
            </a:r>
            <a:endParaRPr lang="en-GB" sz="1200">
              <a:solidFill>
                <a:srgbClr val="2A4898"/>
              </a:solidFill>
              <a:latin typeface="Roboto Medium" panose="02000000000000000000" pitchFamily="2" charset="0"/>
              <a:ea typeface="Roboto Medium" panose="02000000000000000000" pitchFamily="2" charset="0"/>
            </a:endParaRPr>
          </a:p>
        </p:txBody>
      </p:sp>
      <p:sp>
        <p:nvSpPr>
          <p:cNvPr id="24" name="TextBox 23">
            <a:extLst>
              <a:ext uri="{FF2B5EF4-FFF2-40B4-BE49-F238E27FC236}">
                <a16:creationId xmlns:a16="http://schemas.microsoft.com/office/drawing/2014/main" id="{2DDF8DAE-180A-4A80-948F-DF49A8732151}"/>
              </a:ext>
            </a:extLst>
          </p:cNvPr>
          <p:cNvSpPr txBox="1"/>
          <p:nvPr userDrawn="1"/>
        </p:nvSpPr>
        <p:spPr>
          <a:xfrm>
            <a:off x="365955" y="3612192"/>
            <a:ext cx="2499165" cy="184666"/>
          </a:xfrm>
          <a:prstGeom prst="rect">
            <a:avLst/>
          </a:prstGeom>
          <a:noFill/>
        </p:spPr>
        <p:txBody>
          <a:bodyPr wrap="square" lIns="0" tIns="0" rIns="0" bIns="0" rtlCol="0">
            <a:spAutoFit/>
          </a:bodyPr>
          <a:lstStyle/>
          <a:p>
            <a:r>
              <a:rPr lang="en-GB" sz="1200">
                <a:solidFill>
                  <a:srgbClr val="2A4898"/>
                </a:solidFill>
                <a:latin typeface="Roboto Medium" panose="02000000000000000000" pitchFamily="2" charset="0"/>
                <a:ea typeface="Roboto Medium" panose="02000000000000000000" pitchFamily="2" charset="0"/>
                <a:hlinkClick r:id="rId4" action="ppaction://hlinkfile">
                  <a:extLst>
                    <a:ext uri="{A12FA001-AC4F-418D-AE19-62706E023703}">
                      <ahyp:hlinkClr xmlns:ahyp="http://schemas.microsoft.com/office/drawing/2018/hyperlinkcolor" val="tx"/>
                    </a:ext>
                  </a:extLst>
                </a:hlinkClick>
              </a:rPr>
              <a:t>Ukorcidsupport.jisc.ac.uk</a:t>
            </a:r>
            <a:endParaRPr lang="en-GB" sz="1200">
              <a:solidFill>
                <a:srgbClr val="2A4898"/>
              </a:solidFill>
              <a:latin typeface="Roboto Medium" panose="02000000000000000000" pitchFamily="2" charset="0"/>
              <a:ea typeface="Roboto Medium" panose="02000000000000000000" pitchFamily="2" charset="0"/>
            </a:endParaRPr>
          </a:p>
        </p:txBody>
      </p:sp>
    </p:spTree>
    <p:extLst>
      <p:ext uri="{BB962C8B-B14F-4D97-AF65-F5344CB8AC3E}">
        <p14:creationId xmlns:p14="http://schemas.microsoft.com/office/powerpoint/2010/main" val="34147949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LUMN &amp; GRAPHIC - PUR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5" y="1047262"/>
            <a:ext cx="3959999"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692580" y="1095270"/>
            <a:ext cx="3843160"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
        <p:nvSpPr>
          <p:cNvPr id="9" name="Content Placeholder 2">
            <a:extLst>
              <a:ext uri="{FF2B5EF4-FFF2-40B4-BE49-F238E27FC236}">
                <a16:creationId xmlns:a16="http://schemas.microsoft.com/office/drawing/2014/main" id="{3368455E-248E-4A62-84CB-1504411DD432}"/>
              </a:ext>
            </a:extLst>
          </p:cNvPr>
          <p:cNvSpPr>
            <a:spLocks noGrp="1"/>
          </p:cNvSpPr>
          <p:nvPr>
            <p:ph idx="1"/>
          </p:nvPr>
        </p:nvSpPr>
        <p:spPr>
          <a:xfrm>
            <a:off x="358776" y="1429556"/>
            <a:ext cx="3959998" cy="3013858"/>
          </a:xfrm>
          <a:prstGeom prst="rect">
            <a:avLst/>
          </a:prstGeom>
        </p:spPr>
        <p:txBody>
          <a:bodyPr lIns="0" tIns="0" rIns="0" bIns="0"/>
          <a:lstStyle>
            <a:lvl1pPr marL="904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3852958"/>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PHIC - PUR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06958" y="1095270"/>
            <a:ext cx="8128782"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Tree>
    <p:extLst>
      <p:ext uri="{BB962C8B-B14F-4D97-AF65-F5344CB8AC3E}">
        <p14:creationId xmlns:p14="http://schemas.microsoft.com/office/powerpoint/2010/main" val="102423431"/>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 GRAP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2269633"/>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2863678"/>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Tree>
    <p:extLst>
      <p:ext uri="{BB962C8B-B14F-4D97-AF65-F5344CB8AC3E}">
        <p14:creationId xmlns:p14="http://schemas.microsoft.com/office/powerpoint/2010/main" val="1005669131"/>
      </p:ext>
    </p:extLst>
  </p:cSld>
  <p:clrMapOvr>
    <a:masterClrMapping/>
  </p:clrMapOvr>
  <p:extLst>
    <p:ext uri="{DCECCB84-F9BA-43D5-87BE-67443E8EF086}">
      <p15:sldGuideLst xmlns:p15="http://schemas.microsoft.com/office/powerpoint/2012/main">
        <p15:guide id="1" orient="horz" pos="1212">
          <p15:clr>
            <a:srgbClr val="FBAE40"/>
          </p15:clr>
        </p15:guide>
        <p15:guide id="2" pos="4332">
          <p15:clr>
            <a:srgbClr val="FBAE40"/>
          </p15:clr>
        </p15:guide>
        <p15:guide id="3" orient="horz" pos="189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NGLE COLUMN - GRAP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641970" cy="360000"/>
          </a:xfrm>
          <a:prstGeom prst="rect">
            <a:avLst/>
          </a:prstGeo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a:xfrm>
            <a:off x="358775" y="4623776"/>
            <a:ext cx="198109" cy="360000"/>
          </a:xfrm>
          <a:prstGeom prst="rect">
            <a:avLst/>
          </a:prstGeom>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Content Placeholder 2">
            <a:extLst>
              <a:ext uri="{FF2B5EF4-FFF2-40B4-BE49-F238E27FC236}">
                <a16:creationId xmlns:a16="http://schemas.microsoft.com/office/drawing/2014/main" id="{102810A4-96FB-42BF-AA7B-3057FF99AC6B}"/>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48005101"/>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UMN &amp; GRAPHIC - GRAP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5" y="1047262"/>
            <a:ext cx="3959999"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692580" y="1095270"/>
            <a:ext cx="3843160"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
        <p:nvSpPr>
          <p:cNvPr id="9" name="Content Placeholder 2">
            <a:extLst>
              <a:ext uri="{FF2B5EF4-FFF2-40B4-BE49-F238E27FC236}">
                <a16:creationId xmlns:a16="http://schemas.microsoft.com/office/drawing/2014/main" id="{F235B841-1D1F-46DF-839D-40ADD4D36BA1}"/>
              </a:ext>
            </a:extLst>
          </p:cNvPr>
          <p:cNvSpPr>
            <a:spLocks noGrp="1"/>
          </p:cNvSpPr>
          <p:nvPr>
            <p:ph idx="1"/>
          </p:nvPr>
        </p:nvSpPr>
        <p:spPr>
          <a:xfrm>
            <a:off x="358776" y="1429556"/>
            <a:ext cx="3959998" cy="3013858"/>
          </a:xfrm>
          <a:prstGeom prst="rect">
            <a:avLst/>
          </a:prstGeom>
        </p:spPr>
        <p:txBody>
          <a:bodyPr lIns="0" tIns="0" rIns="0" bIns="0"/>
          <a:lstStyle>
            <a:lvl1pPr marL="904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1864820"/>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APHIC - GRAP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06958" y="1095270"/>
            <a:ext cx="8128782"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Tree>
    <p:extLst>
      <p:ext uri="{BB962C8B-B14F-4D97-AF65-F5344CB8AC3E}">
        <p14:creationId xmlns:p14="http://schemas.microsoft.com/office/powerpoint/2010/main" val="1142319169"/>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 PA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2269633"/>
            <a:ext cx="6518277" cy="341572"/>
          </a:xfrm>
          <a:prstGeom prst="rect">
            <a:avLst/>
          </a:prstGeom>
        </p:spPr>
        <p:txBody>
          <a:bodyPr lIns="0" tIns="0" rIns="0" bIns="0"/>
          <a:lstStyle>
            <a:lvl1pPr algn="l">
              <a:lnSpc>
                <a:spcPct val="100000"/>
              </a:lnSpc>
              <a:defRPr sz="2400" b="1" i="0">
                <a:solidFill>
                  <a:schemeClr val="tx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2863678"/>
            <a:ext cx="6518277" cy="255741"/>
          </a:xfrm>
          <a:prstGeom prst="rect">
            <a:avLst/>
          </a:prstGeom>
        </p:spPr>
        <p:txBody>
          <a:bodyPr lIns="0" tIns="0" rIns="0" bIns="0" anchor="t" anchorCtr="0"/>
          <a:lstStyle>
            <a:lvl1pPr marL="0" indent="0">
              <a:buNone/>
              <a:defRPr sz="17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Tree>
    <p:extLst>
      <p:ext uri="{BB962C8B-B14F-4D97-AF65-F5344CB8AC3E}">
        <p14:creationId xmlns:p14="http://schemas.microsoft.com/office/powerpoint/2010/main" val="2295955569"/>
      </p:ext>
    </p:extLst>
  </p:cSld>
  <p:clrMapOvr>
    <a:masterClrMapping/>
  </p:clrMapOvr>
  <p:extLst>
    <p:ext uri="{DCECCB84-F9BA-43D5-87BE-67443E8EF086}">
      <p15:sldGuideLst xmlns:p15="http://schemas.microsoft.com/office/powerpoint/2012/main">
        <p15:guide id="1" orient="horz" pos="1212">
          <p15:clr>
            <a:srgbClr val="FBAE40"/>
          </p15:clr>
        </p15:guide>
        <p15:guide id="2" pos="4332">
          <p15:clr>
            <a:srgbClr val="FBAE40"/>
          </p15:clr>
        </p15:guide>
        <p15:guide id="3" orient="horz" pos="189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INGLE COLUMN - PA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tx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lvl1pPr marL="0" marR="0" indent="0" algn="l" defTabSz="685800" rtl="0" eaLnBrk="1" fontAlgn="auto" latinLnBrk="0" hangingPunct="1">
              <a:lnSpc>
                <a:spcPct val="100000"/>
              </a:lnSpc>
              <a:spcBef>
                <a:spcPts val="0"/>
              </a:spcBef>
              <a:spcAft>
                <a:spcPts val="0"/>
              </a:spcAft>
              <a:buClrTx/>
              <a:buSzTx/>
              <a:buFontTx/>
              <a:buNone/>
              <a:tabLst/>
              <a:defRPr>
                <a:solidFill>
                  <a:schemeClr val="tx1"/>
                </a:solidFill>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lvl1pPr>
              <a:defRPr>
                <a:solidFill>
                  <a:schemeClr val="tx1"/>
                </a:solidFill>
              </a:defRPr>
            </a:lvl1pPr>
          </a:lstStyle>
          <a:p>
            <a:fld id="{0BD7AF65-ABD8-9745-9161-1D3466EAFE0E}" type="slidenum">
              <a:rPr lang="en-GB" smtClean="0"/>
              <a:pPr/>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Content Placeholder 2">
            <a:extLst>
              <a:ext uri="{FF2B5EF4-FFF2-40B4-BE49-F238E27FC236}">
                <a16:creationId xmlns:a16="http://schemas.microsoft.com/office/drawing/2014/main" id="{8DA157DE-7020-4FC1-84EC-74C89F24A6F1}"/>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2143101"/>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LUMN &amp; GRAPHIC - PA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tx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solidFill>
                  <a:schemeClr val="tx1"/>
                </a:solidFill>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lvl1pPr>
              <a:defRPr>
                <a:solidFill>
                  <a:schemeClr val="tx1"/>
                </a:solidFill>
              </a:defRPr>
            </a:lvl1pPr>
          </a:lstStyle>
          <a:p>
            <a:fld id="{0BD7AF65-ABD8-9745-9161-1D3466EAFE0E}" type="slidenum">
              <a:rPr lang="en-GB" smtClean="0"/>
              <a:pPr/>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5" y="1047262"/>
            <a:ext cx="3959999" cy="255741"/>
          </a:xfrm>
          <a:prstGeom prst="rect">
            <a:avLst/>
          </a:prstGeom>
        </p:spPr>
        <p:txBody>
          <a:bodyPr lIns="0" tIns="0" rIns="0" bIns="0" anchor="t" anchorCtr="0"/>
          <a:lstStyle>
            <a:lvl1pPr marL="0" indent="0">
              <a:buNone/>
              <a:defRPr sz="17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692580" y="1095270"/>
            <a:ext cx="3843160"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
        <p:nvSpPr>
          <p:cNvPr id="9" name="Content Placeholder 2">
            <a:extLst>
              <a:ext uri="{FF2B5EF4-FFF2-40B4-BE49-F238E27FC236}">
                <a16:creationId xmlns:a16="http://schemas.microsoft.com/office/drawing/2014/main" id="{EC013441-BF5B-4FB2-9553-87D53D6A71E6}"/>
              </a:ext>
            </a:extLst>
          </p:cNvPr>
          <p:cNvSpPr>
            <a:spLocks noGrp="1"/>
          </p:cNvSpPr>
          <p:nvPr>
            <p:ph idx="1"/>
          </p:nvPr>
        </p:nvSpPr>
        <p:spPr>
          <a:xfrm>
            <a:off x="358776" y="1429556"/>
            <a:ext cx="3959998" cy="3013858"/>
          </a:xfrm>
          <a:prstGeom prst="rect">
            <a:avLst/>
          </a:prstGeom>
        </p:spPr>
        <p:txBody>
          <a:bodyPr lIns="0" tIns="0" rIns="0" bIns="0"/>
          <a:lstStyle>
            <a:lvl1pPr marL="90488"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3170809"/>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APHIC - PA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tx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29" y="4623775"/>
            <a:ext cx="3887949" cy="360000"/>
          </a:xfr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06958" y="1095270"/>
            <a:ext cx="8128782"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Tree>
    <p:extLst>
      <p:ext uri="{BB962C8B-B14F-4D97-AF65-F5344CB8AC3E}">
        <p14:creationId xmlns:p14="http://schemas.microsoft.com/office/powerpoint/2010/main" val="4071453824"/>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Business Card">
    <p:spTree>
      <p:nvGrpSpPr>
        <p:cNvPr id="1" name=""/>
        <p:cNvGrpSpPr/>
        <p:nvPr/>
      </p:nvGrpSpPr>
      <p:grpSpPr>
        <a:xfrm>
          <a:off x="0" y="0"/>
          <a:ext cx="0" cy="0"/>
          <a:chOff x="0" y="0"/>
          <a:chExt cx="0" cy="0"/>
        </a:xfrm>
      </p:grpSpPr>
      <p:pic>
        <p:nvPicPr>
          <p:cNvPr id="7" name="Picture 11" descr="deletem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 y="581027"/>
            <a:ext cx="7408863"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2"/>
          <p:cNvGrpSpPr>
            <a:grpSpLocks/>
          </p:cNvGrpSpPr>
          <p:nvPr userDrawn="1"/>
        </p:nvGrpSpPr>
        <p:grpSpPr bwMode="auto">
          <a:xfrm>
            <a:off x="2520951" y="3916363"/>
            <a:ext cx="3879850" cy="296862"/>
            <a:chOff x="3448050" y="5069250"/>
            <a:chExt cx="5467350" cy="396000"/>
          </a:xfrm>
        </p:grpSpPr>
        <p:sp>
          <p:nvSpPr>
            <p:cNvPr id="9" name="TextBox 13"/>
            <p:cNvSpPr txBox="1">
              <a:spLocks noChangeArrowheads="1"/>
            </p:cNvSpPr>
            <p:nvPr userDrawn="1"/>
          </p:nvSpPr>
          <p:spPr bwMode="auto">
            <a:xfrm>
              <a:off x="3448050" y="5069250"/>
              <a:ext cx="5467350" cy="3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300">
                  <a:solidFill>
                    <a:schemeClr val="tx1"/>
                  </a:solidFill>
                  <a:latin typeface="Corbel" panose="020B0503020204020204" pitchFamily="34" charset="0"/>
                </a:defRPr>
              </a:lvl1pPr>
              <a:lvl2pPr marL="742950" indent="-285750">
                <a:defRPr sz="1300">
                  <a:solidFill>
                    <a:schemeClr val="tx1"/>
                  </a:solidFill>
                  <a:latin typeface="Corbel" panose="020B0503020204020204" pitchFamily="34" charset="0"/>
                </a:defRPr>
              </a:lvl2pPr>
              <a:lvl3pPr marL="1143000" indent="-228600">
                <a:defRPr sz="1300">
                  <a:solidFill>
                    <a:schemeClr val="tx1"/>
                  </a:solidFill>
                  <a:latin typeface="Corbel" panose="020B0503020204020204" pitchFamily="34" charset="0"/>
                </a:defRPr>
              </a:lvl3pPr>
              <a:lvl4pPr marL="1600200" indent="-228600">
                <a:defRPr sz="1300">
                  <a:solidFill>
                    <a:schemeClr val="tx1"/>
                  </a:solidFill>
                  <a:latin typeface="Corbel" panose="020B0503020204020204" pitchFamily="34" charset="0"/>
                </a:defRPr>
              </a:lvl4pPr>
              <a:lvl5pPr marL="2057400" indent="-228600">
                <a:defRPr sz="1300">
                  <a:solidFill>
                    <a:schemeClr val="tx1"/>
                  </a:solidFill>
                  <a:latin typeface="Corbel" panose="020B0503020204020204" pitchFamily="34" charset="0"/>
                </a:defRPr>
              </a:lvl5pPr>
              <a:lvl6pPr marL="2514600" indent="-228600" defTabSz="685800" fontAlgn="base">
                <a:spcBef>
                  <a:spcPct val="0"/>
                </a:spcBef>
                <a:spcAft>
                  <a:spcPct val="0"/>
                </a:spcAft>
                <a:defRPr sz="1300">
                  <a:solidFill>
                    <a:schemeClr val="tx1"/>
                  </a:solidFill>
                  <a:latin typeface="Corbel" panose="020B0503020204020204" pitchFamily="34" charset="0"/>
                </a:defRPr>
              </a:lvl6pPr>
              <a:lvl7pPr marL="2971800" indent="-228600" defTabSz="685800" fontAlgn="base">
                <a:spcBef>
                  <a:spcPct val="0"/>
                </a:spcBef>
                <a:spcAft>
                  <a:spcPct val="0"/>
                </a:spcAft>
                <a:defRPr sz="1300">
                  <a:solidFill>
                    <a:schemeClr val="tx1"/>
                  </a:solidFill>
                  <a:latin typeface="Corbel" panose="020B0503020204020204" pitchFamily="34" charset="0"/>
                </a:defRPr>
              </a:lvl7pPr>
              <a:lvl8pPr marL="3429000" indent="-228600" defTabSz="685800" fontAlgn="base">
                <a:spcBef>
                  <a:spcPct val="0"/>
                </a:spcBef>
                <a:spcAft>
                  <a:spcPct val="0"/>
                </a:spcAft>
                <a:defRPr sz="1300">
                  <a:solidFill>
                    <a:schemeClr val="tx1"/>
                  </a:solidFill>
                  <a:latin typeface="Corbel" panose="020B0503020204020204" pitchFamily="34" charset="0"/>
                </a:defRPr>
              </a:lvl8pPr>
              <a:lvl9pPr marL="3886200" indent="-228600" defTabSz="685800" fontAlgn="base">
                <a:spcBef>
                  <a:spcPct val="0"/>
                </a:spcBef>
                <a:spcAft>
                  <a:spcPct val="0"/>
                </a:spcAft>
                <a:defRPr sz="1300">
                  <a:solidFill>
                    <a:schemeClr val="tx1"/>
                  </a:solidFill>
                  <a:latin typeface="Corbel" panose="020B0503020204020204" pitchFamily="34" charset="0"/>
                </a:defRPr>
              </a:lvl9pPr>
            </a:lstStyle>
            <a:p>
              <a:pPr defTabSz="685783"/>
              <a:r>
                <a:rPr lang="en-GB" altLang="en-US" sz="1800" b="1">
                  <a:solidFill>
                    <a:srgbClr val="E85E12"/>
                  </a:solidFill>
                </a:rPr>
                <a:t>jisc.ac.uk</a:t>
              </a:r>
            </a:p>
          </p:txBody>
        </p:sp>
        <p:sp>
          <p:nvSpPr>
            <p:cNvPr id="10" name="Rectangle 9">
              <a:hlinkClick r:id="rId3"/>
            </p:cNvPr>
            <p:cNvSpPr/>
            <p:nvPr userDrawn="1"/>
          </p:nvSpPr>
          <p:spPr>
            <a:xfrm>
              <a:off x="3448050" y="5069250"/>
              <a:ext cx="5467350" cy="39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defTabSz="685783">
                <a:defRPr/>
              </a:pPr>
              <a:endParaRPr lang="en-GB" sz="1013">
                <a:solidFill>
                  <a:srgbClr val="FFFFFF"/>
                </a:solidFill>
              </a:endParaRPr>
            </a:p>
          </p:txBody>
        </p:sp>
      </p:grpSp>
      <p:cxnSp>
        <p:nvCxnSpPr>
          <p:cNvPr id="11" name="Straight Connector 15"/>
          <p:cNvCxnSpPr>
            <a:cxnSpLocks noChangeShapeType="1"/>
          </p:cNvCxnSpPr>
          <p:nvPr userDrawn="1"/>
        </p:nvCxnSpPr>
        <p:spPr bwMode="auto">
          <a:xfrm>
            <a:off x="215902" y="4872038"/>
            <a:ext cx="8712200" cy="0"/>
          </a:xfrm>
          <a:prstGeom prst="line">
            <a:avLst/>
          </a:prstGeom>
          <a:noFill/>
          <a:ln w="6350" algn="ctr">
            <a:solidFill>
              <a:srgbClr val="2C3841"/>
            </a:solidFill>
            <a:round/>
            <a:headEnd/>
            <a:tailEnd/>
          </a:ln>
        </p:spPr>
      </p:cxnSp>
      <p:sp>
        <p:nvSpPr>
          <p:cNvPr id="2" name="Title 1"/>
          <p:cNvSpPr>
            <a:spLocks noGrp="1"/>
          </p:cNvSpPr>
          <p:nvPr>
            <p:ph type="title"/>
          </p:nvPr>
        </p:nvSpPr>
        <p:spPr>
          <a:xfrm>
            <a:off x="2771776" y="-2381"/>
            <a:ext cx="6156325" cy="447675"/>
          </a:xfrm>
          <a:prstGeom prst="rect">
            <a:avLst/>
          </a:prstGeom>
        </p:spPr>
        <p:txBody>
          <a:bodyPr/>
          <a:lstStyle/>
          <a:p>
            <a:r>
              <a:rPr lang="en-GB" noProof="0"/>
              <a:t>Click to edit Master title style</a:t>
            </a:r>
          </a:p>
        </p:txBody>
      </p:sp>
      <p:sp>
        <p:nvSpPr>
          <p:cNvPr id="14" name="Text Placeholder 13"/>
          <p:cNvSpPr>
            <a:spLocks noGrp="1"/>
          </p:cNvSpPr>
          <p:nvPr>
            <p:ph type="body" sz="quarter" idx="14"/>
          </p:nvPr>
        </p:nvSpPr>
        <p:spPr>
          <a:xfrm>
            <a:off x="2521745" y="2164620"/>
            <a:ext cx="3879057" cy="249299"/>
          </a:xfrm>
          <a:prstGeom prst="rect">
            <a:avLst/>
          </a:prstGeom>
          <a:noFill/>
        </p:spPr>
        <p:txBody>
          <a:bodyPr>
            <a:noAutofit/>
          </a:bodyPr>
          <a:lstStyle>
            <a:lvl1pPr marL="0" indent="0">
              <a:buNone/>
              <a:defRPr sz="1800" b="1" baseline="0"/>
            </a:lvl1pPr>
          </a:lstStyle>
          <a:p>
            <a:pPr lvl="0"/>
            <a:r>
              <a:rPr lang="en-US" noProof="0"/>
              <a:t>Click to edit Master text styles</a:t>
            </a:r>
          </a:p>
        </p:txBody>
      </p:sp>
      <p:sp>
        <p:nvSpPr>
          <p:cNvPr id="15" name="Text Placeholder 13"/>
          <p:cNvSpPr>
            <a:spLocks noGrp="1"/>
          </p:cNvSpPr>
          <p:nvPr>
            <p:ph type="body" sz="quarter" idx="15"/>
          </p:nvPr>
        </p:nvSpPr>
        <p:spPr>
          <a:xfrm>
            <a:off x="2521745" y="2700736"/>
            <a:ext cx="3879057" cy="249299"/>
          </a:xfrm>
          <a:prstGeom prst="rect">
            <a:avLst/>
          </a:prstGeom>
          <a:noFill/>
        </p:spPr>
        <p:txBody>
          <a:bodyPr>
            <a:noAutofit/>
          </a:bodyPr>
          <a:lstStyle>
            <a:lvl1pPr marL="0" indent="0">
              <a:buNone/>
              <a:defRPr sz="1800" b="0" baseline="0"/>
            </a:lvl1pPr>
          </a:lstStyle>
          <a:p>
            <a:pPr lvl="0"/>
            <a:r>
              <a:rPr lang="en-US" noProof="0"/>
              <a:t>Click to edit Master text styles</a:t>
            </a:r>
          </a:p>
        </p:txBody>
      </p:sp>
      <p:sp>
        <p:nvSpPr>
          <p:cNvPr id="16" name="Text Placeholder 13"/>
          <p:cNvSpPr>
            <a:spLocks noGrp="1"/>
          </p:cNvSpPr>
          <p:nvPr>
            <p:ph type="body" sz="quarter" idx="16"/>
          </p:nvPr>
        </p:nvSpPr>
        <p:spPr>
          <a:xfrm>
            <a:off x="2521745" y="3039673"/>
            <a:ext cx="3879057" cy="249299"/>
          </a:xfrm>
          <a:prstGeom prst="rect">
            <a:avLst/>
          </a:prstGeom>
          <a:noFill/>
        </p:spPr>
        <p:txBody>
          <a:bodyPr>
            <a:noAutofit/>
          </a:bodyPr>
          <a:lstStyle>
            <a:lvl1pPr marL="0" indent="0">
              <a:buNone/>
              <a:defRPr sz="1800" b="0" baseline="0"/>
            </a:lvl1pPr>
          </a:lstStyle>
          <a:p>
            <a:pPr lvl="0"/>
            <a:r>
              <a:rPr lang="en-US" noProof="0"/>
              <a:t>Click to edit Master text styles</a:t>
            </a:r>
          </a:p>
        </p:txBody>
      </p:sp>
      <p:sp>
        <p:nvSpPr>
          <p:cNvPr id="17" name="Text Placeholder 13"/>
          <p:cNvSpPr>
            <a:spLocks noGrp="1"/>
          </p:cNvSpPr>
          <p:nvPr>
            <p:ph type="body" sz="quarter" idx="17"/>
          </p:nvPr>
        </p:nvSpPr>
        <p:spPr>
          <a:xfrm>
            <a:off x="2521745" y="3378610"/>
            <a:ext cx="3879057" cy="249299"/>
          </a:xfrm>
          <a:prstGeom prst="rect">
            <a:avLst/>
          </a:prstGeom>
          <a:noFill/>
        </p:spPr>
        <p:txBody>
          <a:bodyPr>
            <a:noAutofit/>
          </a:bodyPr>
          <a:lstStyle>
            <a:lvl1pPr marL="0" indent="0">
              <a:buNone/>
              <a:defRPr sz="1800" b="1" baseline="0">
                <a:solidFill>
                  <a:schemeClr val="accent1"/>
                </a:solidFill>
              </a:defRPr>
            </a:lvl1pPr>
          </a:lstStyle>
          <a:p>
            <a:pPr lvl="0"/>
            <a:r>
              <a:rPr lang="en-US" noProof="0"/>
              <a:t>Click to edit Master text styles</a:t>
            </a:r>
          </a:p>
        </p:txBody>
      </p:sp>
      <p:sp>
        <p:nvSpPr>
          <p:cNvPr id="12" name="Date Placeholder 2"/>
          <p:cNvSpPr>
            <a:spLocks noGrp="1"/>
          </p:cNvSpPr>
          <p:nvPr>
            <p:ph type="dt" sz="half" idx="18"/>
          </p:nvPr>
        </p:nvSpPr>
        <p:spPr>
          <a:xfrm>
            <a:off x="215902" y="4872778"/>
            <a:ext cx="719138" cy="162000"/>
          </a:xfrm>
          <a:prstGeom prst="rect">
            <a:avLst/>
          </a:prstGeom>
        </p:spPr>
        <p:txBody>
          <a:bodyPr/>
          <a:lstStyle>
            <a:lvl1pPr>
              <a:defRPr/>
            </a:lvl1pPr>
          </a:lstStyle>
          <a:p>
            <a:pPr>
              <a:defRPr/>
            </a:pPr>
            <a:endParaRPr lang="en-GB"/>
          </a:p>
        </p:txBody>
      </p:sp>
      <p:sp>
        <p:nvSpPr>
          <p:cNvPr id="13" name="Footer Placeholder 3"/>
          <p:cNvSpPr>
            <a:spLocks noGrp="1"/>
          </p:cNvSpPr>
          <p:nvPr>
            <p:ph type="ftr" sz="quarter" idx="19"/>
          </p:nvPr>
        </p:nvSpPr>
        <p:spPr>
          <a:xfrm>
            <a:off x="935040" y="4872779"/>
            <a:ext cx="7273924" cy="162000"/>
          </a:xfrm>
          <a:prstGeom prst="rect">
            <a:avLst/>
          </a:prstGeom>
        </p:spPr>
        <p:txBody>
          <a:bodyPr/>
          <a:lstStyle>
            <a:lvl1pPr>
              <a:defRPr/>
            </a:lvl1pPr>
          </a:lstStyle>
          <a:p>
            <a:pPr>
              <a:defRPr/>
            </a:pPr>
            <a:r>
              <a:rPr lang="en-GB"/>
              <a:t>Jisc UK ORCID Members Day 2019 </a:t>
            </a:r>
          </a:p>
        </p:txBody>
      </p:sp>
      <p:sp>
        <p:nvSpPr>
          <p:cNvPr id="18" name="Slide Number Placeholder 4"/>
          <p:cNvSpPr>
            <a:spLocks noGrp="1"/>
          </p:cNvSpPr>
          <p:nvPr>
            <p:ph type="sldNum" sz="quarter" idx="20"/>
          </p:nvPr>
        </p:nvSpPr>
        <p:spPr>
          <a:xfrm>
            <a:off x="8208964" y="4872778"/>
            <a:ext cx="719137" cy="162000"/>
          </a:xfrm>
          <a:prstGeom prst="rect">
            <a:avLst/>
          </a:prstGeom>
        </p:spPr>
        <p:txBody>
          <a:bodyPr/>
          <a:lstStyle>
            <a:lvl1pPr>
              <a:defRPr/>
            </a:lvl1pPr>
          </a:lstStyle>
          <a:p>
            <a:pPr>
              <a:defRPr/>
            </a:pPr>
            <a:fld id="{2C36D11E-9E44-48AE-B90F-A24DB3241219}" type="slidenum">
              <a:rPr lang="en-GB"/>
              <a:pPr>
                <a:defRPr/>
              </a:pPr>
              <a:t>‹#›</a:t>
            </a:fld>
            <a:endParaRPr lang="en-GB"/>
          </a:p>
        </p:txBody>
      </p:sp>
    </p:spTree>
    <p:extLst>
      <p:ext uri="{BB962C8B-B14F-4D97-AF65-F5344CB8AC3E}">
        <p14:creationId xmlns:p14="http://schemas.microsoft.com/office/powerpoint/2010/main" val="25327549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99_Default">
    <p:spTree>
      <p:nvGrpSpPr>
        <p:cNvPr id="1" name=""/>
        <p:cNvGrpSpPr/>
        <p:nvPr/>
      </p:nvGrpSpPr>
      <p:grpSpPr>
        <a:xfrm>
          <a:off x="0" y="0"/>
          <a:ext cx="0" cy="0"/>
          <a:chOff x="0" y="0"/>
          <a:chExt cx="0" cy="0"/>
        </a:xfrm>
      </p:grpSpPr>
      <p:sp>
        <p:nvSpPr>
          <p:cNvPr id="143" name="Slide Number"/>
          <p:cNvSpPr txBox="1">
            <a:spLocks noGrp="1"/>
          </p:cNvSpPr>
          <p:nvPr>
            <p:ph type="sldNum" sz="quarter" idx="2"/>
          </p:nvPr>
        </p:nvSpPr>
        <p:spPr>
          <a:xfrm>
            <a:off x="4419600" y="4767262"/>
            <a:ext cx="2133600" cy="2794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22771394"/>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SINGLE COLUMN - JA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641970" cy="360000"/>
          </a:xfrm>
          <a:prstGeom prst="rect">
            <a:avLst/>
          </a:prstGeom>
        </p:spPr>
        <p:txBody>
          <a:bodyPr/>
          <a:lstStyle>
            <a:lvl1pPr>
              <a:defRPr/>
            </a:lvl1pPr>
          </a:lstStyle>
          <a:p>
            <a:r>
              <a:rPr lang="en-GB"/>
              <a:t>Open Repositories 2019 – Jisc UK ORCID Consortium</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a:xfrm>
            <a:off x="358775" y="4623776"/>
            <a:ext cx="198109" cy="360000"/>
          </a:xfrm>
          <a:prstGeom prst="rect">
            <a:avLst/>
          </a:prstGeom>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Content Placeholder 2">
            <a:extLst>
              <a:ext uri="{FF2B5EF4-FFF2-40B4-BE49-F238E27FC236}">
                <a16:creationId xmlns:a16="http://schemas.microsoft.com/office/drawing/2014/main" id="{D7370905-EA8F-408C-AF88-BA9535B1D73D}"/>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830975"/>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OLUMN &amp; GRAPHIC - JA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Open Repositories 2019 – Jisc UK ORCID Consortium</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5" y="1047262"/>
            <a:ext cx="3959999"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692580" y="1095270"/>
            <a:ext cx="3843160"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
        <p:nvSpPr>
          <p:cNvPr id="9" name="Content Placeholder 2">
            <a:extLst>
              <a:ext uri="{FF2B5EF4-FFF2-40B4-BE49-F238E27FC236}">
                <a16:creationId xmlns:a16="http://schemas.microsoft.com/office/drawing/2014/main" id="{55CB3130-9E98-460A-9004-89B1D06444C6}"/>
              </a:ext>
            </a:extLst>
          </p:cNvPr>
          <p:cNvSpPr>
            <a:spLocks noGrp="1"/>
          </p:cNvSpPr>
          <p:nvPr>
            <p:ph idx="1"/>
          </p:nvPr>
        </p:nvSpPr>
        <p:spPr>
          <a:xfrm>
            <a:off x="358776" y="1429556"/>
            <a:ext cx="3959998" cy="3013858"/>
          </a:xfrm>
          <a:prstGeom prst="rect">
            <a:avLst/>
          </a:prstGeom>
        </p:spPr>
        <p:txBody>
          <a:bodyPr lIns="0" tIns="0" rIns="0" bIns="0"/>
          <a:lstStyle>
            <a:lvl1pPr marL="266700" indent="-184150"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1pPr>
            <a:lvl2pPr marL="358775" indent="-2682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2pPr>
            <a:lvl3pPr marL="450850" indent="-269875"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3pPr>
            <a:lvl4pPr marL="531813" indent="-265113"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4pPr>
            <a:lvl5pPr marL="625475" indent="-268288" defTabSz="270000">
              <a:lnSpc>
                <a:spcPct val="100000"/>
              </a:lnSpc>
              <a:tabLst/>
              <a:defRPr sz="1200" b="0" i="0">
                <a:solidFill>
                  <a:schemeClr val="bg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22713871"/>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GRAPHIC - JA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6"/>
            <a:ext cx="3490344" cy="360000"/>
          </a:xfrm>
        </p:spPr>
        <p:txBody>
          <a:bodyPr/>
          <a:lstStyle>
            <a:lvl1pPr>
              <a:defRPr/>
            </a:lvl1pPr>
          </a:lstStyle>
          <a:p>
            <a:r>
              <a:rPr lang="en-GB"/>
              <a:t>Open Repositories 2019 – Jisc UK ORCID Consortium</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06958" y="1095270"/>
            <a:ext cx="8128782"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Tree>
    <p:extLst>
      <p:ext uri="{BB962C8B-B14F-4D97-AF65-F5344CB8AC3E}">
        <p14:creationId xmlns:p14="http://schemas.microsoft.com/office/powerpoint/2010/main" val="949178216"/>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IVIDER - JA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2269633"/>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2863678"/>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Tree>
    <p:extLst>
      <p:ext uri="{BB962C8B-B14F-4D97-AF65-F5344CB8AC3E}">
        <p14:creationId xmlns:p14="http://schemas.microsoft.com/office/powerpoint/2010/main" val="4021715700"/>
      </p:ext>
    </p:extLst>
  </p:cSld>
  <p:clrMapOvr>
    <a:masterClrMapping/>
  </p:clrMapOvr>
  <p:extLst>
    <p:ext uri="{DCECCB84-F9BA-43D5-87BE-67443E8EF086}">
      <p15:sldGuideLst xmlns:p15="http://schemas.microsoft.com/office/powerpoint/2012/main">
        <p15:guide id="1" orient="horz" pos="1212">
          <p15:clr>
            <a:srgbClr val="FBAE40"/>
          </p15:clr>
        </p15:guide>
        <p15:guide id="2" pos="4332">
          <p15:clr>
            <a:srgbClr val="FBAE40"/>
          </p15:clr>
        </p15:guide>
        <p15:guide id="3" orient="horz" pos="189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2269633"/>
            <a:ext cx="6518277" cy="341572"/>
          </a:xfrm>
          <a:prstGeom prst="rect">
            <a:avLst/>
          </a:prstGeom>
        </p:spPr>
        <p:txBody>
          <a:bodyPr lIns="0" tIns="0" rIns="0" bIns="0"/>
          <a:lstStyle>
            <a:lvl1pPr algn="l">
              <a:lnSpc>
                <a:spcPct val="100000"/>
              </a:lnSpc>
              <a:defRPr sz="2400" b="1" i="0">
                <a:solidFill>
                  <a:schemeClr val="tx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2863678"/>
            <a:ext cx="6518277" cy="255741"/>
          </a:xfrm>
          <a:prstGeom prst="rect">
            <a:avLst/>
          </a:prstGeom>
        </p:spPr>
        <p:txBody>
          <a:bodyPr lIns="0" tIns="0" rIns="0" bIns="0" anchor="t" anchorCtr="0"/>
          <a:lstStyle>
            <a:lvl1pPr marL="0" indent="0">
              <a:buNone/>
              <a:defRPr sz="1700" b="0" i="0">
                <a:solidFill>
                  <a:schemeClr val="tx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Tree>
    <p:extLst>
      <p:ext uri="{BB962C8B-B14F-4D97-AF65-F5344CB8AC3E}">
        <p14:creationId xmlns:p14="http://schemas.microsoft.com/office/powerpoint/2010/main" val="1088341610"/>
      </p:ext>
    </p:extLst>
  </p:cSld>
  <p:clrMapOvr>
    <a:masterClrMapping/>
  </p:clrMapOvr>
  <p:extLst>
    <p:ext uri="{DCECCB84-F9BA-43D5-87BE-67443E8EF086}">
      <p15:sldGuideLst xmlns:p15="http://schemas.microsoft.com/office/powerpoint/2012/main">
        <p15:guide id="1" orient="horz" pos="1212">
          <p15:clr>
            <a:srgbClr val="FBAE40"/>
          </p15:clr>
        </p15:guide>
        <p15:guide id="2" pos="4332">
          <p15:clr>
            <a:srgbClr val="FBAE40"/>
          </p15:clr>
        </p15:guide>
        <p15:guide id="3" orient="horz" pos="189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01DE75C-9D45-4CFA-BB77-7A8A519AF237}"/>
              </a:ext>
            </a:extLst>
          </p:cNvPr>
          <p:cNvSpPr>
            <a:spLocks noGrp="1"/>
          </p:cNvSpPr>
          <p:nvPr>
            <p:ph type="pic" sz="quarter" idx="13" hasCustomPrompt="1"/>
          </p:nvPr>
        </p:nvSpPr>
        <p:spPr>
          <a:xfrm>
            <a:off x="0" y="0"/>
            <a:ext cx="9144000" cy="5143500"/>
          </a:xfrm>
          <a:prstGeom prst="rect">
            <a:avLst/>
          </a:prstGeom>
        </p:spPr>
        <p:txBody>
          <a:bodyPr/>
          <a:lstStyle>
            <a:lvl1pPr>
              <a:defRPr/>
            </a:lvl1pPr>
          </a:lstStyle>
          <a:p>
            <a:r>
              <a:rPr lang="en-GB"/>
              <a:t>Insert full bleed image</a:t>
            </a:r>
          </a:p>
        </p:txBody>
      </p:sp>
      <p:sp>
        <p:nvSpPr>
          <p:cNvPr id="5" name="Footer Placeholder 4">
            <a:extLst>
              <a:ext uri="{FF2B5EF4-FFF2-40B4-BE49-F238E27FC236}">
                <a16:creationId xmlns:a16="http://schemas.microsoft.com/office/drawing/2014/main" id="{FE058BCC-7A26-6A42-AA87-525F6042C6FB}"/>
              </a:ext>
            </a:extLst>
          </p:cNvPr>
          <p:cNvSpPr>
            <a:spLocks noGrp="1"/>
          </p:cNvSpPr>
          <p:nvPr>
            <p:ph type="ftr" sz="quarter" idx="11"/>
          </p:nvPr>
        </p:nvSpPr>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975973A5-CA9C-1043-A3DA-4ED6E6C469A5}"/>
              </a:ext>
            </a:extLst>
          </p:cNvPr>
          <p:cNvSpPr>
            <a:spLocks noGrp="1"/>
          </p:cNvSpPr>
          <p:nvPr>
            <p:ph type="sldNum" sz="quarter" idx="12"/>
          </p:nvPr>
        </p:nvSpPr>
        <p:spPr/>
        <p:txBody>
          <a:bodyPr/>
          <a:lstStyle/>
          <a:p>
            <a:fld id="{0BD7AF65-ABD8-9745-9161-1D3466EAFE0E}" type="slidenum">
              <a:rPr lang="en-GB" smtClean="0"/>
              <a:t>‹#›</a:t>
            </a:fld>
            <a:endParaRPr lang="en-GB"/>
          </a:p>
        </p:txBody>
      </p:sp>
    </p:spTree>
    <p:extLst>
      <p:ext uri="{BB962C8B-B14F-4D97-AF65-F5344CB8AC3E}">
        <p14:creationId xmlns:p14="http://schemas.microsoft.com/office/powerpoint/2010/main" val="2914367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Content Placeholder 2">
            <a:extLst>
              <a:ext uri="{FF2B5EF4-FFF2-40B4-BE49-F238E27FC236}">
                <a16:creationId xmlns:a16="http://schemas.microsoft.com/office/drawing/2014/main" id="{F7B377CF-2490-426A-9D9B-C329528E167B}"/>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84333160"/>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UMN &amp;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5" y="1047262"/>
            <a:ext cx="3959999" cy="255741"/>
          </a:xfrm>
          <a:prstGeom prst="rect">
            <a:avLst/>
          </a:prstGeom>
        </p:spPr>
        <p:txBody>
          <a:bodyPr lIns="0" tIns="0" rIns="0" bIns="0" anchor="t" anchorCtr="0"/>
          <a:lstStyle>
            <a:lvl1pPr marL="0" indent="0">
              <a:buNone/>
              <a:defRPr sz="1700" b="0" i="0">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692580" y="1095270"/>
            <a:ext cx="3843160"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
        <p:nvSpPr>
          <p:cNvPr id="10" name="Content Placeholder 2">
            <a:extLst>
              <a:ext uri="{FF2B5EF4-FFF2-40B4-BE49-F238E27FC236}">
                <a16:creationId xmlns:a16="http://schemas.microsoft.com/office/drawing/2014/main" id="{333DA8FA-7150-4DC1-8728-AA9FC6E69792}"/>
              </a:ext>
            </a:extLst>
          </p:cNvPr>
          <p:cNvSpPr>
            <a:spLocks noGrp="1"/>
          </p:cNvSpPr>
          <p:nvPr>
            <p:ph idx="1"/>
          </p:nvPr>
        </p:nvSpPr>
        <p:spPr>
          <a:xfrm>
            <a:off x="358776" y="1429556"/>
            <a:ext cx="3959998" cy="3013858"/>
          </a:xfrm>
          <a:prstGeom prst="rect">
            <a:avLst/>
          </a:prstGeom>
        </p:spPr>
        <p:txBody>
          <a:bodyPr lIns="0" tIns="0" rIns="0" bIns="0"/>
          <a:lstStyle>
            <a:lvl1pPr marL="90488"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1pPr>
            <a:lvl2pPr marL="180975"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2pPr>
            <a:lvl3pPr marL="266700" indent="-85725"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3pPr>
            <a:lvl4pPr marL="357188"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4pPr>
            <a:lvl5pPr marL="447675" indent="-90488" defTabSz="270000">
              <a:lnSpc>
                <a:spcPct val="100000"/>
              </a:lnSpc>
              <a:tabLst/>
              <a:defRPr sz="1200" b="0" i="0">
                <a:solidFill>
                  <a:schemeClr val="tx1"/>
                </a:solidFill>
                <a:latin typeface="Roboto Light" panose="02000000000000000000" pitchFamily="2" charset="0"/>
                <a:ea typeface="Roboto Light"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80959911"/>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828430" y="4623775"/>
            <a:ext cx="3490344" cy="360000"/>
          </a:xfrm>
        </p:spPr>
        <p:txBody>
          <a:bodyPr/>
          <a:lstStyle>
            <a:lvl1pPr>
              <a:defRPr/>
            </a:lvl1pPr>
          </a:lstStyle>
          <a:p>
            <a:r>
              <a:rPr lang="en-GB"/>
              <a:t>Jisc UK ORCID Members Day 2019 </a:t>
            </a:r>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8" name="Picture Placeholder 2">
            <a:extLst>
              <a:ext uri="{FF2B5EF4-FFF2-40B4-BE49-F238E27FC236}">
                <a16:creationId xmlns:a16="http://schemas.microsoft.com/office/drawing/2014/main" id="{26B2469B-2939-42D6-B420-11D52295C3CC}"/>
              </a:ext>
            </a:extLst>
          </p:cNvPr>
          <p:cNvSpPr>
            <a:spLocks noGrp="1"/>
          </p:cNvSpPr>
          <p:nvPr>
            <p:ph type="pic" sz="quarter" idx="14" hasCustomPrompt="1"/>
          </p:nvPr>
        </p:nvSpPr>
        <p:spPr>
          <a:xfrm>
            <a:off x="406958" y="1095270"/>
            <a:ext cx="8128782" cy="3463698"/>
          </a:xfrm>
          <a:prstGeom prst="rect">
            <a:avLst/>
          </a:prstGeom>
          <a:solidFill>
            <a:schemeClr val="bg1">
              <a:lumMod val="95000"/>
            </a:schemeClr>
          </a:solidFill>
          <a:ln w="127000">
            <a:solidFill>
              <a:schemeClr val="bg1">
                <a:lumMod val="95000"/>
              </a:schemeClr>
            </a:solidFill>
            <a:miter lim="800000"/>
          </a:ln>
        </p:spPr>
        <p:txBody>
          <a:bodyPr/>
          <a:lstStyle>
            <a:lvl1pPr>
              <a:defRPr/>
            </a:lvl1pPr>
          </a:lstStyle>
          <a:p>
            <a:r>
              <a:rPr lang="en-GB"/>
              <a:t>Insert image / infographic</a:t>
            </a:r>
          </a:p>
        </p:txBody>
      </p:sp>
    </p:spTree>
    <p:extLst>
      <p:ext uri="{BB962C8B-B14F-4D97-AF65-F5344CB8AC3E}">
        <p14:creationId xmlns:p14="http://schemas.microsoft.com/office/powerpoint/2010/main" val="2443353720"/>
      </p:ext>
    </p:extLst>
  </p:cSld>
  <p:clrMapOvr>
    <a:masterClrMapping/>
  </p:clrMapOvr>
  <p:extLst>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 NAV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2269633"/>
            <a:ext cx="6518277" cy="341572"/>
          </a:xfrm>
          <a:prstGeom prst="rect">
            <a:avLst/>
          </a:prstGeom>
        </p:spPr>
        <p:txBody>
          <a:bodyPr lIns="0" tIns="0" rIns="0" bIns="0"/>
          <a:lstStyle>
            <a:lvl1pPr algn="l">
              <a:lnSpc>
                <a:spcPct val="100000"/>
              </a:lnSpc>
              <a:defRPr sz="2400" b="1" i="0">
                <a:solidFill>
                  <a:schemeClr val="bg1"/>
                </a:solidFill>
                <a:latin typeface="Roboto Black" panose="02000000000000000000" pitchFamily="2" charset="0"/>
                <a:ea typeface="Roboto Black" panose="02000000000000000000" pitchFamily="2" charset="0"/>
              </a:defRPr>
            </a:lvl1pPr>
          </a:lstStyle>
          <a:p>
            <a:r>
              <a:rPr lang="en-US"/>
              <a:t>Click to edit Master title style</a:t>
            </a:r>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2863678"/>
            <a:ext cx="6518277" cy="255741"/>
          </a:xfrm>
          <a:prstGeom prst="rect">
            <a:avLst/>
          </a:prstGeom>
        </p:spPr>
        <p:txBody>
          <a:bodyPr lIns="0" tIns="0" rIns="0" bIns="0" anchor="t" anchorCtr="0"/>
          <a:lstStyle>
            <a:lvl1pPr marL="0" indent="0">
              <a:buNone/>
              <a:defRPr sz="1700" b="0" i="0">
                <a:solidFill>
                  <a:schemeClr val="bg1"/>
                </a:solidFill>
                <a:latin typeface="Roboto Medium" panose="02000000000000000000" pitchFamily="2" charset="0"/>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Tree>
    <p:extLst>
      <p:ext uri="{BB962C8B-B14F-4D97-AF65-F5344CB8AC3E}">
        <p14:creationId xmlns:p14="http://schemas.microsoft.com/office/powerpoint/2010/main" val="1722763087"/>
      </p:ext>
    </p:extLst>
  </p:cSld>
  <p:clrMapOvr>
    <a:masterClrMapping/>
  </p:clrMapOvr>
  <p:extLst>
    <p:ext uri="{DCECCB84-F9BA-43D5-87BE-67443E8EF086}">
      <p15:sldGuideLst xmlns:p15="http://schemas.microsoft.com/office/powerpoint/2012/main">
        <p15:guide id="1" orient="horz" pos="1212">
          <p15:clr>
            <a:srgbClr val="FBAE40"/>
          </p15:clr>
        </p15:guide>
        <p15:guide id="2" pos="4332">
          <p15:clr>
            <a:srgbClr val="FBAE40"/>
          </p15:clr>
        </p15:guide>
        <p15:guide id="3" orient="horz" pos="189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1.emf"/><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4.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1.emf"/><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1.emf"/><Relationship Id="rId5" Type="http://schemas.openxmlformats.org/officeDocument/2006/relationships/theme" Target="../theme/theme6.xml"/><Relationship Id="rId4" Type="http://schemas.openxmlformats.org/officeDocument/2006/relationships/slideLayout" Target="../slideLayouts/slideLayout2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image" Target="../media/image1.emf"/><Relationship Id="rId5" Type="http://schemas.openxmlformats.org/officeDocument/2006/relationships/slideLayout" Target="../slideLayouts/slideLayout30.xml"/><Relationship Id="rId10" Type="http://schemas.openxmlformats.org/officeDocument/2006/relationships/theme" Target="../theme/theme7.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60000"/>
            <a:lumOff val="40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AB38EC2-F3F4-E14E-9022-4C2CF884E42B}"/>
              </a:ext>
            </a:extLst>
          </p:cNvPr>
          <p:cNvPicPr>
            <a:picLocks noChangeAspect="1"/>
          </p:cNvPicPr>
          <p:nvPr userDrawn="1"/>
        </p:nvPicPr>
        <p:blipFill>
          <a:blip r:embed="rId5"/>
          <a:stretch>
            <a:fillRect/>
          </a:stretch>
        </p:blipFill>
        <p:spPr>
          <a:xfrm>
            <a:off x="358775" y="339725"/>
            <a:ext cx="540000" cy="540000"/>
          </a:xfrm>
          <a:prstGeom prst="rect">
            <a:avLst/>
          </a:prstGeom>
        </p:spPr>
      </p:pic>
    </p:spTree>
    <p:extLst>
      <p:ext uri="{BB962C8B-B14F-4D97-AF65-F5344CB8AC3E}">
        <p14:creationId xmlns:p14="http://schemas.microsoft.com/office/powerpoint/2010/main" val="2324101128"/>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706" r:id="rId3"/>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tx1"/>
                </a:solidFill>
                <a:latin typeface="Roboto Light" panose="02000000000000000000" pitchFamily="2" charset="0"/>
                <a:ea typeface="Roboto Light" panose="02000000000000000000" pitchFamily="2" charset="0"/>
              </a:defRPr>
            </a:lvl1pPr>
          </a:lstStyle>
          <a:p>
            <a:r>
              <a:rPr lang="en-GB"/>
              <a:t>Annual members day event 2929 – Jisc UK ORCID Consortium</a:t>
            </a:r>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tx1"/>
                </a:solidFill>
                <a:latin typeface="Roboto Light" panose="02000000000000000000" pitchFamily="2" charset="0"/>
                <a:ea typeface="Roboto Light" panose="02000000000000000000" pitchFamily="2" charset="0"/>
              </a:defRPr>
            </a:lvl1pPr>
          </a:lstStyle>
          <a:p>
            <a:fld id="{0BD7AF65-ABD8-9745-9161-1D3466EAFE0E}" type="slidenum">
              <a:rPr lang="en-GB" smtClean="0"/>
              <a:pPr/>
              <a:t>‹#›</a:t>
            </a:fld>
            <a:endParaRPr lang="en-GB"/>
          </a:p>
        </p:txBody>
      </p:sp>
      <p:pic>
        <p:nvPicPr>
          <p:cNvPr id="9" name="Picture 8">
            <a:extLst>
              <a:ext uri="{FF2B5EF4-FFF2-40B4-BE49-F238E27FC236}">
                <a16:creationId xmlns:a16="http://schemas.microsoft.com/office/drawing/2014/main" id="{9AB38EC2-F3F4-E14E-9022-4C2CF884E42B}"/>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8605225" y="4623775"/>
            <a:ext cx="360000" cy="360000"/>
          </a:xfrm>
          <a:prstGeom prst="rect">
            <a:avLst/>
          </a:prstGeom>
        </p:spPr>
      </p:pic>
    </p:spTree>
    <p:extLst>
      <p:ext uri="{BB962C8B-B14F-4D97-AF65-F5344CB8AC3E}">
        <p14:creationId xmlns:p14="http://schemas.microsoft.com/office/powerpoint/2010/main" val="2334269998"/>
      </p:ext>
    </p:extLst>
  </p:cSld>
  <p:clrMap bg1="lt1" tx1="dk1" bg2="lt2" tx2="dk2" accent1="accent1" accent2="accent2" accent3="accent3" accent4="accent4" accent5="accent5" accent6="accent6" hlink="hlink" folHlink="folHlink"/>
  <p:sldLayoutIdLst>
    <p:sldLayoutId id="2147483680" r:id="rId1"/>
    <p:sldLayoutId id="2147483649" r:id="rId2"/>
    <p:sldLayoutId id="2147483650" r:id="rId3"/>
    <p:sldLayoutId id="2147483651" r:id="rId4"/>
    <p:sldLayoutId id="2147483675" r:id="rId5"/>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Roboto Light" panose="02000000000000000000" pitchFamily="2" charset="0"/>
                <a:ea typeface="Roboto Light" panose="02000000000000000000" pitchFamily="2" charset="0"/>
              </a:defRPr>
            </a:lvl1pPr>
          </a:lstStyle>
          <a:p>
            <a:r>
              <a:rPr lang="en-GB"/>
              <a:t>Jisc UK ORCID Members Day 2019 </a:t>
            </a:r>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Roboto Light" panose="02000000000000000000" pitchFamily="2" charset="0"/>
                <a:ea typeface="Roboto Light" panose="02000000000000000000" pitchFamily="2" charset="0"/>
              </a:defRPr>
            </a:lvl1pPr>
          </a:lstStyle>
          <a:p>
            <a:fld id="{0BD7AF65-ABD8-9745-9161-1D3466EAFE0E}" type="slidenum">
              <a:rPr lang="en-GB" smtClean="0"/>
              <a:pPr/>
              <a:t>‹#›</a:t>
            </a:fld>
            <a:endParaRPr lang="en-GB"/>
          </a:p>
        </p:txBody>
      </p:sp>
      <p:pic>
        <p:nvPicPr>
          <p:cNvPr id="9" name="Picture 8">
            <a:extLst>
              <a:ext uri="{FF2B5EF4-FFF2-40B4-BE49-F238E27FC236}">
                <a16:creationId xmlns:a16="http://schemas.microsoft.com/office/drawing/2014/main" id="{9AB38EC2-F3F4-E14E-9022-4C2CF884E42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605225" y="4623775"/>
            <a:ext cx="360000" cy="360000"/>
          </a:xfrm>
          <a:prstGeom prst="rect">
            <a:avLst/>
          </a:prstGeom>
        </p:spPr>
      </p:pic>
    </p:spTree>
    <p:extLst>
      <p:ext uri="{BB962C8B-B14F-4D97-AF65-F5344CB8AC3E}">
        <p14:creationId xmlns:p14="http://schemas.microsoft.com/office/powerpoint/2010/main" val="3019905254"/>
      </p:ext>
    </p:extLst>
  </p:cSld>
  <p:clrMap bg1="lt1" tx1="dk1" bg2="lt2" tx2="dk2" accent1="accent1" accent2="accent2" accent3="accent3" accent4="accent4" accent5="accent5" accent6="accent6" hlink="hlink" folHlink="folHlink"/>
  <p:sldLayoutIdLst>
    <p:sldLayoutId id="2147483681" r:id="rId1"/>
    <p:sldLayoutId id="2147483654" r:id="rId2"/>
    <p:sldLayoutId id="2147483676" r:id="rId3"/>
    <p:sldLayoutId id="2147483690" r:id="rId4"/>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9AB38EC2-F3F4-E14E-9022-4C2CF884E42B}"/>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8605225" y="4623775"/>
            <a:ext cx="360000" cy="360000"/>
          </a:xfrm>
          <a:prstGeom prst="rect">
            <a:avLst/>
          </a:prstGeom>
        </p:spPr>
      </p:pic>
      <p:sp>
        <p:nvSpPr>
          <p:cNvPr id="7" name="Footer Placeholder 4">
            <a:extLst>
              <a:ext uri="{FF2B5EF4-FFF2-40B4-BE49-F238E27FC236}">
                <a16:creationId xmlns:a16="http://schemas.microsoft.com/office/drawing/2014/main" id="{2C3DE752-DA70-4A19-9AB8-AE44F462F80A}"/>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Roboto Light" panose="02000000000000000000" pitchFamily="2" charset="0"/>
                <a:ea typeface="Roboto Light" panose="02000000000000000000" pitchFamily="2" charset="0"/>
              </a:defRPr>
            </a:lvl1pPr>
          </a:lstStyle>
          <a:p>
            <a:r>
              <a:rPr lang="en-GB"/>
              <a:t>UK ORCID members meeting launch 2021 (6 May)</a:t>
            </a:r>
          </a:p>
          <a:p>
            <a:endParaRPr lang="en-GB"/>
          </a:p>
        </p:txBody>
      </p:sp>
      <p:sp>
        <p:nvSpPr>
          <p:cNvPr id="8" name="Slide Number Placeholder 5">
            <a:extLst>
              <a:ext uri="{FF2B5EF4-FFF2-40B4-BE49-F238E27FC236}">
                <a16:creationId xmlns:a16="http://schemas.microsoft.com/office/drawing/2014/main" id="{B78059FF-A7D0-4A2E-A9BF-F03CA6FA84B8}"/>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Roboto Light" panose="02000000000000000000" pitchFamily="2" charset="0"/>
                <a:ea typeface="Roboto Light" panose="02000000000000000000" pitchFamily="2" charset="0"/>
              </a:defRPr>
            </a:lvl1pPr>
          </a:lstStyle>
          <a:p>
            <a:fld id="{0BD7AF65-ABD8-9745-9161-1D3466EAFE0E}" type="slidenum">
              <a:rPr lang="en-GB" smtClean="0"/>
              <a:pPr/>
              <a:t>‹#›</a:t>
            </a:fld>
            <a:endParaRPr lang="en-GB"/>
          </a:p>
        </p:txBody>
      </p:sp>
    </p:spTree>
    <p:extLst>
      <p:ext uri="{BB962C8B-B14F-4D97-AF65-F5344CB8AC3E}">
        <p14:creationId xmlns:p14="http://schemas.microsoft.com/office/powerpoint/2010/main" val="4292818260"/>
      </p:ext>
    </p:extLst>
  </p:cSld>
  <p:clrMap bg1="lt1" tx1="dk1" bg2="lt2" tx2="dk2" accent1="accent1" accent2="accent2" accent3="accent3" accent4="accent4" accent5="accent5" accent6="accent6" hlink="hlink" folHlink="folHlink"/>
  <p:sldLayoutIdLst>
    <p:sldLayoutId id="2147483682" r:id="rId1"/>
    <p:sldLayoutId id="2147483664" r:id="rId2"/>
    <p:sldLayoutId id="2147483677" r:id="rId3"/>
    <p:sldLayoutId id="2147483691" r:id="rId4"/>
    <p:sldLayoutId id="2147483707" r:id="rId5"/>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9AB38EC2-F3F4-E14E-9022-4C2CF884E42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605225" y="4623775"/>
            <a:ext cx="360000" cy="360000"/>
          </a:xfrm>
          <a:prstGeom prst="rect">
            <a:avLst/>
          </a:prstGeom>
        </p:spPr>
      </p:pic>
      <p:sp>
        <p:nvSpPr>
          <p:cNvPr id="7" name="Footer Placeholder 4">
            <a:extLst>
              <a:ext uri="{FF2B5EF4-FFF2-40B4-BE49-F238E27FC236}">
                <a16:creationId xmlns:a16="http://schemas.microsoft.com/office/drawing/2014/main" id="{2C3DE752-DA70-4A19-9AB8-AE44F462F80A}"/>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Roboto Light" panose="02000000000000000000" pitchFamily="2" charset="0"/>
                <a:ea typeface="Roboto Light" panose="02000000000000000000" pitchFamily="2" charset="0"/>
              </a:defRPr>
            </a:lvl1pPr>
          </a:lstStyle>
          <a:p>
            <a:r>
              <a:rPr lang="en-GB"/>
              <a:t>Jisc UK ORCID Members Day 2019 </a:t>
            </a:r>
          </a:p>
        </p:txBody>
      </p:sp>
      <p:sp>
        <p:nvSpPr>
          <p:cNvPr id="8" name="Slide Number Placeholder 5">
            <a:extLst>
              <a:ext uri="{FF2B5EF4-FFF2-40B4-BE49-F238E27FC236}">
                <a16:creationId xmlns:a16="http://schemas.microsoft.com/office/drawing/2014/main" id="{B78059FF-A7D0-4A2E-A9BF-F03CA6FA84B8}"/>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Roboto Light" panose="02000000000000000000" pitchFamily="2" charset="0"/>
                <a:ea typeface="Roboto Light" panose="02000000000000000000" pitchFamily="2" charset="0"/>
              </a:defRPr>
            </a:lvl1pPr>
          </a:lstStyle>
          <a:p>
            <a:fld id="{0BD7AF65-ABD8-9745-9161-1D3466EAFE0E}" type="slidenum">
              <a:rPr lang="en-GB" smtClean="0"/>
              <a:pPr/>
              <a:t>‹#›</a:t>
            </a:fld>
            <a:endParaRPr lang="en-GB"/>
          </a:p>
        </p:txBody>
      </p:sp>
    </p:spTree>
    <p:extLst>
      <p:ext uri="{BB962C8B-B14F-4D97-AF65-F5344CB8AC3E}">
        <p14:creationId xmlns:p14="http://schemas.microsoft.com/office/powerpoint/2010/main" val="319148886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9AB38EC2-F3F4-E14E-9022-4C2CF884E42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605225" y="4623775"/>
            <a:ext cx="360000" cy="360000"/>
          </a:xfrm>
          <a:prstGeom prst="rect">
            <a:avLst/>
          </a:prstGeom>
        </p:spPr>
      </p:pic>
      <p:sp>
        <p:nvSpPr>
          <p:cNvPr id="7" name="Footer Placeholder 4">
            <a:extLst>
              <a:ext uri="{FF2B5EF4-FFF2-40B4-BE49-F238E27FC236}">
                <a16:creationId xmlns:a16="http://schemas.microsoft.com/office/drawing/2014/main" id="{2C3DE752-DA70-4A19-9AB8-AE44F462F80A}"/>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Roboto Light" panose="02000000000000000000" pitchFamily="2" charset="0"/>
                <a:ea typeface="Roboto Light" panose="02000000000000000000" pitchFamily="2" charset="0"/>
              </a:defRPr>
            </a:lvl1pPr>
          </a:lstStyle>
          <a:p>
            <a:r>
              <a:rPr lang="en-GB"/>
              <a:t>Jisc UK ORCID Members Day 2019 </a:t>
            </a:r>
          </a:p>
        </p:txBody>
      </p:sp>
      <p:sp>
        <p:nvSpPr>
          <p:cNvPr id="8" name="Slide Number Placeholder 5">
            <a:extLst>
              <a:ext uri="{FF2B5EF4-FFF2-40B4-BE49-F238E27FC236}">
                <a16:creationId xmlns:a16="http://schemas.microsoft.com/office/drawing/2014/main" id="{B78059FF-A7D0-4A2E-A9BF-F03CA6FA84B8}"/>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Roboto Light" panose="02000000000000000000" pitchFamily="2" charset="0"/>
                <a:ea typeface="Roboto Light" panose="02000000000000000000" pitchFamily="2" charset="0"/>
              </a:defRPr>
            </a:lvl1pPr>
          </a:lstStyle>
          <a:p>
            <a:fld id="{0BD7AF65-ABD8-9745-9161-1D3466EAFE0E}" type="slidenum">
              <a:rPr lang="en-GB" smtClean="0"/>
              <a:pPr/>
              <a:t>‹#›</a:t>
            </a:fld>
            <a:endParaRPr lang="en-GB"/>
          </a:p>
        </p:txBody>
      </p:sp>
    </p:spTree>
    <p:extLst>
      <p:ext uri="{BB962C8B-B14F-4D97-AF65-F5344CB8AC3E}">
        <p14:creationId xmlns:p14="http://schemas.microsoft.com/office/powerpoint/2010/main" val="210470728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tx1"/>
                </a:solidFill>
                <a:latin typeface="Roboto Light" panose="02000000000000000000" pitchFamily="2" charset="0"/>
                <a:ea typeface="Roboto Light" panose="02000000000000000000" pitchFamily="2" charset="0"/>
              </a:defRPr>
            </a:lvl1pPr>
          </a:lstStyle>
          <a:p>
            <a:r>
              <a:rPr lang="en-GB"/>
              <a:t>Jisc UK ORCID Members Day 2019 </a:t>
            </a:r>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tx1"/>
                </a:solidFill>
                <a:latin typeface="Roboto Light" panose="02000000000000000000" pitchFamily="2" charset="0"/>
                <a:ea typeface="Roboto Light" panose="02000000000000000000" pitchFamily="2" charset="0"/>
              </a:defRPr>
            </a:lvl1pPr>
          </a:lstStyle>
          <a:p>
            <a:fld id="{0BD7AF65-ABD8-9745-9161-1D3466EAFE0E}" type="slidenum">
              <a:rPr lang="en-GB" smtClean="0"/>
              <a:pPr/>
              <a:t>‹#›</a:t>
            </a:fld>
            <a:endParaRPr lang="en-GB"/>
          </a:p>
        </p:txBody>
      </p:sp>
      <p:pic>
        <p:nvPicPr>
          <p:cNvPr id="9" name="Picture 8">
            <a:extLst>
              <a:ext uri="{FF2B5EF4-FFF2-40B4-BE49-F238E27FC236}">
                <a16:creationId xmlns:a16="http://schemas.microsoft.com/office/drawing/2014/main" id="{9AB38EC2-F3F4-E14E-9022-4C2CF884E42B}"/>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8605225" y="4623775"/>
            <a:ext cx="360000" cy="360000"/>
          </a:xfrm>
          <a:prstGeom prst="rect">
            <a:avLst/>
          </a:prstGeom>
        </p:spPr>
      </p:pic>
    </p:spTree>
    <p:extLst>
      <p:ext uri="{BB962C8B-B14F-4D97-AF65-F5344CB8AC3E}">
        <p14:creationId xmlns:p14="http://schemas.microsoft.com/office/powerpoint/2010/main" val="3910082721"/>
      </p:ext>
    </p:extLst>
  </p:cSld>
  <p:clrMap bg1="lt1" tx1="dk1" bg2="lt2" tx2="dk2" accent1="accent1" accent2="accent2" accent3="accent3" accent4="accent4" accent5="accent5" accent6="accent6" hlink="hlink" folHlink="folHlink"/>
  <p:sldLayoutIdLst>
    <p:sldLayoutId id="2147483683" r:id="rId1"/>
    <p:sldLayoutId id="2147483667" r:id="rId2"/>
    <p:sldLayoutId id="2147483678" r:id="rId3"/>
    <p:sldLayoutId id="2147483692" r:id="rId4"/>
    <p:sldLayoutId id="2147483708" r:id="rId5"/>
    <p:sldLayoutId id="2147483709" r:id="rId6"/>
    <p:sldLayoutId id="2147483710" r:id="rId7"/>
    <p:sldLayoutId id="2147483711" r:id="rId8"/>
    <p:sldLayoutId id="2147483712" r:id="rId9"/>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hyperlink" Target="https://scholarlycommunications.jiscinvolve.org/wp/2020/08/20/celebrating-the-five-year-anniversary-of-the-uk-orcid-consortium" TargetMode="External"/><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1.jpg"/><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 name="deleteme.jpg"/>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57200" y="-1398491"/>
            <a:ext cx="10326029" cy="7744523"/>
          </a:xfrm>
          <a:prstGeom prst="rect">
            <a:avLst/>
          </a:prstGeom>
          <a:ln w="12700">
            <a:miter lim="400000"/>
          </a:ln>
        </p:spPr>
      </p:pic>
      <p:sp>
        <p:nvSpPr>
          <p:cNvPr id="1383" name="Rectangle"/>
          <p:cNvSpPr/>
          <p:nvPr/>
        </p:nvSpPr>
        <p:spPr>
          <a:xfrm>
            <a:off x="1030288" y="3338512"/>
            <a:ext cx="7888288" cy="802138"/>
          </a:xfrm>
          <a:prstGeom prst="rect">
            <a:avLst/>
          </a:prstGeom>
          <a:solidFill>
            <a:schemeClr val="accent2"/>
          </a:solidFill>
          <a:ln w="12700">
            <a:miter lim="400000"/>
          </a:ln>
        </p:spPr>
        <p:txBody>
          <a:bodyPr lIns="45719" rIns="45719"/>
          <a:lstStyle/>
          <a:p>
            <a:pPr defTabSz="914400">
              <a:defRPr>
                <a:solidFill>
                  <a:srgbClr val="000000"/>
                </a:solidFill>
              </a:defRPr>
            </a:pPr>
            <a:endParaRPr/>
          </a:p>
        </p:txBody>
      </p:sp>
      <p:sp>
        <p:nvSpPr>
          <p:cNvPr id="1384" name="Rectangle"/>
          <p:cNvSpPr/>
          <p:nvPr/>
        </p:nvSpPr>
        <p:spPr>
          <a:xfrm>
            <a:off x="165100" y="3292475"/>
            <a:ext cx="1184275" cy="919163"/>
          </a:xfrm>
          <a:prstGeom prst="rect">
            <a:avLst/>
          </a:prstGeom>
          <a:solidFill>
            <a:schemeClr val="accent2"/>
          </a:solidFill>
          <a:ln w="12700">
            <a:miter lim="400000"/>
          </a:ln>
        </p:spPr>
        <p:txBody>
          <a:bodyPr lIns="45719" rIns="45719"/>
          <a:lstStyle/>
          <a:p>
            <a:pPr defTabSz="914400">
              <a:defRPr>
                <a:solidFill>
                  <a:srgbClr val="000000"/>
                </a:solidFill>
              </a:defRPr>
            </a:pPr>
            <a:endParaRPr/>
          </a:p>
        </p:txBody>
      </p:sp>
      <p:sp>
        <p:nvSpPr>
          <p:cNvPr id="1385" name="Jisc UK ORCID consortium event"/>
          <p:cNvSpPr txBox="1">
            <a:spLocks noGrp="1"/>
          </p:cNvSpPr>
          <p:nvPr>
            <p:ph type="title" idx="4294967295"/>
          </p:nvPr>
        </p:nvSpPr>
        <p:spPr>
          <a:xfrm>
            <a:off x="1585914" y="3574369"/>
            <a:ext cx="6970258" cy="399823"/>
          </a:xfrm>
          <a:prstGeom prst="rect">
            <a:avLst/>
          </a:prstGeom>
        </p:spPr>
        <p:txBody>
          <a:bodyPr lIns="91440" tIns="45720" rIns="91440" bIns="45720" anchor="t"/>
          <a:lstStyle>
            <a:lvl1pPr algn="l" defTabSz="402336">
              <a:lnSpc>
                <a:spcPct val="85000"/>
              </a:lnSpc>
              <a:defRPr sz="2464">
                <a:solidFill>
                  <a:srgbClr val="FFFFFF"/>
                </a:solidFill>
              </a:defRPr>
            </a:lvl1pPr>
          </a:lstStyle>
          <a:p>
            <a:r>
              <a:rPr lang="en-GB" sz="2450"/>
              <a:t>UK ORCID Consortium update 2021</a:t>
            </a:r>
            <a:endParaRPr lang="en-GB" sz="2450" b="1">
              <a:cs typeface="Arial"/>
            </a:endParaRPr>
          </a:p>
        </p:txBody>
      </p:sp>
      <p:sp>
        <p:nvSpPr>
          <p:cNvPr id="1386" name="Welcome to"/>
          <p:cNvSpPr txBox="1">
            <a:spLocks noGrp="1"/>
          </p:cNvSpPr>
          <p:nvPr>
            <p:ph type="body" sz="quarter" idx="4294967295"/>
          </p:nvPr>
        </p:nvSpPr>
        <p:spPr>
          <a:xfrm>
            <a:off x="225424" y="3325361"/>
            <a:ext cx="944564" cy="802137"/>
          </a:xfrm>
          <a:prstGeom prst="rect">
            <a:avLst/>
          </a:prstGeom>
        </p:spPr>
        <p:txBody>
          <a:bodyPr lIns="91440" tIns="45720" rIns="91440" bIns="45720" anchor="t"/>
          <a:lstStyle>
            <a:lvl1pPr marL="0" indent="0" algn="r" defTabSz="370331">
              <a:spcBef>
                <a:spcPts val="900"/>
              </a:spcBef>
              <a:buSzTx/>
              <a:buNone/>
              <a:defRPr sz="1296">
                <a:solidFill>
                  <a:srgbClr val="FFFFFF"/>
                </a:solidFill>
              </a:defRPr>
            </a:lvl1pPr>
          </a:lstStyle>
          <a:p>
            <a:r>
              <a:rPr lang="en-GB" sz="1250"/>
              <a:t>ORCID UK member meetings </a:t>
            </a:r>
            <a:endParaRPr lang="en-US"/>
          </a:p>
        </p:txBody>
      </p:sp>
      <p:pic>
        <p:nvPicPr>
          <p:cNvPr id="1387" name="2013_Jisc_Logo_RGB300(26mm).png" descr="2013_Jisc_Logo_RGB300(26mm).png"/>
          <p:cNvPicPr>
            <a:picLocks noChangeAspect="1"/>
          </p:cNvPicPr>
          <p:nvPr/>
        </p:nvPicPr>
        <p:blipFill>
          <a:blip r:embed="rId4"/>
          <a:stretch>
            <a:fillRect/>
          </a:stretch>
        </p:blipFill>
        <p:spPr>
          <a:xfrm>
            <a:off x="233362" y="0"/>
            <a:ext cx="936626" cy="546100"/>
          </a:xfrm>
          <a:prstGeom prst="rect">
            <a:avLst/>
          </a:prstGeom>
          <a:ln w="12700">
            <a:miter lim="400000"/>
          </a:ln>
        </p:spPr>
      </p:pic>
      <p:sp>
        <p:nvSpPr>
          <p:cNvPr id="1388" name="Shape"/>
          <p:cNvSpPr/>
          <p:nvPr/>
        </p:nvSpPr>
        <p:spPr>
          <a:xfrm>
            <a:off x="1179512" y="3294062"/>
            <a:ext cx="79376" cy="960438"/>
          </a:xfrm>
          <a:custGeom>
            <a:avLst/>
            <a:gdLst/>
            <a:ahLst/>
            <a:cxnLst>
              <a:cxn ang="0">
                <a:pos x="wd2" y="hd2"/>
              </a:cxn>
              <a:cxn ang="5400000">
                <a:pos x="wd2" y="hd2"/>
              </a:cxn>
              <a:cxn ang="10800000">
                <a:pos x="wd2" y="hd2"/>
              </a:cxn>
              <a:cxn ang="16200000">
                <a:pos x="wd2" y="hd2"/>
              </a:cxn>
            </a:cxnLst>
            <a:rect l="0" t="0" r="r" b="b"/>
            <a:pathLst>
              <a:path w="21397" h="21600" extrusionOk="0">
                <a:moveTo>
                  <a:pt x="0" y="20530"/>
                </a:moveTo>
                <a:cubicBezTo>
                  <a:pt x="3" y="13687"/>
                  <a:pt x="6" y="6843"/>
                  <a:pt x="8" y="0"/>
                </a:cubicBezTo>
                <a:lnTo>
                  <a:pt x="21322" y="1070"/>
                </a:lnTo>
                <a:cubicBezTo>
                  <a:pt x="21035" y="7937"/>
                  <a:pt x="21600" y="14733"/>
                  <a:pt x="21313" y="21600"/>
                </a:cubicBezTo>
                <a:lnTo>
                  <a:pt x="0" y="20530"/>
                </a:lnTo>
                <a:close/>
              </a:path>
            </a:pathLst>
          </a:custGeom>
          <a:solidFill>
            <a:schemeClr val="accent2">
              <a:lumMod val="75000"/>
            </a:schemeClr>
          </a:solidFill>
          <a:ln w="12700">
            <a:miter lim="400000"/>
          </a:ln>
        </p:spPr>
        <p:txBody>
          <a:bodyPr lIns="45719" rIns="45719" anchor="ctr"/>
          <a:lstStyle/>
          <a:p>
            <a:endParaRPr/>
          </a:p>
        </p:txBody>
      </p:sp>
      <p:sp>
        <p:nvSpPr>
          <p:cNvPr id="2" name="TextBox 1">
            <a:extLst>
              <a:ext uri="{FF2B5EF4-FFF2-40B4-BE49-F238E27FC236}">
                <a16:creationId xmlns:a16="http://schemas.microsoft.com/office/drawing/2014/main" id="{3D438CB3-DBDE-414E-942F-BBF8C66A62CC}"/>
              </a:ext>
            </a:extLst>
          </p:cNvPr>
          <p:cNvSpPr txBox="1"/>
          <p:nvPr/>
        </p:nvSpPr>
        <p:spPr>
          <a:xfrm>
            <a:off x="-358776" y="5676944"/>
            <a:ext cx="1184275" cy="300082"/>
          </a:xfrm>
          <a:prstGeom prst="rect">
            <a:avLst/>
          </a:prstGeom>
          <a:noFill/>
        </p:spPr>
        <p:txBody>
          <a:bodyPr wrap="square" rtlCol="0">
            <a:spAutoFit/>
          </a:bodyPr>
          <a:lstStyle/>
          <a:p>
            <a:r>
              <a:rPr lang="en-GB">
                <a:solidFill>
                  <a:schemeClr val="bg1"/>
                </a:solidFill>
              </a:rPr>
              <a:t>#</a:t>
            </a:r>
            <a:r>
              <a:rPr lang="en-GB" err="1">
                <a:solidFill>
                  <a:schemeClr val="bg1"/>
                </a:solidFill>
              </a:rPr>
              <a:t>orcid_uk</a:t>
            </a:r>
            <a:endParaRPr lang="en-GB">
              <a:solidFill>
                <a:schemeClr val="bg1"/>
              </a:solidFill>
            </a:endParaRPr>
          </a:p>
        </p:txBody>
      </p:sp>
      <p:sp>
        <p:nvSpPr>
          <p:cNvPr id="3" name="TextBox 2">
            <a:extLst>
              <a:ext uri="{FF2B5EF4-FFF2-40B4-BE49-F238E27FC236}">
                <a16:creationId xmlns:a16="http://schemas.microsoft.com/office/drawing/2014/main" id="{C96FAD49-A594-4FB0-902F-76A892231357}"/>
              </a:ext>
            </a:extLst>
          </p:cNvPr>
          <p:cNvSpPr txBox="1"/>
          <p:nvPr/>
        </p:nvSpPr>
        <p:spPr>
          <a:xfrm>
            <a:off x="-414185" y="4589772"/>
            <a:ext cx="1518249" cy="461665"/>
          </a:xfrm>
          <a:prstGeom prst="rect">
            <a:avLst/>
          </a:prstGeom>
          <a:noFill/>
        </p:spPr>
        <p:txBody>
          <a:bodyPr wrap="square" rtlCol="0">
            <a:spAutoFit/>
          </a:bodyPr>
          <a:lstStyle/>
          <a:p>
            <a:r>
              <a:rPr lang="en-GB" sz="2400">
                <a:solidFill>
                  <a:schemeClr val="bg1"/>
                </a:solidFill>
              </a:rPr>
              <a:t>#</a:t>
            </a:r>
            <a:r>
              <a:rPr lang="en-GB" sz="2400" err="1">
                <a:solidFill>
                  <a:schemeClr val="bg1"/>
                </a:solidFill>
              </a:rPr>
              <a:t>orcid_uk</a:t>
            </a:r>
            <a:endParaRPr lang="en-GB" sz="2400">
              <a:solidFill>
                <a:schemeClr val="bg1"/>
              </a:solidFill>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D9E56-8AEA-4BD3-B0DF-CA83FC27C266}"/>
              </a:ext>
            </a:extLst>
          </p:cNvPr>
          <p:cNvSpPr>
            <a:spLocks noGrp="1"/>
          </p:cNvSpPr>
          <p:nvPr>
            <p:ph type="title"/>
          </p:nvPr>
        </p:nvSpPr>
        <p:spPr>
          <a:xfrm>
            <a:off x="358774" y="339725"/>
            <a:ext cx="7261226" cy="502968"/>
          </a:xfrm>
        </p:spPr>
        <p:txBody>
          <a:bodyPr>
            <a:normAutofit fontScale="90000"/>
          </a:bodyPr>
          <a:lstStyle/>
          <a:p>
            <a:pPr>
              <a:lnSpc>
                <a:spcPct val="90000"/>
              </a:lnSpc>
            </a:pPr>
            <a:r>
              <a:rPr lang="en-US" dirty="0"/>
              <a:t>Updates add value for researchers and increase trust</a:t>
            </a:r>
            <a:endParaRPr lang="en-GB" dirty="0"/>
          </a:p>
        </p:txBody>
      </p:sp>
      <p:sp>
        <p:nvSpPr>
          <p:cNvPr id="3" name="Footer Placeholder 2">
            <a:extLst>
              <a:ext uri="{FF2B5EF4-FFF2-40B4-BE49-F238E27FC236}">
                <a16:creationId xmlns:a16="http://schemas.microsoft.com/office/drawing/2014/main" id="{B86D2317-39D3-43D5-88AA-6D439C0D81C4}"/>
              </a:ext>
            </a:extLst>
          </p:cNvPr>
          <p:cNvSpPr>
            <a:spLocks noGrp="1"/>
          </p:cNvSpPr>
          <p:nvPr>
            <p:ph type="ftr" sz="quarter" idx="11"/>
          </p:nvPr>
        </p:nvSpPr>
        <p:spPr>
          <a:xfrm>
            <a:off x="828430" y="4623776"/>
            <a:ext cx="3490344" cy="360000"/>
          </a:xfrm>
        </p:spPr>
        <p:txBody>
          <a:bodyPr anchor="ctr">
            <a:normAutofit/>
          </a:bodyPr>
          <a:lstStyle/>
          <a:p>
            <a:pPr>
              <a:spcAft>
                <a:spcPts val="600"/>
              </a:spcAft>
            </a:pPr>
            <a:r>
              <a:rPr lang="en-GB"/>
              <a:t>UK ORCID members meeting launch 2021 (6 May)</a:t>
            </a:r>
          </a:p>
        </p:txBody>
      </p:sp>
      <p:sp>
        <p:nvSpPr>
          <p:cNvPr id="4" name="Slide Number Placeholder 3">
            <a:extLst>
              <a:ext uri="{FF2B5EF4-FFF2-40B4-BE49-F238E27FC236}">
                <a16:creationId xmlns:a16="http://schemas.microsoft.com/office/drawing/2014/main" id="{133981DB-5BCD-4514-9573-8976731E77D2}"/>
              </a:ext>
            </a:extLst>
          </p:cNvPr>
          <p:cNvSpPr>
            <a:spLocks noGrp="1"/>
          </p:cNvSpPr>
          <p:nvPr>
            <p:ph type="sldNum" sz="quarter" idx="12"/>
          </p:nvPr>
        </p:nvSpPr>
        <p:spPr>
          <a:xfrm>
            <a:off x="358775" y="4623776"/>
            <a:ext cx="198109" cy="360000"/>
          </a:xfrm>
        </p:spPr>
        <p:txBody>
          <a:bodyPr anchor="ctr">
            <a:normAutofit/>
          </a:bodyPr>
          <a:lstStyle/>
          <a:p>
            <a:pPr>
              <a:spcAft>
                <a:spcPts val="600"/>
              </a:spcAft>
            </a:pPr>
            <a:fld id="{0BD7AF65-ABD8-9745-9161-1D3466EAFE0E}" type="slidenum">
              <a:rPr lang="en-GB" smtClean="0"/>
              <a:pPr>
                <a:spcAft>
                  <a:spcPts val="600"/>
                </a:spcAft>
              </a:pPr>
              <a:t>10</a:t>
            </a:fld>
            <a:endParaRPr lang="en-GB"/>
          </a:p>
        </p:txBody>
      </p:sp>
      <p:sp>
        <p:nvSpPr>
          <p:cNvPr id="5" name="TextBox 4">
            <a:extLst>
              <a:ext uri="{FF2B5EF4-FFF2-40B4-BE49-F238E27FC236}">
                <a16:creationId xmlns:a16="http://schemas.microsoft.com/office/drawing/2014/main" id="{6ABB684B-6738-48FE-A6EB-CFB591EEA1A2}"/>
              </a:ext>
            </a:extLst>
          </p:cNvPr>
          <p:cNvSpPr txBox="1"/>
          <p:nvPr/>
        </p:nvSpPr>
        <p:spPr>
          <a:xfrm>
            <a:off x="6357257" y="1817914"/>
            <a:ext cx="2601686" cy="1569660"/>
          </a:xfrm>
          <a:prstGeom prst="rect">
            <a:avLst/>
          </a:prstGeom>
          <a:noFill/>
        </p:spPr>
        <p:txBody>
          <a:bodyPr wrap="square" rtlCol="0">
            <a:spAutoFit/>
          </a:bodyPr>
          <a:lstStyle/>
          <a:p>
            <a:r>
              <a:rPr lang="en-US" sz="2400" dirty="0">
                <a:solidFill>
                  <a:schemeClr val="bg1"/>
                </a:solidFill>
              </a:rPr>
              <a:t>64 integrations are performing updates as of May 2021</a:t>
            </a:r>
            <a:endParaRPr lang="en-GB" sz="2400" dirty="0">
              <a:solidFill>
                <a:schemeClr val="bg1"/>
              </a:solidFill>
            </a:endParaRPr>
          </a:p>
        </p:txBody>
      </p:sp>
      <p:pic>
        <p:nvPicPr>
          <p:cNvPr id="7" name="Picture 6" descr="Chart, pie chart&#10;&#10;Description automatically generated">
            <a:extLst>
              <a:ext uri="{FF2B5EF4-FFF2-40B4-BE49-F238E27FC236}">
                <a16:creationId xmlns:a16="http://schemas.microsoft.com/office/drawing/2014/main" id="{FB0862F0-8D81-493A-8AEB-1555463759FB}"/>
              </a:ext>
            </a:extLst>
          </p:cNvPr>
          <p:cNvPicPr>
            <a:picLocks noChangeAspect="1"/>
          </p:cNvPicPr>
          <p:nvPr/>
        </p:nvPicPr>
        <p:blipFill>
          <a:blip r:embed="rId2"/>
          <a:stretch>
            <a:fillRect/>
          </a:stretch>
        </p:blipFill>
        <p:spPr>
          <a:xfrm>
            <a:off x="647565" y="842693"/>
            <a:ext cx="5258070" cy="3619686"/>
          </a:xfrm>
          <a:prstGeom prst="rect">
            <a:avLst/>
          </a:prstGeom>
        </p:spPr>
      </p:pic>
    </p:spTree>
    <p:extLst>
      <p:ext uri="{BB962C8B-B14F-4D97-AF65-F5344CB8AC3E}">
        <p14:creationId xmlns:p14="http://schemas.microsoft.com/office/powerpoint/2010/main" val="605310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8C7F9CA-8C79-4733-BAAC-7A0AEEFC922C}"/>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5719C789-F069-45D9-8D31-CCB1FFC06CB5}"/>
              </a:ext>
            </a:extLst>
          </p:cNvPr>
          <p:cNvSpPr>
            <a:spLocks noGrp="1"/>
          </p:cNvSpPr>
          <p:nvPr>
            <p:ph type="sldNum" sz="quarter" idx="12"/>
          </p:nvPr>
        </p:nvSpPr>
        <p:spPr/>
        <p:txBody>
          <a:bodyPr/>
          <a:lstStyle/>
          <a:p>
            <a:fld id="{0BD7AF65-ABD8-9745-9161-1D3466EAFE0E}" type="slidenum">
              <a:rPr lang="en-GB" smtClean="0"/>
              <a:t>11</a:t>
            </a:fld>
            <a:endParaRPr lang="en-GB"/>
          </a:p>
        </p:txBody>
      </p:sp>
      <p:sp>
        <p:nvSpPr>
          <p:cNvPr id="6" name="Title 1">
            <a:extLst>
              <a:ext uri="{FF2B5EF4-FFF2-40B4-BE49-F238E27FC236}">
                <a16:creationId xmlns:a16="http://schemas.microsoft.com/office/drawing/2014/main" id="{2B0ADF99-B642-4803-AEEC-F044D064C8EA}"/>
              </a:ext>
            </a:extLst>
          </p:cNvPr>
          <p:cNvSpPr txBox="1">
            <a:spLocks/>
          </p:cNvSpPr>
          <p:nvPr/>
        </p:nvSpPr>
        <p:spPr>
          <a:xfrm>
            <a:off x="358774" y="339725"/>
            <a:ext cx="6518277" cy="341572"/>
          </a:xfrm>
          <a:prstGeom prst="rect">
            <a:avLst/>
          </a:prstGeom>
        </p:spPr>
        <p:txBody>
          <a:bodyPr lIns="0" tIns="0" rIns="0" bIns="0"/>
          <a:lstStyle>
            <a:lvl1pPr algn="l" defTabSz="685800" rtl="0" eaLnBrk="1" latinLnBrk="0" hangingPunct="1">
              <a:lnSpc>
                <a:spcPct val="100000"/>
              </a:lnSpc>
              <a:spcBef>
                <a:spcPct val="0"/>
              </a:spcBef>
              <a:buNone/>
              <a:defRPr sz="2400" b="1" i="0" kern="1200">
                <a:solidFill>
                  <a:schemeClr val="bg1"/>
                </a:solidFill>
                <a:latin typeface="Roboto Black" panose="02000000000000000000" pitchFamily="2" charset="0"/>
                <a:ea typeface="Roboto Black" panose="02000000000000000000" pitchFamily="2" charset="0"/>
                <a:cs typeface="+mj-cs"/>
              </a:defRPr>
            </a:lvl1pPr>
          </a:lstStyle>
          <a:p>
            <a:r>
              <a:rPr lang="en-GB"/>
              <a:t>UK ORCID growth</a:t>
            </a:r>
            <a:endParaRPr lang="en-GB" dirty="0"/>
          </a:p>
        </p:txBody>
      </p:sp>
      <p:pic>
        <p:nvPicPr>
          <p:cNvPr id="8" name="Picture 1">
            <a:extLst>
              <a:ext uri="{FF2B5EF4-FFF2-40B4-BE49-F238E27FC236}">
                <a16:creationId xmlns:a16="http://schemas.microsoft.com/office/drawing/2014/main" id="{C0132660-16DF-47E9-9C60-8F576BA5F4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9771" y="1699631"/>
            <a:ext cx="4657725" cy="2724150"/>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6">
            <a:extLst>
              <a:ext uri="{FF2B5EF4-FFF2-40B4-BE49-F238E27FC236}">
                <a16:creationId xmlns:a16="http://schemas.microsoft.com/office/drawing/2014/main" id="{D5C9021F-29EC-4673-AB70-FCC55DA1B693}"/>
              </a:ext>
            </a:extLst>
          </p:cNvPr>
          <p:cNvSpPr txBox="1">
            <a:spLocks/>
          </p:cNvSpPr>
          <p:nvPr/>
        </p:nvSpPr>
        <p:spPr>
          <a:xfrm>
            <a:off x="358774" y="881292"/>
            <a:ext cx="8248197" cy="45237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dirty="0">
                <a:solidFill>
                  <a:schemeClr val="bg1"/>
                </a:solidFill>
              </a:rPr>
              <a:t>Records with ac.uk email address on ORCID Record by Q1 2021</a:t>
            </a:r>
          </a:p>
          <a:p>
            <a:endParaRPr lang="en-GB" dirty="0"/>
          </a:p>
        </p:txBody>
      </p:sp>
    </p:spTree>
    <p:extLst>
      <p:ext uri="{BB962C8B-B14F-4D97-AF65-F5344CB8AC3E}">
        <p14:creationId xmlns:p14="http://schemas.microsoft.com/office/powerpoint/2010/main" val="1769399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E9CCB-623A-480D-801F-69F51201DF22}"/>
              </a:ext>
            </a:extLst>
          </p:cNvPr>
          <p:cNvSpPr>
            <a:spLocks noGrp="1"/>
          </p:cNvSpPr>
          <p:nvPr>
            <p:ph type="title"/>
          </p:nvPr>
        </p:nvSpPr>
        <p:spPr/>
        <p:txBody>
          <a:bodyPr/>
          <a:lstStyle/>
          <a:p>
            <a:r>
              <a:rPr lang="en-US"/>
              <a:t>5 year anniversary celebration</a:t>
            </a:r>
            <a:endParaRPr lang="en-GB"/>
          </a:p>
        </p:txBody>
      </p:sp>
      <p:sp>
        <p:nvSpPr>
          <p:cNvPr id="3" name="Footer Placeholder 2">
            <a:extLst>
              <a:ext uri="{FF2B5EF4-FFF2-40B4-BE49-F238E27FC236}">
                <a16:creationId xmlns:a16="http://schemas.microsoft.com/office/drawing/2014/main" id="{22F70ED4-A825-46CE-BBD2-3CBE57506D45}"/>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BD5562F3-68A0-439F-9F29-03E2292FD97D}"/>
              </a:ext>
            </a:extLst>
          </p:cNvPr>
          <p:cNvSpPr>
            <a:spLocks noGrp="1"/>
          </p:cNvSpPr>
          <p:nvPr>
            <p:ph type="sldNum" sz="quarter" idx="12"/>
          </p:nvPr>
        </p:nvSpPr>
        <p:spPr/>
        <p:txBody>
          <a:bodyPr/>
          <a:lstStyle/>
          <a:p>
            <a:fld id="{0BD7AF65-ABD8-9745-9161-1D3466EAFE0E}" type="slidenum">
              <a:rPr lang="en-GB" smtClean="0"/>
              <a:t>12</a:t>
            </a:fld>
            <a:endParaRPr lang="en-GB"/>
          </a:p>
        </p:txBody>
      </p:sp>
      <p:sp>
        <p:nvSpPr>
          <p:cNvPr id="5" name="Text Placeholder 4">
            <a:extLst>
              <a:ext uri="{FF2B5EF4-FFF2-40B4-BE49-F238E27FC236}">
                <a16:creationId xmlns:a16="http://schemas.microsoft.com/office/drawing/2014/main" id="{2B5ECE03-491B-46A6-8736-0F8EA8246A77}"/>
              </a:ext>
            </a:extLst>
          </p:cNvPr>
          <p:cNvSpPr>
            <a:spLocks noGrp="1"/>
          </p:cNvSpPr>
          <p:nvPr>
            <p:ph type="body" idx="13"/>
          </p:nvPr>
        </p:nvSpPr>
        <p:spPr/>
        <p:txBody>
          <a:bodyPr/>
          <a:lstStyle/>
          <a:p>
            <a:r>
              <a:rPr lang="en-US"/>
              <a:t>Marking our journey together</a:t>
            </a:r>
            <a:endParaRPr lang="en-GB"/>
          </a:p>
        </p:txBody>
      </p:sp>
      <p:sp>
        <p:nvSpPr>
          <p:cNvPr id="7" name="Content Placeholder 6">
            <a:extLst>
              <a:ext uri="{FF2B5EF4-FFF2-40B4-BE49-F238E27FC236}">
                <a16:creationId xmlns:a16="http://schemas.microsoft.com/office/drawing/2014/main" id="{6AEBB073-FBCD-4EAC-8C4F-9B8013C38A44}"/>
              </a:ext>
            </a:extLst>
          </p:cNvPr>
          <p:cNvSpPr>
            <a:spLocks noGrp="1"/>
          </p:cNvSpPr>
          <p:nvPr>
            <p:ph idx="1"/>
          </p:nvPr>
        </p:nvSpPr>
        <p:spPr>
          <a:xfrm>
            <a:off x="511176" y="1593635"/>
            <a:ext cx="3959998" cy="3013858"/>
          </a:xfrm>
        </p:spPr>
        <p:txBody>
          <a:bodyPr/>
          <a:lstStyle/>
          <a:p>
            <a:r>
              <a:rPr lang="en-US" sz="1400" b="1" dirty="0">
                <a:solidFill>
                  <a:schemeClr val="bg1"/>
                </a:solidFill>
                <a:latin typeface="Roboto Medium"/>
                <a:ea typeface="Roboto Medium"/>
              </a:rPr>
              <a:t>Create a “Cake” to celebrate 5 years of the UK ORCID Consortium based on the ORCID green circle </a:t>
            </a:r>
            <a:r>
              <a:rPr lang="en-US" sz="1400" b="1" dirty="0" err="1">
                <a:solidFill>
                  <a:schemeClr val="bg1"/>
                </a:solidFill>
                <a:latin typeface="Roboto Medium"/>
                <a:ea typeface="Roboto Medium"/>
              </a:rPr>
              <a:t>iD</a:t>
            </a:r>
            <a:r>
              <a:rPr lang="en-US" sz="1400" b="1" dirty="0">
                <a:solidFill>
                  <a:schemeClr val="bg1"/>
                </a:solidFill>
                <a:latin typeface="Roboto Medium"/>
                <a:ea typeface="Roboto Medium"/>
              </a:rPr>
              <a:t> logo</a:t>
            </a:r>
          </a:p>
          <a:p>
            <a:r>
              <a:rPr lang="en-GB" sz="1400" dirty="0"/>
              <a:t>Bake, fake or tech</a:t>
            </a:r>
          </a:p>
          <a:p>
            <a:r>
              <a:rPr lang="en-GB" sz="1400" dirty="0"/>
              <a:t>https://ukorcidsupport.jisc.ac.uk/2020/08/bakeitorfakeit-elevenses/</a:t>
            </a:r>
          </a:p>
          <a:p>
            <a:r>
              <a:rPr lang="en-US" sz="1400" dirty="0">
                <a:solidFill>
                  <a:schemeClr val="bg1"/>
                </a:solidFill>
                <a:ea typeface="+mn-lt"/>
                <a:cs typeface="+mn-lt"/>
                <a:hlinkClick r:id="rId3"/>
              </a:rPr>
              <a:t>https://scholarlycommunications.jiscinvolve.org/wp/2020/08/20/celebrating-the-five-year-anniversary-of-the-uk-orcid-consortium</a:t>
            </a:r>
            <a:endParaRPr lang="en-US" sz="1400" dirty="0">
              <a:solidFill>
                <a:schemeClr val="bg1"/>
              </a:solidFill>
              <a:ea typeface="+mn-lt"/>
              <a:cs typeface="+mn-lt"/>
            </a:endParaRPr>
          </a:p>
          <a:p>
            <a:r>
              <a:rPr lang="en-GB" sz="1400" dirty="0"/>
              <a:t>https://ukorcidsupport.jisc.ac</a:t>
            </a:r>
            <a:r>
              <a:rPr lang="en-GB" dirty="0"/>
              <a:t>.uk/2021/03/lets-meet-neil-jefferies/</a:t>
            </a:r>
          </a:p>
        </p:txBody>
      </p:sp>
      <p:pic>
        <p:nvPicPr>
          <p:cNvPr id="8" name="Picture 7" descr="Graphical user interface, application, calendar&#10;&#10;Description automatically generated">
            <a:extLst>
              <a:ext uri="{FF2B5EF4-FFF2-40B4-BE49-F238E27FC236}">
                <a16:creationId xmlns:a16="http://schemas.microsoft.com/office/drawing/2014/main" id="{43B42277-B399-42DB-9BB5-39FBAD2DA711}"/>
              </a:ext>
            </a:extLst>
          </p:cNvPr>
          <p:cNvPicPr>
            <a:picLocks noChangeAspect="1"/>
          </p:cNvPicPr>
          <p:nvPr/>
        </p:nvPicPr>
        <p:blipFill>
          <a:blip r:embed="rId4"/>
          <a:stretch>
            <a:fillRect/>
          </a:stretch>
        </p:blipFill>
        <p:spPr>
          <a:xfrm>
            <a:off x="5034168" y="1554323"/>
            <a:ext cx="3685765" cy="2764324"/>
          </a:xfrm>
          <a:prstGeom prst="rect">
            <a:avLst/>
          </a:prstGeom>
        </p:spPr>
      </p:pic>
      <p:sp>
        <p:nvSpPr>
          <p:cNvPr id="9" name="Text Placeholder 4">
            <a:extLst>
              <a:ext uri="{FF2B5EF4-FFF2-40B4-BE49-F238E27FC236}">
                <a16:creationId xmlns:a16="http://schemas.microsoft.com/office/drawing/2014/main" id="{18098C6A-4FA5-4BDA-80F0-B9D8C7DF07BE}"/>
              </a:ext>
            </a:extLst>
          </p:cNvPr>
          <p:cNvSpPr txBox="1">
            <a:spLocks/>
          </p:cNvSpPr>
          <p:nvPr/>
        </p:nvSpPr>
        <p:spPr>
          <a:xfrm>
            <a:off x="5034168" y="1073847"/>
            <a:ext cx="3959999" cy="255741"/>
          </a:xfrm>
          <a:prstGeom prst="rect">
            <a:avLst/>
          </a:prstGeom>
        </p:spPr>
        <p:txBody>
          <a:bodyPr lIns="0" tIns="0" rIns="0" bIns="0" anchor="t" anchorCtr="0"/>
          <a:lstStyle>
            <a:lvl1pPr marL="0" indent="0" algn="l" defTabSz="685800" rtl="0" eaLnBrk="1" latinLnBrk="0" hangingPunct="1">
              <a:lnSpc>
                <a:spcPct val="90000"/>
              </a:lnSpc>
              <a:spcBef>
                <a:spcPts val="750"/>
              </a:spcBef>
              <a:buFont typeface="Arial" panose="020B0604020202020204" pitchFamily="34" charset="0"/>
              <a:buNone/>
              <a:defRPr sz="1700" b="0" i="0" kern="1200">
                <a:solidFill>
                  <a:schemeClr val="bg1"/>
                </a:solidFill>
                <a:latin typeface="Roboto Medium" panose="02000000000000000000" pitchFamily="2" charset="0"/>
                <a:ea typeface="Roboto Medium" panose="02000000000000000000" pitchFamily="2" charset="0"/>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en-US"/>
              <a:t>#BakeItOrFakeIt</a:t>
            </a:r>
            <a:endParaRPr lang="en-GB"/>
          </a:p>
        </p:txBody>
      </p:sp>
    </p:spTree>
    <p:extLst>
      <p:ext uri="{BB962C8B-B14F-4D97-AF65-F5344CB8AC3E}">
        <p14:creationId xmlns:p14="http://schemas.microsoft.com/office/powerpoint/2010/main" val="3341388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19CEC-0625-4513-9714-0051DAFAA77A}"/>
              </a:ext>
            </a:extLst>
          </p:cNvPr>
          <p:cNvSpPr>
            <a:spLocks noGrp="1"/>
          </p:cNvSpPr>
          <p:nvPr>
            <p:ph type="title"/>
          </p:nvPr>
        </p:nvSpPr>
        <p:spPr/>
        <p:txBody>
          <a:bodyPr/>
          <a:lstStyle/>
          <a:p>
            <a:r>
              <a:rPr lang="en-US"/>
              <a:t>UKRI launches peer review functionality</a:t>
            </a:r>
            <a:endParaRPr lang="en-GB"/>
          </a:p>
        </p:txBody>
      </p:sp>
      <p:sp>
        <p:nvSpPr>
          <p:cNvPr id="3" name="Footer Placeholder 2">
            <a:extLst>
              <a:ext uri="{FF2B5EF4-FFF2-40B4-BE49-F238E27FC236}">
                <a16:creationId xmlns:a16="http://schemas.microsoft.com/office/drawing/2014/main" id="{66FB1E75-014C-4006-995B-7436953D179F}"/>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DB3F84EF-0E36-4393-B9F7-5BF564C1E461}"/>
              </a:ext>
            </a:extLst>
          </p:cNvPr>
          <p:cNvSpPr>
            <a:spLocks noGrp="1"/>
          </p:cNvSpPr>
          <p:nvPr>
            <p:ph type="sldNum" sz="quarter" idx="12"/>
          </p:nvPr>
        </p:nvSpPr>
        <p:spPr/>
        <p:txBody>
          <a:bodyPr/>
          <a:lstStyle/>
          <a:p>
            <a:fld id="{0BD7AF65-ABD8-9745-9161-1D3466EAFE0E}" type="slidenum">
              <a:rPr lang="en-GB" smtClean="0"/>
              <a:t>13</a:t>
            </a:fld>
            <a:endParaRPr lang="en-GB"/>
          </a:p>
        </p:txBody>
      </p:sp>
      <p:sp>
        <p:nvSpPr>
          <p:cNvPr id="5" name="Text Placeholder 4">
            <a:extLst>
              <a:ext uri="{FF2B5EF4-FFF2-40B4-BE49-F238E27FC236}">
                <a16:creationId xmlns:a16="http://schemas.microsoft.com/office/drawing/2014/main" id="{738500F9-F127-4615-AADE-44141DAB7A60}"/>
              </a:ext>
            </a:extLst>
          </p:cNvPr>
          <p:cNvSpPr>
            <a:spLocks noGrp="1"/>
          </p:cNvSpPr>
          <p:nvPr>
            <p:ph type="body" idx="13"/>
          </p:nvPr>
        </p:nvSpPr>
        <p:spPr/>
        <p:txBody>
          <a:bodyPr/>
          <a:lstStyle/>
          <a:p>
            <a:r>
              <a:rPr lang="en-US"/>
              <a:t>Global first for a funder</a:t>
            </a:r>
            <a:endParaRPr lang="en-GB"/>
          </a:p>
        </p:txBody>
      </p:sp>
      <p:sp>
        <p:nvSpPr>
          <p:cNvPr id="7" name="Content Placeholder 6">
            <a:extLst>
              <a:ext uri="{FF2B5EF4-FFF2-40B4-BE49-F238E27FC236}">
                <a16:creationId xmlns:a16="http://schemas.microsoft.com/office/drawing/2014/main" id="{ED6C820C-7ADE-4F51-A5D1-96E71D354C58}"/>
              </a:ext>
            </a:extLst>
          </p:cNvPr>
          <p:cNvSpPr>
            <a:spLocks noGrp="1"/>
          </p:cNvSpPr>
          <p:nvPr>
            <p:ph idx="1"/>
          </p:nvPr>
        </p:nvSpPr>
        <p:spPr/>
        <p:txBody>
          <a:bodyPr/>
          <a:lstStyle/>
          <a:p>
            <a:r>
              <a:rPr lang="en-US"/>
              <a:t>Contribution by researchers to grant peer review process is made more visible</a:t>
            </a:r>
          </a:p>
          <a:p>
            <a:r>
              <a:rPr lang="en-US"/>
              <a:t>Je-S funding platform writes to the ORCID API</a:t>
            </a:r>
          </a:p>
          <a:p>
            <a:r>
              <a:rPr lang="en-US" b="0" i="0">
                <a:effectLst/>
                <a:latin typeface="Roboto"/>
              </a:rPr>
              <a:t>To keep the review process confidential and anonymous, does not include details of individual applications, the full date of the review or of UKRI council. </a:t>
            </a:r>
            <a:endParaRPr lang="en-US"/>
          </a:p>
          <a:p>
            <a:r>
              <a:rPr lang="en-US"/>
              <a:t>Chris </a:t>
            </a:r>
            <a:r>
              <a:rPr lang="en-US" err="1"/>
              <a:t>Shillum</a:t>
            </a:r>
            <a:r>
              <a:rPr lang="en-US"/>
              <a:t> “deliver on our best practice guidelines” </a:t>
            </a:r>
            <a:endParaRPr lang="en-GB"/>
          </a:p>
        </p:txBody>
      </p:sp>
      <p:pic>
        <p:nvPicPr>
          <p:cNvPr id="9" name="Picture 8" descr="Graphical user interface, text, application&#10;&#10;Description automatically generated">
            <a:extLst>
              <a:ext uri="{FF2B5EF4-FFF2-40B4-BE49-F238E27FC236}">
                <a16:creationId xmlns:a16="http://schemas.microsoft.com/office/drawing/2014/main" id="{54EB5B4E-F4D0-4048-BA87-268D41373A39}"/>
              </a:ext>
            </a:extLst>
          </p:cNvPr>
          <p:cNvPicPr>
            <a:picLocks noChangeAspect="1"/>
          </p:cNvPicPr>
          <p:nvPr/>
        </p:nvPicPr>
        <p:blipFill>
          <a:blip r:embed="rId3"/>
          <a:stretch>
            <a:fillRect/>
          </a:stretch>
        </p:blipFill>
        <p:spPr>
          <a:xfrm>
            <a:off x="4316024" y="855586"/>
            <a:ext cx="4827976" cy="1520985"/>
          </a:xfrm>
          <a:prstGeom prst="rect">
            <a:avLst/>
          </a:prstGeom>
        </p:spPr>
      </p:pic>
      <p:pic>
        <p:nvPicPr>
          <p:cNvPr id="11" name="Picture 10" descr="Text&#10;&#10;Description automatically generated">
            <a:extLst>
              <a:ext uri="{FF2B5EF4-FFF2-40B4-BE49-F238E27FC236}">
                <a16:creationId xmlns:a16="http://schemas.microsoft.com/office/drawing/2014/main" id="{14DB661E-FB21-4B90-B43E-107A69BE7BC5}"/>
              </a:ext>
            </a:extLst>
          </p:cNvPr>
          <p:cNvPicPr>
            <a:picLocks noChangeAspect="1"/>
          </p:cNvPicPr>
          <p:nvPr/>
        </p:nvPicPr>
        <p:blipFill>
          <a:blip r:embed="rId4"/>
          <a:stretch>
            <a:fillRect/>
          </a:stretch>
        </p:blipFill>
        <p:spPr>
          <a:xfrm>
            <a:off x="4316024" y="1524635"/>
            <a:ext cx="4827976" cy="1612983"/>
          </a:xfrm>
          <a:prstGeom prst="rect">
            <a:avLst/>
          </a:prstGeom>
        </p:spPr>
      </p:pic>
      <p:pic>
        <p:nvPicPr>
          <p:cNvPr id="13" name="Picture 12" descr="Graphical user interface, text, application&#10;&#10;Description automatically generated">
            <a:extLst>
              <a:ext uri="{FF2B5EF4-FFF2-40B4-BE49-F238E27FC236}">
                <a16:creationId xmlns:a16="http://schemas.microsoft.com/office/drawing/2014/main" id="{F497E3C9-E48D-4128-A0CF-166C83BAA47F}"/>
              </a:ext>
            </a:extLst>
          </p:cNvPr>
          <p:cNvPicPr>
            <a:picLocks noChangeAspect="1"/>
          </p:cNvPicPr>
          <p:nvPr/>
        </p:nvPicPr>
        <p:blipFill>
          <a:blip r:embed="rId5"/>
          <a:stretch>
            <a:fillRect/>
          </a:stretch>
        </p:blipFill>
        <p:spPr>
          <a:xfrm>
            <a:off x="3172166" y="3245364"/>
            <a:ext cx="5245370" cy="1612983"/>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D50FA675-E981-49FC-BC63-08169EE69278}"/>
              </a:ext>
            </a:extLst>
          </p:cNvPr>
          <p:cNvPicPr>
            <a:picLocks noChangeAspect="1"/>
          </p:cNvPicPr>
          <p:nvPr/>
        </p:nvPicPr>
        <p:blipFill rotWithShape="1">
          <a:blip r:embed="rId6"/>
          <a:srcRect r="1432" b="44501"/>
          <a:stretch/>
        </p:blipFill>
        <p:spPr>
          <a:xfrm>
            <a:off x="828430" y="3672498"/>
            <a:ext cx="5245370" cy="979773"/>
          </a:xfrm>
          <a:prstGeom prst="rect">
            <a:avLst/>
          </a:prstGeom>
        </p:spPr>
      </p:pic>
    </p:spTree>
    <p:extLst>
      <p:ext uri="{BB962C8B-B14F-4D97-AF65-F5344CB8AC3E}">
        <p14:creationId xmlns:p14="http://schemas.microsoft.com/office/powerpoint/2010/main" val="3578897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6F1CA-3562-4351-8E9D-6F6336BCDC37}"/>
              </a:ext>
            </a:extLst>
          </p:cNvPr>
          <p:cNvSpPr>
            <a:spLocks noGrp="1"/>
          </p:cNvSpPr>
          <p:nvPr>
            <p:ph type="title"/>
          </p:nvPr>
        </p:nvSpPr>
        <p:spPr>
          <a:xfrm>
            <a:off x="358774" y="339724"/>
            <a:ext cx="7315655" cy="360361"/>
          </a:xfrm>
        </p:spPr>
        <p:txBody>
          <a:bodyPr lIns="0" tIns="0" rIns="0" bIns="0" anchor="t"/>
          <a:lstStyle/>
          <a:p>
            <a:r>
              <a:rPr lang="en-US" dirty="0">
                <a:latin typeface="Roboto Black"/>
                <a:ea typeface="Roboto Black"/>
              </a:rPr>
              <a:t>Launching Teams community to support sharing</a:t>
            </a:r>
            <a:endParaRPr lang="en-US" dirty="0"/>
          </a:p>
        </p:txBody>
      </p:sp>
      <p:sp>
        <p:nvSpPr>
          <p:cNvPr id="3" name="Footer Placeholder 2">
            <a:extLst>
              <a:ext uri="{FF2B5EF4-FFF2-40B4-BE49-F238E27FC236}">
                <a16:creationId xmlns:a16="http://schemas.microsoft.com/office/drawing/2014/main" id="{9E4921C0-E2E4-4ECF-B2DE-EA0DEEEE2443}"/>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F7C13BA4-9922-4D0E-A523-121D2F60242F}"/>
              </a:ext>
            </a:extLst>
          </p:cNvPr>
          <p:cNvSpPr>
            <a:spLocks noGrp="1"/>
          </p:cNvSpPr>
          <p:nvPr>
            <p:ph type="sldNum" sz="quarter" idx="12"/>
          </p:nvPr>
        </p:nvSpPr>
        <p:spPr/>
        <p:txBody>
          <a:bodyPr/>
          <a:lstStyle/>
          <a:p>
            <a:fld id="{0BD7AF65-ABD8-9745-9161-1D3466EAFE0E}" type="slidenum">
              <a:rPr lang="en-GB" smtClean="0"/>
              <a:t>14</a:t>
            </a:fld>
            <a:endParaRPr lang="en-GB"/>
          </a:p>
        </p:txBody>
      </p:sp>
      <p:sp>
        <p:nvSpPr>
          <p:cNvPr id="5" name="Text Placeholder 4">
            <a:extLst>
              <a:ext uri="{FF2B5EF4-FFF2-40B4-BE49-F238E27FC236}">
                <a16:creationId xmlns:a16="http://schemas.microsoft.com/office/drawing/2014/main" id="{B4FE25D5-5CEE-4487-BB53-A862F5823CAD}"/>
              </a:ext>
            </a:extLst>
          </p:cNvPr>
          <p:cNvSpPr>
            <a:spLocks noGrp="1"/>
          </p:cNvSpPr>
          <p:nvPr>
            <p:ph type="body" idx="13"/>
          </p:nvPr>
        </p:nvSpPr>
        <p:spPr/>
        <p:txBody>
          <a:bodyPr/>
          <a:lstStyle/>
          <a:p>
            <a:r>
              <a:rPr lang="en-US" dirty="0"/>
              <a:t>Peer to peer interaction and resource exchange - collaboration</a:t>
            </a:r>
          </a:p>
        </p:txBody>
      </p:sp>
      <p:sp>
        <p:nvSpPr>
          <p:cNvPr id="6" name="Content Placeholder 5">
            <a:extLst>
              <a:ext uri="{FF2B5EF4-FFF2-40B4-BE49-F238E27FC236}">
                <a16:creationId xmlns:a16="http://schemas.microsoft.com/office/drawing/2014/main" id="{7F7C4700-085A-4DB9-8213-630A482E5324}"/>
              </a:ext>
            </a:extLst>
          </p:cNvPr>
          <p:cNvSpPr>
            <a:spLocks noGrp="1"/>
          </p:cNvSpPr>
          <p:nvPr>
            <p:ph idx="1"/>
          </p:nvPr>
        </p:nvSpPr>
        <p:spPr/>
        <p:txBody>
          <a:bodyPr/>
          <a:lstStyle/>
          <a:p>
            <a:pPr marL="363538" indent="-276225"/>
            <a:r>
              <a:rPr lang="en-US" sz="1800" dirty="0"/>
              <a:t>Community-led space – complements the website, mailing list and helpdesk</a:t>
            </a:r>
          </a:p>
          <a:p>
            <a:pPr marL="363538" indent="-276225"/>
            <a:r>
              <a:rPr lang="en-US" sz="1800" dirty="0"/>
              <a:t>Posts – channels for discussion, arranged by system, other ideas welcome</a:t>
            </a:r>
          </a:p>
          <a:p>
            <a:pPr marL="363538" indent="-276225"/>
            <a:r>
              <a:rPr lang="en-US" sz="1800" dirty="0"/>
              <a:t>Document sharing and collaborative writing</a:t>
            </a:r>
          </a:p>
          <a:p>
            <a:pPr marL="363538" indent="-276225"/>
            <a:r>
              <a:rPr lang="en-US" sz="1800" dirty="0"/>
              <a:t>Next steps</a:t>
            </a:r>
          </a:p>
          <a:p>
            <a:pPr marL="987425" lvl="1" indent="-363538"/>
            <a:r>
              <a:rPr lang="en-US" sz="1800" dirty="0"/>
              <a:t>Registration link via email</a:t>
            </a:r>
          </a:p>
          <a:p>
            <a:pPr marL="987425" lvl="1" indent="-363538"/>
            <a:r>
              <a:rPr lang="en-US" sz="1800" dirty="0"/>
              <a:t>Tour and testing</a:t>
            </a:r>
          </a:p>
          <a:p>
            <a:pPr marL="987425" lvl="1" indent="-363538"/>
            <a:r>
              <a:rPr lang="en-US" sz="1800" dirty="0"/>
              <a:t>Over to you</a:t>
            </a:r>
          </a:p>
        </p:txBody>
      </p:sp>
    </p:spTree>
    <p:extLst>
      <p:ext uri="{BB962C8B-B14F-4D97-AF65-F5344CB8AC3E}">
        <p14:creationId xmlns:p14="http://schemas.microsoft.com/office/powerpoint/2010/main" val="258884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A353B-378D-469E-8671-D080374ECB26}"/>
              </a:ext>
            </a:extLst>
          </p:cNvPr>
          <p:cNvSpPr>
            <a:spLocks noGrp="1"/>
          </p:cNvSpPr>
          <p:nvPr>
            <p:ph type="title"/>
          </p:nvPr>
        </p:nvSpPr>
        <p:spPr/>
        <p:txBody>
          <a:bodyPr/>
          <a:lstStyle/>
          <a:p>
            <a:r>
              <a:rPr lang="en-US"/>
              <a:t>Pricing update 2022-2024</a:t>
            </a:r>
            <a:endParaRPr lang="en-GB"/>
          </a:p>
        </p:txBody>
      </p:sp>
      <p:sp>
        <p:nvSpPr>
          <p:cNvPr id="3" name="Footer Placeholder 2">
            <a:extLst>
              <a:ext uri="{FF2B5EF4-FFF2-40B4-BE49-F238E27FC236}">
                <a16:creationId xmlns:a16="http://schemas.microsoft.com/office/drawing/2014/main" id="{2F374CB4-A9D4-4FB7-BBA5-49042FA47F98}"/>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20143709-9209-4187-BC14-C80648BF77BB}"/>
              </a:ext>
            </a:extLst>
          </p:cNvPr>
          <p:cNvSpPr>
            <a:spLocks noGrp="1"/>
          </p:cNvSpPr>
          <p:nvPr>
            <p:ph type="sldNum" sz="quarter" idx="12"/>
          </p:nvPr>
        </p:nvSpPr>
        <p:spPr/>
        <p:txBody>
          <a:bodyPr/>
          <a:lstStyle/>
          <a:p>
            <a:fld id="{0BD7AF65-ABD8-9745-9161-1D3466EAFE0E}" type="slidenum">
              <a:rPr lang="en-GB" smtClean="0"/>
              <a:t>15</a:t>
            </a:fld>
            <a:endParaRPr lang="en-GB"/>
          </a:p>
        </p:txBody>
      </p:sp>
      <p:sp>
        <p:nvSpPr>
          <p:cNvPr id="5" name="Text Placeholder 4">
            <a:extLst>
              <a:ext uri="{FF2B5EF4-FFF2-40B4-BE49-F238E27FC236}">
                <a16:creationId xmlns:a16="http://schemas.microsoft.com/office/drawing/2014/main" id="{81DEA9AD-AA19-4057-87D4-C0C856C4634C}"/>
              </a:ext>
            </a:extLst>
          </p:cNvPr>
          <p:cNvSpPr>
            <a:spLocks noGrp="1"/>
          </p:cNvSpPr>
          <p:nvPr>
            <p:ph type="body" idx="13"/>
          </p:nvPr>
        </p:nvSpPr>
        <p:spPr/>
        <p:txBody>
          <a:bodyPr/>
          <a:lstStyle/>
          <a:p>
            <a:r>
              <a:rPr lang="en-US" dirty="0"/>
              <a:t>Please look out for renewal notices later in the year</a:t>
            </a:r>
            <a:endParaRPr lang="en-GB" dirty="0"/>
          </a:p>
        </p:txBody>
      </p:sp>
      <p:sp>
        <p:nvSpPr>
          <p:cNvPr id="6" name="Content Placeholder 5">
            <a:extLst>
              <a:ext uri="{FF2B5EF4-FFF2-40B4-BE49-F238E27FC236}">
                <a16:creationId xmlns:a16="http://schemas.microsoft.com/office/drawing/2014/main" id="{2B3ABE17-76C2-419A-8273-4F8106D7F493}"/>
              </a:ext>
            </a:extLst>
          </p:cNvPr>
          <p:cNvSpPr>
            <a:spLocks noGrp="1"/>
          </p:cNvSpPr>
          <p:nvPr>
            <p:ph idx="1"/>
          </p:nvPr>
        </p:nvSpPr>
        <p:spPr>
          <a:xfrm>
            <a:off x="358775" y="1429555"/>
            <a:ext cx="6518276" cy="3194219"/>
          </a:xfrm>
        </p:spPr>
        <p:txBody>
          <a:bodyPr/>
          <a:lstStyle/>
          <a:p>
            <a:pPr marL="630555" lvl="1" indent="-342900" defTabSz="455612">
              <a:spcBef>
                <a:spcPts val="800"/>
              </a:spcBef>
              <a:defRPr sz="1800"/>
            </a:pPr>
            <a:r>
              <a:rPr lang="en-GB" sz="2000" dirty="0">
                <a:latin typeface="Roboto Light"/>
                <a:ea typeface="Roboto Light"/>
              </a:rPr>
              <a:t>Pricing is based on a set of principles such as</a:t>
            </a:r>
          </a:p>
          <a:p>
            <a:pPr marL="659130" lvl="2" indent="-285750" defTabSz="455612">
              <a:spcBef>
                <a:spcPts val="800"/>
              </a:spcBef>
              <a:defRPr sz="1800"/>
            </a:pPr>
            <a:r>
              <a:rPr lang="en-GB" sz="1800" dirty="0"/>
              <a:t>Equity of access: using Jisc bands</a:t>
            </a:r>
          </a:p>
          <a:p>
            <a:pPr marL="659130" lvl="2" indent="-285750" defTabSz="455612">
              <a:spcBef>
                <a:spcPts val="800"/>
              </a:spcBef>
              <a:defRPr sz="1800"/>
            </a:pPr>
            <a:endParaRPr lang="en-GB" sz="1800" dirty="0"/>
          </a:p>
          <a:p>
            <a:pPr marL="574675" lvl="1" indent="-287020" defTabSz="455612">
              <a:spcBef>
                <a:spcPts val="800"/>
              </a:spcBef>
              <a:defRPr sz="1800"/>
            </a:pPr>
            <a:r>
              <a:rPr lang="en-GB" sz="2000" dirty="0">
                <a:latin typeface="Roboto Light"/>
                <a:ea typeface="Roboto Light"/>
              </a:rPr>
              <a:t>Finding a balance between sustainability of consortium activities, planning for the future and being mindful of financial climate and challenges</a:t>
            </a:r>
            <a:endParaRPr lang="en-GB" sz="2000" dirty="0"/>
          </a:p>
          <a:p>
            <a:pPr marL="574675" lvl="1" indent="-287020" defTabSz="455612">
              <a:spcBef>
                <a:spcPts val="800"/>
              </a:spcBef>
              <a:defRPr sz="1800"/>
            </a:pPr>
            <a:r>
              <a:rPr lang="en-GB" sz="2000" dirty="0">
                <a:latin typeface="Roboto Light"/>
                <a:ea typeface="Roboto Light"/>
              </a:rPr>
              <a:t>Licensing is over a 3-year period, with a new period starting in 2022</a:t>
            </a:r>
          </a:p>
          <a:p>
            <a:pPr marL="574675" lvl="1" indent="-287020" defTabSz="455612">
              <a:spcBef>
                <a:spcPts val="800"/>
              </a:spcBef>
              <a:defRPr sz="1800"/>
            </a:pPr>
            <a:r>
              <a:rPr lang="en-GB" sz="2000" dirty="0">
                <a:latin typeface="Roboto Light"/>
                <a:ea typeface="Roboto Light"/>
                <a:cs typeface="Arial"/>
              </a:rPr>
              <a:t>Prices have been held at 2020 levels</a:t>
            </a:r>
            <a:endParaRPr lang="en-GB" sz="2000" dirty="0">
              <a:cs typeface="Arial"/>
            </a:endParaRPr>
          </a:p>
        </p:txBody>
      </p:sp>
    </p:spTree>
    <p:extLst>
      <p:ext uri="{BB962C8B-B14F-4D97-AF65-F5344CB8AC3E}">
        <p14:creationId xmlns:p14="http://schemas.microsoft.com/office/powerpoint/2010/main" val="4451098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DF1AA-1674-481E-96E9-41CCF2F32305}"/>
              </a:ext>
            </a:extLst>
          </p:cNvPr>
          <p:cNvSpPr>
            <a:spLocks noGrp="1"/>
          </p:cNvSpPr>
          <p:nvPr>
            <p:ph type="title"/>
          </p:nvPr>
        </p:nvSpPr>
        <p:spPr/>
        <p:txBody>
          <a:bodyPr/>
          <a:lstStyle/>
          <a:p>
            <a:r>
              <a:rPr lang="en-US" dirty="0">
                <a:latin typeface="Roboto Black"/>
                <a:ea typeface="Roboto Black"/>
              </a:rPr>
              <a:t>Successes</a:t>
            </a:r>
            <a:endParaRPr lang="en-GB" dirty="0"/>
          </a:p>
        </p:txBody>
      </p:sp>
      <p:sp>
        <p:nvSpPr>
          <p:cNvPr id="3" name="Footer Placeholder 2">
            <a:extLst>
              <a:ext uri="{FF2B5EF4-FFF2-40B4-BE49-F238E27FC236}">
                <a16:creationId xmlns:a16="http://schemas.microsoft.com/office/drawing/2014/main" id="{E077B180-DB28-4618-870A-79A57C3B2F59}"/>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3A0BD0AB-5AC4-44EE-AC2F-4431F566259C}"/>
              </a:ext>
            </a:extLst>
          </p:cNvPr>
          <p:cNvSpPr>
            <a:spLocks noGrp="1"/>
          </p:cNvSpPr>
          <p:nvPr>
            <p:ph type="sldNum" sz="quarter" idx="12"/>
          </p:nvPr>
        </p:nvSpPr>
        <p:spPr/>
        <p:txBody>
          <a:bodyPr/>
          <a:lstStyle/>
          <a:p>
            <a:fld id="{0BD7AF65-ABD8-9745-9161-1D3466EAFE0E}" type="slidenum">
              <a:rPr lang="en-GB" smtClean="0"/>
              <a:t>16</a:t>
            </a:fld>
            <a:endParaRPr lang="en-GB"/>
          </a:p>
        </p:txBody>
      </p:sp>
      <p:sp>
        <p:nvSpPr>
          <p:cNvPr id="6" name="Content Placeholder 5">
            <a:extLst>
              <a:ext uri="{FF2B5EF4-FFF2-40B4-BE49-F238E27FC236}">
                <a16:creationId xmlns:a16="http://schemas.microsoft.com/office/drawing/2014/main" id="{65861537-057B-4DAC-B88A-982D4E93BEA8}"/>
              </a:ext>
            </a:extLst>
          </p:cNvPr>
          <p:cNvSpPr>
            <a:spLocks noGrp="1"/>
          </p:cNvSpPr>
          <p:nvPr>
            <p:ph idx="1"/>
          </p:nvPr>
        </p:nvSpPr>
        <p:spPr>
          <a:xfrm>
            <a:off x="457828" y="787299"/>
            <a:ext cx="7695571" cy="3741158"/>
          </a:xfrm>
        </p:spPr>
        <p:txBody>
          <a:bodyPr/>
          <a:lstStyle/>
          <a:p>
            <a:pPr marL="630555" lvl="1" indent="-342900" defTabSz="455612">
              <a:spcBef>
                <a:spcPts val="800"/>
              </a:spcBef>
              <a:defRPr sz="1800"/>
            </a:pPr>
            <a:r>
              <a:rPr lang="en-GB" sz="2000" dirty="0">
                <a:latin typeface="Roboto Light"/>
                <a:ea typeface="Roboto Light"/>
              </a:rPr>
              <a:t>Community of practice - Over the 5 years we have had a total of 29 events with more than 700 participants.</a:t>
            </a:r>
            <a:endParaRPr lang="en-GB" sz="1800" dirty="0"/>
          </a:p>
          <a:p>
            <a:pPr marL="574675" lvl="1" indent="-287020" defTabSz="455612">
              <a:spcBef>
                <a:spcPts val="800"/>
              </a:spcBef>
              <a:defRPr sz="1800"/>
            </a:pPr>
            <a:r>
              <a:rPr lang="en-GB" sz="2000" dirty="0">
                <a:latin typeface="Roboto Light"/>
                <a:ea typeface="Roboto Light"/>
              </a:rPr>
              <a:t>Integration and technical landscape has improved by looking at requirements and addressing needs </a:t>
            </a:r>
            <a:endParaRPr lang="en-GB" sz="2000" dirty="0"/>
          </a:p>
          <a:p>
            <a:pPr marL="574675" lvl="1" indent="-287020" defTabSz="455612">
              <a:spcBef>
                <a:spcPts val="800"/>
              </a:spcBef>
              <a:defRPr sz="1800"/>
            </a:pPr>
            <a:r>
              <a:rPr lang="en-GB" sz="2000" dirty="0">
                <a:latin typeface="Roboto Light"/>
                <a:ea typeface="Roboto Light"/>
              </a:rPr>
              <a:t>Engagement with vendors</a:t>
            </a:r>
            <a:endParaRPr lang="en-GB" sz="2000" dirty="0"/>
          </a:p>
          <a:p>
            <a:pPr marL="841375" lvl="4" indent="-287020" defTabSz="455612">
              <a:spcBef>
                <a:spcPts val="800"/>
              </a:spcBef>
              <a:defRPr sz="1800"/>
            </a:pPr>
            <a:r>
              <a:rPr lang="en-GB" sz="2000" dirty="0" err="1">
                <a:latin typeface="Roboto Light"/>
                <a:ea typeface="Roboto Light"/>
              </a:rPr>
              <a:t>EPrints</a:t>
            </a:r>
            <a:r>
              <a:rPr lang="en-GB" sz="2000" dirty="0">
                <a:latin typeface="Roboto Light"/>
                <a:ea typeface="Roboto Light"/>
              </a:rPr>
              <a:t> plug-in development</a:t>
            </a:r>
            <a:endParaRPr lang="en-GB" sz="2000" dirty="0">
              <a:cs typeface="Arial"/>
            </a:endParaRPr>
          </a:p>
          <a:p>
            <a:pPr marL="841375" lvl="4" indent="-287020">
              <a:spcBef>
                <a:spcPts val="800"/>
              </a:spcBef>
            </a:pPr>
            <a:r>
              <a:rPr lang="en-GB" sz="2000" dirty="0">
                <a:latin typeface="Roboto Light"/>
                <a:ea typeface="Roboto Light"/>
              </a:rPr>
              <a:t>Influencing </a:t>
            </a:r>
            <a:r>
              <a:rPr lang="en-GB" sz="2000" dirty="0" err="1">
                <a:latin typeface="Roboto Light"/>
                <a:ea typeface="Roboto Light"/>
              </a:rPr>
              <a:t>Symplectic</a:t>
            </a:r>
            <a:r>
              <a:rPr lang="en-GB" sz="2000" dirty="0">
                <a:latin typeface="Roboto Light"/>
                <a:ea typeface="Roboto Light"/>
              </a:rPr>
              <a:t> development</a:t>
            </a:r>
            <a:endParaRPr lang="en-GB" sz="2000" dirty="0"/>
          </a:p>
          <a:p>
            <a:pPr marL="841375" lvl="4" indent="-287020">
              <a:spcBef>
                <a:spcPts val="800"/>
              </a:spcBef>
            </a:pPr>
            <a:r>
              <a:rPr lang="en-GB" sz="2000" dirty="0">
                <a:latin typeface="Roboto Light"/>
                <a:ea typeface="Roboto Light"/>
              </a:rPr>
              <a:t>Working </a:t>
            </a:r>
            <a:r>
              <a:rPr lang="en-GB" sz="2000" dirty="0" err="1">
                <a:latin typeface="Roboto Light"/>
                <a:ea typeface="Roboto Light"/>
              </a:rPr>
              <a:t>Haplo</a:t>
            </a:r>
            <a:r>
              <a:rPr lang="en-GB" sz="2000" dirty="0">
                <a:latin typeface="Roboto Light"/>
                <a:ea typeface="Roboto Light"/>
              </a:rPr>
              <a:t>, </a:t>
            </a:r>
            <a:r>
              <a:rPr lang="en-GB" sz="2000" dirty="0" err="1">
                <a:latin typeface="Roboto Light"/>
                <a:ea typeface="Roboto Light"/>
              </a:rPr>
              <a:t>Worktribe</a:t>
            </a:r>
            <a:r>
              <a:rPr lang="en-GB" sz="2000" dirty="0">
                <a:latin typeface="Roboto Light"/>
                <a:ea typeface="Roboto Light"/>
              </a:rPr>
              <a:t> to advise on ORCID workflows</a:t>
            </a:r>
          </a:p>
          <a:p>
            <a:pPr marL="574675" lvl="1" indent="-287020">
              <a:spcBef>
                <a:spcPts val="800"/>
              </a:spcBef>
            </a:pPr>
            <a:r>
              <a:rPr lang="en-GB" sz="2000" dirty="0">
                <a:latin typeface="Roboto Light"/>
                <a:ea typeface="Roboto Light"/>
              </a:rPr>
              <a:t>Inputting to the PID landscape development based on our experience of the ORCID model.</a:t>
            </a:r>
            <a:endParaRPr lang="en-GB" sz="2000" dirty="0"/>
          </a:p>
          <a:p>
            <a:pPr marL="574675" lvl="1" indent="-287020">
              <a:spcBef>
                <a:spcPts val="800"/>
              </a:spcBef>
            </a:pPr>
            <a:endParaRPr lang="en-GB" sz="2000" dirty="0"/>
          </a:p>
          <a:p>
            <a:pPr marL="574675" lvl="1" indent="-287020">
              <a:spcBef>
                <a:spcPts val="800"/>
              </a:spcBef>
            </a:pPr>
            <a:endParaRPr lang="en-GB" sz="2000" dirty="0"/>
          </a:p>
          <a:p>
            <a:endParaRPr lang="en-GB" dirty="0"/>
          </a:p>
        </p:txBody>
      </p:sp>
    </p:spTree>
    <p:extLst>
      <p:ext uri="{BB962C8B-B14F-4D97-AF65-F5344CB8AC3E}">
        <p14:creationId xmlns:p14="http://schemas.microsoft.com/office/powerpoint/2010/main" val="10764259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0845-ED50-4DB9-9F0E-05121122334A}"/>
              </a:ext>
            </a:extLst>
          </p:cNvPr>
          <p:cNvSpPr>
            <a:spLocks noGrp="1"/>
          </p:cNvSpPr>
          <p:nvPr>
            <p:ph type="title"/>
          </p:nvPr>
        </p:nvSpPr>
        <p:spPr>
          <a:xfrm>
            <a:off x="358774" y="339724"/>
            <a:ext cx="4866369" cy="503379"/>
          </a:xfrm>
        </p:spPr>
        <p:txBody>
          <a:bodyPr/>
          <a:lstStyle/>
          <a:p>
            <a:r>
              <a:rPr lang="en-GB" dirty="0"/>
              <a:t>Priorities for 2021-2022</a:t>
            </a:r>
          </a:p>
        </p:txBody>
      </p:sp>
      <p:sp>
        <p:nvSpPr>
          <p:cNvPr id="3" name="Footer Placeholder 2">
            <a:extLst>
              <a:ext uri="{FF2B5EF4-FFF2-40B4-BE49-F238E27FC236}">
                <a16:creationId xmlns:a16="http://schemas.microsoft.com/office/drawing/2014/main" id="{618C784A-D418-426C-8FC0-2C6E8A2C4B7A}"/>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31B00185-90DF-4EE8-8141-03D7FEB85017}"/>
              </a:ext>
            </a:extLst>
          </p:cNvPr>
          <p:cNvSpPr>
            <a:spLocks noGrp="1"/>
          </p:cNvSpPr>
          <p:nvPr>
            <p:ph type="sldNum" sz="quarter" idx="12"/>
          </p:nvPr>
        </p:nvSpPr>
        <p:spPr/>
        <p:txBody>
          <a:bodyPr/>
          <a:lstStyle/>
          <a:p>
            <a:fld id="{0BD7AF65-ABD8-9745-9161-1D3466EAFE0E}" type="slidenum">
              <a:rPr lang="en-GB" smtClean="0"/>
              <a:t>17</a:t>
            </a:fld>
            <a:endParaRPr lang="en-GB"/>
          </a:p>
        </p:txBody>
      </p:sp>
      <p:sp>
        <p:nvSpPr>
          <p:cNvPr id="6" name="Content Placeholder 5">
            <a:extLst>
              <a:ext uri="{FF2B5EF4-FFF2-40B4-BE49-F238E27FC236}">
                <a16:creationId xmlns:a16="http://schemas.microsoft.com/office/drawing/2014/main" id="{A6181476-A2D1-4172-96E8-8E26012A2C2E}"/>
              </a:ext>
            </a:extLst>
          </p:cNvPr>
          <p:cNvSpPr>
            <a:spLocks noGrp="1"/>
          </p:cNvSpPr>
          <p:nvPr>
            <p:ph idx="1"/>
          </p:nvPr>
        </p:nvSpPr>
        <p:spPr>
          <a:xfrm>
            <a:off x="286132" y="843103"/>
            <a:ext cx="5381996" cy="3467640"/>
          </a:xfrm>
        </p:spPr>
        <p:txBody>
          <a:bodyPr/>
          <a:lstStyle/>
          <a:p>
            <a:pPr marL="444500" lvl="1" indent="-357188" fontAlgn="base"/>
            <a:r>
              <a:rPr lang="en-GB" sz="1600" dirty="0">
                <a:latin typeface="Roboto Light"/>
                <a:ea typeface="Roboto Light"/>
              </a:rPr>
              <a:t>Continue to progress technical infrastructure</a:t>
            </a:r>
            <a:endParaRPr lang="en-US" sz="1600" dirty="0">
              <a:latin typeface="Roboto Light"/>
              <a:ea typeface="Roboto Light"/>
            </a:endParaRPr>
          </a:p>
          <a:p>
            <a:pPr marL="623888" lvl="3" indent="-260350" fontAlgn="base"/>
            <a:r>
              <a:rPr lang="en-GB" sz="1600" dirty="0">
                <a:latin typeface="Roboto Light"/>
                <a:ea typeface="Roboto Light"/>
              </a:rPr>
              <a:t>Support for member integrations – working with vendors, repository systems</a:t>
            </a:r>
          </a:p>
          <a:p>
            <a:pPr marL="623888" lvl="3" indent="-260350" fontAlgn="base"/>
            <a:r>
              <a:rPr lang="en-GB" sz="1600" dirty="0">
                <a:latin typeface="Roboto Light"/>
                <a:ea typeface="Roboto Light"/>
              </a:rPr>
              <a:t>Wider PID Infrastructure</a:t>
            </a:r>
          </a:p>
          <a:p>
            <a:pPr marL="623888" lvl="3" indent="-260350" fontAlgn="base"/>
            <a:r>
              <a:rPr lang="en-GB" sz="1600" dirty="0">
                <a:latin typeface="Roboto Light"/>
                <a:ea typeface="Roboto Light"/>
              </a:rPr>
              <a:t>ORCID API and scholarly landscape</a:t>
            </a:r>
          </a:p>
          <a:p>
            <a:pPr marL="623888" lvl="1" indent="-260350" fontAlgn="base"/>
            <a:r>
              <a:rPr lang="en-GB" sz="1600" dirty="0">
                <a:latin typeface="Roboto Light"/>
                <a:ea typeface="Roboto Light"/>
              </a:rPr>
              <a:t>Communities of practice: Teams</a:t>
            </a:r>
          </a:p>
          <a:p>
            <a:pPr marL="444500" lvl="1" indent="-357188"/>
            <a:r>
              <a:rPr lang="en-GB" sz="1600" dirty="0">
                <a:latin typeface="Roboto Light"/>
                <a:ea typeface="Roboto Light"/>
              </a:rPr>
              <a:t>Continue to align with ORCID activities</a:t>
            </a:r>
          </a:p>
          <a:p>
            <a:pPr marL="444500" lvl="1" indent="-357188" fontAlgn="base"/>
            <a:r>
              <a:rPr lang="en-GB" sz="1600" dirty="0">
                <a:latin typeface="Roboto Light"/>
                <a:ea typeface="Roboto Light"/>
              </a:rPr>
              <a:t>Monitor needs across the consortium  </a:t>
            </a:r>
            <a:endParaRPr lang="en-GB" sz="1600" dirty="0"/>
          </a:p>
          <a:p>
            <a:pPr marL="444500" lvl="1" indent="-357188" fontAlgn="base"/>
            <a:r>
              <a:rPr lang="en-GB" sz="1600" dirty="0">
                <a:latin typeface="Roboto Light"/>
                <a:ea typeface="Roboto Light"/>
              </a:rPr>
              <a:t>Events: adapting and replanning as needed</a:t>
            </a:r>
          </a:p>
          <a:p>
            <a:pPr marL="444500" lvl="1" indent="-357188"/>
            <a:r>
              <a:rPr lang="en-GB" sz="1600" dirty="0">
                <a:latin typeface="Roboto Light"/>
                <a:ea typeface="Roboto Light"/>
              </a:rPr>
              <a:t>Development of Community ORCID dashboard  </a:t>
            </a:r>
            <a:endParaRPr lang="en-GB" dirty="0"/>
          </a:p>
          <a:p>
            <a:pPr marL="444500" lvl="1" indent="-357188"/>
            <a:r>
              <a:rPr lang="en-GB" sz="1600" dirty="0">
                <a:latin typeface="Roboto Light"/>
                <a:ea typeface="Roboto Light"/>
              </a:rPr>
              <a:t>Sustainability: renewal of 3-year licence and</a:t>
            </a:r>
          </a:p>
          <a:p>
            <a:pPr marL="444500" lvl="1" indent="-357188"/>
            <a:r>
              <a:rPr lang="en-GB" sz="1600" dirty="0">
                <a:latin typeface="Roboto Light"/>
                <a:ea typeface="Roboto Light"/>
              </a:rPr>
              <a:t>Grow the consortium further</a:t>
            </a:r>
          </a:p>
          <a:p>
            <a:endParaRPr lang="en-GB" dirty="0"/>
          </a:p>
        </p:txBody>
      </p:sp>
      <p:pic>
        <p:nvPicPr>
          <p:cNvPr id="7" name="Picture 7" descr="A sign on the side of a building&#10;&#10;Description generated with very high confidence">
            <a:extLst>
              <a:ext uri="{FF2B5EF4-FFF2-40B4-BE49-F238E27FC236}">
                <a16:creationId xmlns:a16="http://schemas.microsoft.com/office/drawing/2014/main" id="{1AFCA50A-C3A0-4D1F-B682-DA8E8EAD63CA}"/>
              </a:ext>
            </a:extLst>
          </p:cNvPr>
          <p:cNvPicPr>
            <a:picLocks noChangeAspect="1"/>
          </p:cNvPicPr>
          <p:nvPr/>
        </p:nvPicPr>
        <p:blipFill>
          <a:blip r:embed="rId3"/>
          <a:stretch>
            <a:fillRect/>
          </a:stretch>
        </p:blipFill>
        <p:spPr>
          <a:xfrm>
            <a:off x="5668128" y="-12811"/>
            <a:ext cx="2911887" cy="2196000"/>
          </a:xfrm>
          <a:prstGeom prst="rect">
            <a:avLst/>
          </a:prstGeom>
        </p:spPr>
      </p:pic>
      <p:pic>
        <p:nvPicPr>
          <p:cNvPr id="8" name="Picture 7">
            <a:extLst>
              <a:ext uri="{FF2B5EF4-FFF2-40B4-BE49-F238E27FC236}">
                <a16:creationId xmlns:a16="http://schemas.microsoft.com/office/drawing/2014/main" id="{F49B5672-8713-4A8C-9906-BE4D1F18A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8688" y="3505866"/>
            <a:ext cx="1524000" cy="1524000"/>
          </a:xfrm>
          <a:prstGeom prst="rect">
            <a:avLst/>
          </a:prstGeom>
        </p:spPr>
      </p:pic>
      <p:pic>
        <p:nvPicPr>
          <p:cNvPr id="9" name="Picture 8">
            <a:extLst>
              <a:ext uri="{FF2B5EF4-FFF2-40B4-BE49-F238E27FC236}">
                <a16:creationId xmlns:a16="http://schemas.microsoft.com/office/drawing/2014/main" id="{F503292F-961C-4476-B806-77266BC576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0274" y="2366859"/>
            <a:ext cx="1524000" cy="1524000"/>
          </a:xfrm>
          <a:prstGeom prst="rect">
            <a:avLst/>
          </a:prstGeom>
        </p:spPr>
      </p:pic>
      <p:pic>
        <p:nvPicPr>
          <p:cNvPr id="10" name="Picture 9">
            <a:extLst>
              <a:ext uri="{FF2B5EF4-FFF2-40B4-BE49-F238E27FC236}">
                <a16:creationId xmlns:a16="http://schemas.microsoft.com/office/drawing/2014/main" id="{5EAEA138-9020-462C-90A7-CC600BF9E5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44274" y="3031709"/>
            <a:ext cx="1493352" cy="1493352"/>
          </a:xfrm>
          <a:prstGeom prst="rect">
            <a:avLst/>
          </a:prstGeom>
        </p:spPr>
      </p:pic>
    </p:spTree>
    <p:extLst>
      <p:ext uri="{BB962C8B-B14F-4D97-AF65-F5344CB8AC3E}">
        <p14:creationId xmlns:p14="http://schemas.microsoft.com/office/powerpoint/2010/main" val="3335142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2587" y="320487"/>
            <a:ext cx="8378826" cy="341572"/>
          </a:xfrm>
        </p:spPr>
        <p:txBody>
          <a:bodyPr/>
          <a:lstStyle/>
          <a:p>
            <a:r>
              <a:rPr lang="en-GB" dirty="0"/>
              <a:t>http://ukorcidsupport.jisc.ac.uk                                 #orcid_uk</a:t>
            </a:r>
          </a:p>
        </p:txBody>
      </p:sp>
      <p:sp>
        <p:nvSpPr>
          <p:cNvPr id="2" name="Text Placeholder 1"/>
          <p:cNvSpPr>
            <a:spLocks noGrp="1"/>
          </p:cNvSpPr>
          <p:nvPr>
            <p:ph type="body" idx="13"/>
          </p:nvPr>
        </p:nvSpPr>
        <p:spPr>
          <a:xfrm>
            <a:off x="361389" y="885440"/>
            <a:ext cx="3959999" cy="211356"/>
          </a:xfrm>
        </p:spPr>
        <p:txBody>
          <a:bodyPr/>
          <a:lstStyle/>
          <a:p>
            <a:r>
              <a:rPr lang="en-US" dirty="0"/>
              <a:t>C</a:t>
            </a:r>
            <a:r>
              <a:rPr lang="en-GB" dirty="0" err="1"/>
              <a:t>hristopher</a:t>
            </a:r>
            <a:r>
              <a:rPr lang="en-GB" dirty="0"/>
              <a:t> Brown</a:t>
            </a:r>
          </a:p>
        </p:txBody>
      </p:sp>
      <p:pic>
        <p:nvPicPr>
          <p:cNvPr id="13" name="Picture Placeholder 12"/>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3594" b="3594"/>
          <a:stretch>
            <a:fillRect/>
          </a:stretch>
        </p:blipFill>
        <p:spPr>
          <a:xfrm>
            <a:off x="3263900" y="1095375"/>
            <a:ext cx="5575300" cy="3463925"/>
          </a:xfrm>
          <a:noFill/>
          <a:ln>
            <a:noFill/>
          </a:ln>
        </p:spPr>
      </p:pic>
      <p:sp>
        <p:nvSpPr>
          <p:cNvPr id="3" name="Text Placeholder 2"/>
          <p:cNvSpPr>
            <a:spLocks noGrp="1"/>
          </p:cNvSpPr>
          <p:nvPr>
            <p:ph idx="1"/>
          </p:nvPr>
        </p:nvSpPr>
        <p:spPr>
          <a:xfrm>
            <a:off x="361390" y="1201811"/>
            <a:ext cx="2902508" cy="610465"/>
          </a:xfrm>
        </p:spPr>
        <p:txBody>
          <a:bodyPr/>
          <a:lstStyle/>
          <a:p>
            <a:pPr marL="0" indent="0">
              <a:buNone/>
            </a:pPr>
            <a:r>
              <a:rPr lang="en-GB" dirty="0"/>
              <a:t>Product manager, Open research services</a:t>
            </a:r>
            <a:endParaRPr lang="en-GB" sz="1200" dirty="0"/>
          </a:p>
          <a:p>
            <a:pPr marL="0" indent="0">
              <a:buNone/>
            </a:pPr>
            <a:r>
              <a:rPr lang="en-GB" dirty="0"/>
              <a:t>Christopher.Brown@jisc.ac.uk</a:t>
            </a:r>
            <a:endParaRPr lang="en-GB" sz="1200" dirty="0"/>
          </a:p>
          <a:p>
            <a:endParaRPr lang="en-GB" dirty="0"/>
          </a:p>
        </p:txBody>
      </p:sp>
      <p:sp>
        <p:nvSpPr>
          <p:cNvPr id="7" name="Text Placeholder 1"/>
          <p:cNvSpPr txBox="1">
            <a:spLocks/>
          </p:cNvSpPr>
          <p:nvPr/>
        </p:nvSpPr>
        <p:spPr>
          <a:xfrm>
            <a:off x="364443" y="1873051"/>
            <a:ext cx="3959999" cy="255741"/>
          </a:xfrm>
          <a:prstGeom prst="rect">
            <a:avLst/>
          </a:prstGeom>
        </p:spPr>
        <p:txBody>
          <a:bodyPr lIns="0" tIns="0" rIns="0" bIns="0" anchor="t" anchorCtr="0"/>
          <a:lstStyle>
            <a:lvl1pPr marL="0" indent="0" algn="l" defTabSz="685800" rtl="0" eaLnBrk="1" latinLnBrk="0" hangingPunct="1">
              <a:lnSpc>
                <a:spcPct val="90000"/>
              </a:lnSpc>
              <a:spcBef>
                <a:spcPts val="750"/>
              </a:spcBef>
              <a:buFont typeface="Arial" panose="020B0604020202020204" pitchFamily="34" charset="0"/>
              <a:buNone/>
              <a:defRPr sz="1700" b="0" i="0" kern="1200">
                <a:solidFill>
                  <a:schemeClr val="bg1"/>
                </a:solidFill>
                <a:latin typeface="Roboto Medium" panose="02000000000000000000" pitchFamily="2" charset="0"/>
                <a:ea typeface="Roboto Medium" panose="02000000000000000000" pitchFamily="2" charset="0"/>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en-GB" dirty="0"/>
              <a:t>Monica Duke</a:t>
            </a:r>
          </a:p>
        </p:txBody>
      </p:sp>
      <p:sp>
        <p:nvSpPr>
          <p:cNvPr id="8" name="Text Placeholder 2"/>
          <p:cNvSpPr txBox="1">
            <a:spLocks/>
          </p:cNvSpPr>
          <p:nvPr/>
        </p:nvSpPr>
        <p:spPr>
          <a:xfrm>
            <a:off x="358774" y="2197646"/>
            <a:ext cx="3045841" cy="707401"/>
          </a:xfrm>
          <a:prstGeom prst="rect">
            <a:avLst/>
          </a:prstGeom>
        </p:spPr>
        <p:txBody>
          <a:bodyPr lIns="0" tIns="0" rIns="0" bIns="0"/>
          <a:lstStyle>
            <a:lvl1pPr marL="90488" indent="-90488" algn="l" defTabSz="270000" rtl="0" eaLnBrk="1" latinLnBrk="0" hangingPunct="1">
              <a:lnSpc>
                <a:spcPct val="100000"/>
              </a:lnSpc>
              <a:spcBef>
                <a:spcPts val="750"/>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1pPr>
            <a:lvl2pPr marL="180975" indent="-90488"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2pPr>
            <a:lvl3pPr marL="266700" indent="-85725"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3pPr>
            <a:lvl4pPr marL="357188" indent="-90488"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4pPr>
            <a:lvl5pPr marL="447675" indent="-90488"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GB" dirty="0"/>
              <a:t>Technical specialist, Open research services</a:t>
            </a:r>
          </a:p>
          <a:p>
            <a:pPr marL="0" indent="0">
              <a:buFont typeface="Arial" panose="020B0604020202020204" pitchFamily="34" charset="0"/>
              <a:buNone/>
            </a:pPr>
            <a:r>
              <a:rPr lang="en-GB" dirty="0"/>
              <a:t>Monica.Duke@jisc.ac.uk</a:t>
            </a:r>
          </a:p>
          <a:p>
            <a:endParaRPr lang="en-GB" dirty="0"/>
          </a:p>
        </p:txBody>
      </p:sp>
      <p:sp>
        <p:nvSpPr>
          <p:cNvPr id="9" name="Text Placeholder 1"/>
          <p:cNvSpPr txBox="1">
            <a:spLocks/>
          </p:cNvSpPr>
          <p:nvPr/>
        </p:nvSpPr>
        <p:spPr>
          <a:xfrm>
            <a:off x="358774" y="2917780"/>
            <a:ext cx="3146425" cy="296410"/>
          </a:xfrm>
          <a:prstGeom prst="rect">
            <a:avLst/>
          </a:prstGeom>
        </p:spPr>
        <p:txBody>
          <a:bodyPr lIns="0" tIns="0" rIns="0" bIns="0" anchor="t" anchorCtr="0"/>
          <a:lstStyle>
            <a:lvl1pPr marL="0" indent="0" algn="l" defTabSz="685800" rtl="0" eaLnBrk="1" latinLnBrk="0" hangingPunct="1">
              <a:lnSpc>
                <a:spcPct val="90000"/>
              </a:lnSpc>
              <a:spcBef>
                <a:spcPts val="750"/>
              </a:spcBef>
              <a:buFont typeface="Arial" panose="020B0604020202020204" pitchFamily="34" charset="0"/>
              <a:buNone/>
              <a:defRPr sz="1700" b="0" i="0" kern="1200">
                <a:solidFill>
                  <a:schemeClr val="bg1"/>
                </a:solidFill>
                <a:latin typeface="Roboto Medium" panose="02000000000000000000" pitchFamily="2" charset="0"/>
                <a:ea typeface="Roboto Medium" panose="02000000000000000000" pitchFamily="2" charset="0"/>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en-GB" dirty="0"/>
              <a:t>Adam Vials Moore</a:t>
            </a:r>
          </a:p>
        </p:txBody>
      </p:sp>
      <p:sp>
        <p:nvSpPr>
          <p:cNvPr id="10" name="Text Placeholder 2"/>
          <p:cNvSpPr txBox="1">
            <a:spLocks/>
          </p:cNvSpPr>
          <p:nvPr/>
        </p:nvSpPr>
        <p:spPr>
          <a:xfrm>
            <a:off x="358774" y="3280151"/>
            <a:ext cx="2905124" cy="618648"/>
          </a:xfrm>
          <a:prstGeom prst="rect">
            <a:avLst/>
          </a:prstGeom>
        </p:spPr>
        <p:txBody>
          <a:bodyPr lIns="0" tIns="0" rIns="0" bIns="0"/>
          <a:lstStyle>
            <a:lvl1pPr marL="90488" indent="-90488" algn="l" defTabSz="270000" rtl="0" eaLnBrk="1" latinLnBrk="0" hangingPunct="1">
              <a:lnSpc>
                <a:spcPct val="100000"/>
              </a:lnSpc>
              <a:spcBef>
                <a:spcPts val="750"/>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1pPr>
            <a:lvl2pPr marL="180975" indent="-90488"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2pPr>
            <a:lvl3pPr marL="266700" indent="-85725"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3pPr>
            <a:lvl4pPr marL="357188" indent="-90488"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4pPr>
            <a:lvl5pPr marL="447675" indent="-90488"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dirty="0"/>
              <a:t>Product specialist – persistent Identifiers </a:t>
            </a:r>
          </a:p>
          <a:p>
            <a:pPr marL="0" indent="0">
              <a:buNone/>
            </a:pPr>
            <a:r>
              <a:rPr lang="en-GB" dirty="0"/>
              <a:t>Adam.VialsMoore@jisc.ac.uk</a:t>
            </a:r>
          </a:p>
          <a:p>
            <a:endParaRPr lang="en-GB" dirty="0"/>
          </a:p>
        </p:txBody>
      </p:sp>
      <p:sp>
        <p:nvSpPr>
          <p:cNvPr id="11" name="TextBox 10"/>
          <p:cNvSpPr txBox="1"/>
          <p:nvPr/>
        </p:nvSpPr>
        <p:spPr>
          <a:xfrm>
            <a:off x="2597921" y="4660592"/>
            <a:ext cx="6139679" cy="300082"/>
          </a:xfrm>
          <a:prstGeom prst="rect">
            <a:avLst/>
          </a:prstGeom>
          <a:noFill/>
        </p:spPr>
        <p:txBody>
          <a:bodyPr wrap="square" rtlCol="0">
            <a:spAutoFit/>
          </a:bodyPr>
          <a:lstStyle/>
          <a:p>
            <a:r>
              <a:rPr lang="en-GB">
                <a:solidFill>
                  <a:schemeClr val="bg1">
                    <a:lumMod val="65000"/>
                  </a:schemeClr>
                </a:solidFill>
              </a:rPr>
              <a:t>Image courtesy of Andy Mabbett @</a:t>
            </a:r>
            <a:r>
              <a:rPr lang="en-GB" err="1">
                <a:solidFill>
                  <a:schemeClr val="bg1">
                    <a:lumMod val="65000"/>
                  </a:schemeClr>
                </a:solidFill>
              </a:rPr>
              <a:t>pigsonthewing</a:t>
            </a:r>
            <a:r>
              <a:rPr lang="en-GB">
                <a:solidFill>
                  <a:schemeClr val="bg1">
                    <a:lumMod val="65000"/>
                  </a:schemeClr>
                </a:solidFill>
              </a:rPr>
              <a:t> http://pigsonthewing.org.uk</a:t>
            </a:r>
          </a:p>
        </p:txBody>
      </p:sp>
      <p:sp>
        <p:nvSpPr>
          <p:cNvPr id="5" name="Rectangle 4">
            <a:extLst>
              <a:ext uri="{FF2B5EF4-FFF2-40B4-BE49-F238E27FC236}">
                <a16:creationId xmlns:a16="http://schemas.microsoft.com/office/drawing/2014/main" id="{DCDB9A5A-9308-4A23-A2BB-E83F7037D7DE}"/>
              </a:ext>
            </a:extLst>
          </p:cNvPr>
          <p:cNvSpPr/>
          <p:nvPr/>
        </p:nvSpPr>
        <p:spPr>
          <a:xfrm rot="20327372">
            <a:off x="3315212" y="926454"/>
            <a:ext cx="3416321" cy="923330"/>
          </a:xfrm>
          <a:prstGeom prst="rect">
            <a:avLst/>
          </a:prstGeom>
          <a:solidFill>
            <a:schemeClr val="bg1">
              <a:lumMod val="75000"/>
              <a:alpha val="29000"/>
            </a:schemeClr>
          </a:solidFill>
          <a:ln>
            <a:noFill/>
          </a:ln>
        </p:spPr>
        <p:txBody>
          <a:bodyPr wrap="none" lIns="91440" tIns="45720" rIns="91440" bIns="45720">
            <a:prstTxWarp prst="textWave1">
              <a:avLst/>
            </a:prstTxWarp>
            <a:spAutoFit/>
          </a:bodyPr>
          <a:lstStyle/>
          <a:p>
            <a:pPr algn="ctr"/>
            <a:r>
              <a:rPr lang="en-US" sz="5400" b="0" cap="none" spc="0">
                <a:ln w="0"/>
                <a:solidFill>
                  <a:srgbClr val="FFFF00"/>
                </a:solidFill>
                <a:effectLst>
                  <a:reflection blurRad="6350" stA="53000" endA="300" endPos="35500" dir="5400000" sy="-90000" algn="bl" rotWithShape="0"/>
                </a:effectLst>
              </a:rPr>
              <a:t>Thank you</a:t>
            </a:r>
          </a:p>
        </p:txBody>
      </p:sp>
      <p:sp>
        <p:nvSpPr>
          <p:cNvPr id="12" name="Text Placeholder 1">
            <a:extLst>
              <a:ext uri="{FF2B5EF4-FFF2-40B4-BE49-F238E27FC236}">
                <a16:creationId xmlns:a16="http://schemas.microsoft.com/office/drawing/2014/main" id="{807413F6-F3D6-4D90-BD27-FA902C8A9F8F}"/>
              </a:ext>
            </a:extLst>
          </p:cNvPr>
          <p:cNvSpPr txBox="1">
            <a:spLocks/>
          </p:cNvSpPr>
          <p:nvPr/>
        </p:nvSpPr>
        <p:spPr>
          <a:xfrm>
            <a:off x="308481" y="3970015"/>
            <a:ext cx="3146425" cy="296410"/>
          </a:xfrm>
          <a:prstGeom prst="rect">
            <a:avLst/>
          </a:prstGeom>
        </p:spPr>
        <p:txBody>
          <a:bodyPr lIns="0" tIns="0" rIns="0" bIns="0" anchor="t" anchorCtr="0"/>
          <a:lstStyle>
            <a:lvl1pPr marL="0" indent="0" algn="l" defTabSz="685800" rtl="0" eaLnBrk="1" latinLnBrk="0" hangingPunct="1">
              <a:lnSpc>
                <a:spcPct val="90000"/>
              </a:lnSpc>
              <a:spcBef>
                <a:spcPts val="750"/>
              </a:spcBef>
              <a:buFont typeface="Arial" panose="020B0604020202020204" pitchFamily="34" charset="0"/>
              <a:buNone/>
              <a:defRPr sz="1700" b="0" i="0" kern="1200">
                <a:solidFill>
                  <a:schemeClr val="bg1"/>
                </a:solidFill>
                <a:latin typeface="Roboto Medium" panose="02000000000000000000" pitchFamily="2" charset="0"/>
                <a:ea typeface="Roboto Medium" panose="02000000000000000000" pitchFamily="2" charset="0"/>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en-US" dirty="0"/>
              <a:t>K</a:t>
            </a:r>
            <a:r>
              <a:rPr lang="en-GB" dirty="0" err="1"/>
              <a:t>athryn</a:t>
            </a:r>
            <a:r>
              <a:rPr lang="en-GB" dirty="0"/>
              <a:t> Smith</a:t>
            </a:r>
          </a:p>
        </p:txBody>
      </p:sp>
      <p:sp>
        <p:nvSpPr>
          <p:cNvPr id="14" name="Text Placeholder 2">
            <a:extLst>
              <a:ext uri="{FF2B5EF4-FFF2-40B4-BE49-F238E27FC236}">
                <a16:creationId xmlns:a16="http://schemas.microsoft.com/office/drawing/2014/main" id="{B3F379F7-BBE7-4D8D-B42E-66025368662F}"/>
              </a:ext>
            </a:extLst>
          </p:cNvPr>
          <p:cNvSpPr txBox="1">
            <a:spLocks/>
          </p:cNvSpPr>
          <p:nvPr/>
        </p:nvSpPr>
        <p:spPr>
          <a:xfrm>
            <a:off x="304799" y="4257285"/>
            <a:ext cx="3298371" cy="724473"/>
          </a:xfrm>
          <a:prstGeom prst="rect">
            <a:avLst/>
          </a:prstGeom>
        </p:spPr>
        <p:txBody>
          <a:bodyPr lIns="0" tIns="0" rIns="0" bIns="0"/>
          <a:lstStyle>
            <a:lvl1pPr marL="90488" indent="-90488" algn="l" defTabSz="270000" rtl="0" eaLnBrk="1" latinLnBrk="0" hangingPunct="1">
              <a:lnSpc>
                <a:spcPct val="100000"/>
              </a:lnSpc>
              <a:spcBef>
                <a:spcPts val="750"/>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1pPr>
            <a:lvl2pPr marL="180975" indent="-90488"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2pPr>
            <a:lvl3pPr marL="266700" indent="-85725"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3pPr>
            <a:lvl4pPr marL="357188" indent="-90488"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4pPr>
            <a:lvl5pPr marL="447675" indent="-90488" algn="l" defTabSz="270000" rtl="0" eaLnBrk="1" latinLnBrk="0" hangingPunct="1">
              <a:lnSpc>
                <a:spcPct val="100000"/>
              </a:lnSpc>
              <a:spcBef>
                <a:spcPts val="375"/>
              </a:spcBef>
              <a:buFont typeface="Arial" panose="020B0604020202020204" pitchFamily="34" charset="0"/>
              <a:buChar char="•"/>
              <a:tabLst/>
              <a:defRPr sz="1200" b="0" i="0" kern="1200">
                <a:solidFill>
                  <a:schemeClr val="bg1"/>
                </a:solidFill>
                <a:latin typeface="Roboto Light" panose="02000000000000000000" pitchFamily="2" charset="0"/>
                <a:ea typeface="Roboto Light" panose="02000000000000000000" pitchFamily="2"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dirty="0"/>
              <a:t>Service coordinator – Open research Services</a:t>
            </a:r>
          </a:p>
          <a:p>
            <a:pPr marL="0" indent="0">
              <a:buNone/>
            </a:pPr>
            <a:r>
              <a:rPr lang="en-GB" dirty="0"/>
              <a:t>Kathryn.Smith@jisc.ac.uk</a:t>
            </a:r>
          </a:p>
          <a:p>
            <a:endParaRPr lang="en-GB" dirty="0"/>
          </a:p>
        </p:txBody>
      </p:sp>
    </p:spTree>
    <p:extLst>
      <p:ext uri="{BB962C8B-B14F-4D97-AF65-F5344CB8AC3E}">
        <p14:creationId xmlns:p14="http://schemas.microsoft.com/office/powerpoint/2010/main" val="3642094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7B925-BD26-4E73-A259-226B50C24B0C}"/>
              </a:ext>
            </a:extLst>
          </p:cNvPr>
          <p:cNvSpPr>
            <a:spLocks noGrp="1"/>
          </p:cNvSpPr>
          <p:nvPr>
            <p:ph type="title"/>
          </p:nvPr>
        </p:nvSpPr>
        <p:spPr/>
        <p:txBody>
          <a:bodyPr/>
          <a:lstStyle/>
          <a:p>
            <a:r>
              <a:rPr lang="en-US"/>
              <a:t>Overview</a:t>
            </a:r>
            <a:endParaRPr lang="en-GB"/>
          </a:p>
        </p:txBody>
      </p:sp>
      <p:sp>
        <p:nvSpPr>
          <p:cNvPr id="3" name="Footer Placeholder 2">
            <a:extLst>
              <a:ext uri="{FF2B5EF4-FFF2-40B4-BE49-F238E27FC236}">
                <a16:creationId xmlns:a16="http://schemas.microsoft.com/office/drawing/2014/main" id="{BC3AC5D6-C92A-4157-94C4-6D6CFB897795}"/>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83AF7F53-88A9-4545-A048-B3F62A368411}"/>
              </a:ext>
            </a:extLst>
          </p:cNvPr>
          <p:cNvSpPr>
            <a:spLocks noGrp="1"/>
          </p:cNvSpPr>
          <p:nvPr>
            <p:ph type="sldNum" sz="quarter" idx="12"/>
          </p:nvPr>
        </p:nvSpPr>
        <p:spPr/>
        <p:txBody>
          <a:bodyPr/>
          <a:lstStyle/>
          <a:p>
            <a:fld id="{0BD7AF65-ABD8-9745-9161-1D3466EAFE0E}" type="slidenum">
              <a:rPr lang="en-GB" smtClean="0"/>
              <a:t>2</a:t>
            </a:fld>
            <a:endParaRPr lang="en-GB"/>
          </a:p>
        </p:txBody>
      </p:sp>
      <p:sp>
        <p:nvSpPr>
          <p:cNvPr id="6" name="Content Placeholder 5">
            <a:extLst>
              <a:ext uri="{FF2B5EF4-FFF2-40B4-BE49-F238E27FC236}">
                <a16:creationId xmlns:a16="http://schemas.microsoft.com/office/drawing/2014/main" id="{B54DE494-8B8E-4ABA-A364-A4927E8D8C03}"/>
              </a:ext>
            </a:extLst>
          </p:cNvPr>
          <p:cNvSpPr>
            <a:spLocks noGrp="1"/>
          </p:cNvSpPr>
          <p:nvPr>
            <p:ph idx="1"/>
          </p:nvPr>
        </p:nvSpPr>
        <p:spPr>
          <a:xfrm>
            <a:off x="457829" y="1064821"/>
            <a:ext cx="6518276" cy="3558954"/>
          </a:xfrm>
        </p:spPr>
        <p:txBody>
          <a:bodyPr/>
          <a:lstStyle/>
          <a:p>
            <a:pPr marL="515620" indent="-342900">
              <a:tabLst>
                <a:tab pos="173038" algn="l"/>
              </a:tabLst>
            </a:pPr>
            <a:r>
              <a:rPr lang="en-US" sz="2400">
                <a:latin typeface="Roboto Light"/>
                <a:ea typeface="Roboto Light"/>
              </a:rPr>
              <a:t>The team​</a:t>
            </a:r>
            <a:endParaRPr lang="en-US"/>
          </a:p>
          <a:p>
            <a:pPr marL="534670" indent="-361950" fontAlgn="base">
              <a:tabLst>
                <a:tab pos="173038" algn="l"/>
              </a:tabLst>
            </a:pPr>
            <a:r>
              <a:rPr lang="en-US" sz="2400">
                <a:latin typeface="Roboto Light"/>
                <a:ea typeface="Roboto Light"/>
              </a:rPr>
              <a:t>What we do</a:t>
            </a:r>
            <a:endParaRPr lang="en-US" sz="2400"/>
          </a:p>
          <a:p>
            <a:pPr marL="534670" indent="-361950">
              <a:tabLst>
                <a:tab pos="173038" algn="l"/>
              </a:tabLst>
            </a:pPr>
            <a:r>
              <a:rPr lang="en-US" sz="2400">
                <a:latin typeface="Roboto Light"/>
                <a:ea typeface="Roboto Light"/>
              </a:rPr>
              <a:t>Current shape of the consortium</a:t>
            </a:r>
            <a:endParaRPr lang="en-US" sz="2400"/>
          </a:p>
          <a:p>
            <a:pPr marL="534670" indent="-361950">
              <a:tabLst>
                <a:tab pos="173038" algn="l"/>
              </a:tabLst>
            </a:pPr>
            <a:r>
              <a:rPr lang="en-US" sz="2400">
                <a:latin typeface="Roboto Light"/>
                <a:ea typeface="Roboto Light"/>
              </a:rPr>
              <a:t>Highlights 2020-2021</a:t>
            </a:r>
          </a:p>
          <a:p>
            <a:pPr marL="625157" lvl="1" indent="-361950">
              <a:tabLst>
                <a:tab pos="173038" algn="l"/>
              </a:tabLst>
            </a:pPr>
            <a:r>
              <a:rPr lang="en-US" sz="2400">
                <a:latin typeface="Roboto Light"/>
                <a:ea typeface="Roboto Light"/>
              </a:rPr>
              <a:t>5 year anniversary celebration</a:t>
            </a:r>
          </a:p>
          <a:p>
            <a:pPr marL="625157" lvl="1" indent="-361950">
              <a:tabLst>
                <a:tab pos="173038" algn="l"/>
              </a:tabLst>
            </a:pPr>
            <a:r>
              <a:rPr lang="en-US" sz="2400">
                <a:latin typeface="Roboto Light"/>
                <a:ea typeface="Roboto Light"/>
              </a:rPr>
              <a:t>UKRI and peer review</a:t>
            </a:r>
          </a:p>
          <a:p>
            <a:pPr marL="534670" indent="-361950">
              <a:tabLst>
                <a:tab pos="173038" algn="l"/>
              </a:tabLst>
            </a:pPr>
            <a:r>
              <a:rPr lang="en-US" sz="2400">
                <a:latin typeface="Roboto Light"/>
                <a:ea typeface="Roboto Light"/>
              </a:rPr>
              <a:t>News: pricing 2022-24</a:t>
            </a:r>
            <a:endParaRPr lang="en-US" sz="2400"/>
          </a:p>
          <a:p>
            <a:pPr marL="534670" indent="-361950">
              <a:tabLst>
                <a:tab pos="173038" algn="l"/>
              </a:tabLst>
            </a:pPr>
            <a:r>
              <a:rPr lang="en-US" sz="2400">
                <a:latin typeface="Roboto Light"/>
                <a:ea typeface="Roboto Light"/>
              </a:rPr>
              <a:t>2021-22 priorities and plans</a:t>
            </a:r>
            <a:endParaRPr lang="en-US" sz="4400"/>
          </a:p>
          <a:p>
            <a:endParaRPr lang="en-GB"/>
          </a:p>
        </p:txBody>
      </p:sp>
    </p:spTree>
    <p:extLst>
      <p:ext uri="{BB962C8B-B14F-4D97-AF65-F5344CB8AC3E}">
        <p14:creationId xmlns:p14="http://schemas.microsoft.com/office/powerpoint/2010/main" val="3114067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8CFB-A60B-4CF2-A0F4-9160B2B35830}"/>
              </a:ext>
            </a:extLst>
          </p:cNvPr>
          <p:cNvSpPr>
            <a:spLocks noGrp="1"/>
          </p:cNvSpPr>
          <p:nvPr>
            <p:ph type="title"/>
          </p:nvPr>
        </p:nvSpPr>
        <p:spPr/>
        <p:txBody>
          <a:bodyPr/>
          <a:lstStyle/>
          <a:p>
            <a:r>
              <a:rPr lang="en-GB">
                <a:latin typeface="Roboto Black"/>
                <a:ea typeface="Roboto Black"/>
              </a:rPr>
              <a:t>Jisc ORCID support team</a:t>
            </a:r>
            <a:endParaRPr lang="en-GB"/>
          </a:p>
        </p:txBody>
      </p:sp>
      <p:sp>
        <p:nvSpPr>
          <p:cNvPr id="3" name="Footer Placeholder 2">
            <a:extLst>
              <a:ext uri="{FF2B5EF4-FFF2-40B4-BE49-F238E27FC236}">
                <a16:creationId xmlns:a16="http://schemas.microsoft.com/office/drawing/2014/main" id="{8EF29FE4-36DC-4B6B-B98B-64129B7512ED}"/>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AD566086-B49B-4116-B73E-C6FA71EACDEB}"/>
              </a:ext>
            </a:extLst>
          </p:cNvPr>
          <p:cNvSpPr>
            <a:spLocks noGrp="1"/>
          </p:cNvSpPr>
          <p:nvPr>
            <p:ph type="sldNum" sz="quarter" idx="12"/>
          </p:nvPr>
        </p:nvSpPr>
        <p:spPr/>
        <p:txBody>
          <a:bodyPr/>
          <a:lstStyle/>
          <a:p>
            <a:fld id="{0BD7AF65-ABD8-9745-9161-1D3466EAFE0E}" type="slidenum">
              <a:rPr lang="en-GB" smtClean="0"/>
              <a:t>3</a:t>
            </a:fld>
            <a:endParaRPr lang="en-GB"/>
          </a:p>
        </p:txBody>
      </p:sp>
      <p:pic>
        <p:nvPicPr>
          <p:cNvPr id="8" name="Content Placeholder 6">
            <a:extLst>
              <a:ext uri="{FF2B5EF4-FFF2-40B4-BE49-F238E27FC236}">
                <a16:creationId xmlns:a16="http://schemas.microsoft.com/office/drawing/2014/main" id="{B2EA65BF-2D4F-4A52-8E36-5AC392A7AA3B}"/>
              </a:ext>
            </a:extLst>
          </p:cNvPr>
          <p:cNvPicPr>
            <a:picLocks noGrp="1"/>
          </p:cNvPicPr>
          <p:nvPr>
            <p:ph idx="1"/>
          </p:nvPr>
        </p:nvPicPr>
        <p:blipFill rotWithShape="1">
          <a:blip r:embed="rId2" cstate="print">
            <a:extLst>
              <a:ext uri="{28A0092B-C50C-407E-A947-70E740481C1C}">
                <a14:useLocalDpi xmlns:a14="http://schemas.microsoft.com/office/drawing/2010/main" val="0"/>
              </a:ext>
            </a:extLst>
          </a:blip>
          <a:srcRect l="2128" t="3752" r="10638" b="-1252"/>
          <a:stretch/>
        </p:blipFill>
        <p:spPr>
          <a:xfrm rot="5400000">
            <a:off x="4536000" y="1420136"/>
            <a:ext cx="1476000" cy="1404000"/>
          </a:xfrm>
          <a:ln w="25400">
            <a:solidFill>
              <a:schemeClr val="bg1"/>
            </a:solidFill>
          </a:ln>
        </p:spPr>
      </p:pic>
      <p:pic>
        <p:nvPicPr>
          <p:cNvPr id="9" name="Picture 8">
            <a:extLst>
              <a:ext uri="{FF2B5EF4-FFF2-40B4-BE49-F238E27FC236}">
                <a16:creationId xmlns:a16="http://schemas.microsoft.com/office/drawing/2014/main" id="{C038822F-AC19-43E0-8DE5-12E555400A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0971" y="1384136"/>
            <a:ext cx="1464352" cy="1416486"/>
          </a:xfrm>
          <a:prstGeom prst="rect">
            <a:avLst/>
          </a:prstGeom>
          <a:ln w="25400">
            <a:solidFill>
              <a:schemeClr val="bg1"/>
            </a:solidFill>
          </a:ln>
        </p:spPr>
      </p:pic>
      <p:sp>
        <p:nvSpPr>
          <p:cNvPr id="10" name="TextBox 9">
            <a:extLst>
              <a:ext uri="{FF2B5EF4-FFF2-40B4-BE49-F238E27FC236}">
                <a16:creationId xmlns:a16="http://schemas.microsoft.com/office/drawing/2014/main" id="{4A85375B-0AD6-43D5-9341-BE351AFD7678}"/>
              </a:ext>
            </a:extLst>
          </p:cNvPr>
          <p:cNvSpPr txBox="1"/>
          <p:nvPr/>
        </p:nvSpPr>
        <p:spPr>
          <a:xfrm>
            <a:off x="4546944" y="2888218"/>
            <a:ext cx="1380506" cy="338554"/>
          </a:xfrm>
          <a:prstGeom prst="rect">
            <a:avLst/>
          </a:prstGeom>
          <a:noFill/>
        </p:spPr>
        <p:txBody>
          <a:bodyPr wrap="none" rtlCol="0">
            <a:spAutoFit/>
          </a:bodyPr>
          <a:lstStyle/>
          <a:p>
            <a:r>
              <a:rPr lang="en-GB" sz="1600">
                <a:solidFill>
                  <a:schemeClr val="bg1"/>
                </a:solidFill>
              </a:rPr>
              <a:t>Monica Duke</a:t>
            </a:r>
          </a:p>
        </p:txBody>
      </p:sp>
      <p:sp>
        <p:nvSpPr>
          <p:cNvPr id="11" name="TextBox 10">
            <a:extLst>
              <a:ext uri="{FF2B5EF4-FFF2-40B4-BE49-F238E27FC236}">
                <a16:creationId xmlns:a16="http://schemas.microsoft.com/office/drawing/2014/main" id="{87789603-C0A9-4CBD-85AB-4CD899956B0E}"/>
              </a:ext>
            </a:extLst>
          </p:cNvPr>
          <p:cNvSpPr txBox="1"/>
          <p:nvPr/>
        </p:nvSpPr>
        <p:spPr>
          <a:xfrm>
            <a:off x="6135504" y="2907625"/>
            <a:ext cx="2413001" cy="546303"/>
          </a:xfrm>
          <a:prstGeom prst="rect">
            <a:avLst/>
          </a:prstGeom>
          <a:noFill/>
        </p:spPr>
        <p:txBody>
          <a:bodyPr wrap="square" rtlCol="0">
            <a:spAutoFit/>
          </a:bodyPr>
          <a:lstStyle/>
          <a:p>
            <a:pPr lvl="1" indent="0"/>
            <a:r>
              <a:rPr lang="en-GB" sz="1600" kern="1200">
                <a:solidFill>
                  <a:schemeClr val="bg1"/>
                </a:solidFill>
              </a:rPr>
              <a:t>Adam Vials Moore</a:t>
            </a:r>
          </a:p>
          <a:p>
            <a:endParaRPr lang="en-GB"/>
          </a:p>
        </p:txBody>
      </p:sp>
      <p:sp>
        <p:nvSpPr>
          <p:cNvPr id="12" name="TextBox 11">
            <a:extLst>
              <a:ext uri="{FF2B5EF4-FFF2-40B4-BE49-F238E27FC236}">
                <a16:creationId xmlns:a16="http://schemas.microsoft.com/office/drawing/2014/main" id="{7E583D58-70A3-4222-92BD-6D3BE17FA2A2}"/>
              </a:ext>
            </a:extLst>
          </p:cNvPr>
          <p:cNvSpPr txBox="1"/>
          <p:nvPr/>
        </p:nvSpPr>
        <p:spPr>
          <a:xfrm>
            <a:off x="4275010" y="3496204"/>
            <a:ext cx="4167660" cy="424732"/>
          </a:xfrm>
          <a:prstGeom prst="rect">
            <a:avLst/>
          </a:prstGeom>
          <a:noFill/>
        </p:spPr>
        <p:txBody>
          <a:bodyPr wrap="square" rtlCol="0">
            <a:spAutoFit/>
          </a:bodyPr>
          <a:lstStyle/>
          <a:p>
            <a:pPr marL="287330" lvl="1" defTabSz="455602" eaLnBrk="0" fontAlgn="base">
              <a:lnSpc>
                <a:spcPct val="90000"/>
              </a:lnSpc>
              <a:spcBef>
                <a:spcPts val="800"/>
              </a:spcBef>
              <a:spcAft>
                <a:spcPct val="0"/>
              </a:spcAft>
              <a:buClr>
                <a:srgbClr val="DE481C"/>
              </a:buClr>
              <a:buSzPct val="120000"/>
            </a:pPr>
            <a:r>
              <a:rPr lang="en-GB" sz="2400">
                <a:solidFill>
                  <a:schemeClr val="bg1"/>
                </a:solidFill>
              </a:rPr>
              <a:t>Front line support team</a:t>
            </a:r>
            <a:endParaRPr lang="en-GB" sz="1200">
              <a:solidFill>
                <a:schemeClr val="bg1"/>
              </a:solidFill>
            </a:endParaRPr>
          </a:p>
        </p:txBody>
      </p:sp>
      <p:sp>
        <p:nvSpPr>
          <p:cNvPr id="13" name="TextBox 12">
            <a:extLst>
              <a:ext uri="{FF2B5EF4-FFF2-40B4-BE49-F238E27FC236}">
                <a16:creationId xmlns:a16="http://schemas.microsoft.com/office/drawing/2014/main" id="{14D4A4F2-8008-4B83-A24A-75D37CAF605A}"/>
              </a:ext>
            </a:extLst>
          </p:cNvPr>
          <p:cNvSpPr txBox="1"/>
          <p:nvPr/>
        </p:nvSpPr>
        <p:spPr>
          <a:xfrm>
            <a:off x="318274" y="1801767"/>
            <a:ext cx="4000500" cy="1255728"/>
          </a:xfrm>
          <a:prstGeom prst="rect">
            <a:avLst/>
          </a:prstGeom>
          <a:noFill/>
        </p:spPr>
        <p:txBody>
          <a:bodyPr wrap="square" rtlCol="0">
            <a:spAutoFit/>
          </a:bodyPr>
          <a:lstStyle/>
          <a:p>
            <a:pPr marL="287330" lvl="1" defTabSz="455602" eaLnBrk="0" fontAlgn="base">
              <a:lnSpc>
                <a:spcPct val="90000"/>
              </a:lnSpc>
              <a:spcBef>
                <a:spcPts val="800"/>
              </a:spcBef>
              <a:spcAft>
                <a:spcPct val="0"/>
              </a:spcAft>
              <a:buClr>
                <a:srgbClr val="DE481C"/>
              </a:buClr>
              <a:buSzPct val="120000"/>
            </a:pPr>
            <a:r>
              <a:rPr lang="en-GB" sz="2800">
                <a:solidFill>
                  <a:schemeClr val="bg1"/>
                </a:solidFill>
              </a:rPr>
              <a:t>Technical support and community engagement</a:t>
            </a:r>
          </a:p>
        </p:txBody>
      </p:sp>
    </p:spTree>
    <p:extLst>
      <p:ext uri="{BB962C8B-B14F-4D97-AF65-F5344CB8AC3E}">
        <p14:creationId xmlns:p14="http://schemas.microsoft.com/office/powerpoint/2010/main" val="528360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2F19F-D1F6-4F23-8070-D5AB5D3BD2AD}"/>
              </a:ext>
            </a:extLst>
          </p:cNvPr>
          <p:cNvSpPr>
            <a:spLocks noGrp="1"/>
          </p:cNvSpPr>
          <p:nvPr>
            <p:ph type="title"/>
          </p:nvPr>
        </p:nvSpPr>
        <p:spPr>
          <a:xfrm>
            <a:off x="358774" y="339725"/>
            <a:ext cx="8074026" cy="244807"/>
          </a:xfrm>
        </p:spPr>
        <p:txBody>
          <a:bodyPr/>
          <a:lstStyle/>
          <a:p>
            <a:r>
              <a:rPr lang="en-GB" dirty="0"/>
              <a:t>Supported by the wider team Open Research Services</a:t>
            </a:r>
          </a:p>
        </p:txBody>
      </p:sp>
      <p:sp>
        <p:nvSpPr>
          <p:cNvPr id="3" name="Footer Placeholder 2">
            <a:extLst>
              <a:ext uri="{FF2B5EF4-FFF2-40B4-BE49-F238E27FC236}">
                <a16:creationId xmlns:a16="http://schemas.microsoft.com/office/drawing/2014/main" id="{224C67DD-34BB-4675-86AE-F2948F1E7031}"/>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09957FDF-B5A2-45D4-8315-0BAA5AA16ADE}"/>
              </a:ext>
            </a:extLst>
          </p:cNvPr>
          <p:cNvSpPr>
            <a:spLocks noGrp="1"/>
          </p:cNvSpPr>
          <p:nvPr>
            <p:ph type="sldNum" sz="quarter" idx="12"/>
          </p:nvPr>
        </p:nvSpPr>
        <p:spPr/>
        <p:txBody>
          <a:bodyPr/>
          <a:lstStyle/>
          <a:p>
            <a:fld id="{0BD7AF65-ABD8-9745-9161-1D3466EAFE0E}" type="slidenum">
              <a:rPr lang="en-GB" smtClean="0"/>
              <a:t>4</a:t>
            </a:fld>
            <a:endParaRPr lang="en-GB"/>
          </a:p>
        </p:txBody>
      </p:sp>
      <p:sp>
        <p:nvSpPr>
          <p:cNvPr id="5" name="Text Placeholder 4">
            <a:extLst>
              <a:ext uri="{FF2B5EF4-FFF2-40B4-BE49-F238E27FC236}">
                <a16:creationId xmlns:a16="http://schemas.microsoft.com/office/drawing/2014/main" id="{275DB2AD-DA57-4F5A-A19D-1DB0E0C13A72}"/>
              </a:ext>
            </a:extLst>
          </p:cNvPr>
          <p:cNvSpPr>
            <a:spLocks noGrp="1"/>
          </p:cNvSpPr>
          <p:nvPr>
            <p:ph type="body" idx="13"/>
          </p:nvPr>
        </p:nvSpPr>
        <p:spPr/>
        <p:txBody>
          <a:bodyPr/>
          <a:lstStyle/>
          <a:p>
            <a:r>
              <a:rPr lang="en-GB" dirty="0"/>
              <a:t>Additional Jisc-wide support </a:t>
            </a:r>
          </a:p>
          <a:p>
            <a:endParaRPr lang="en-GB" dirty="0"/>
          </a:p>
        </p:txBody>
      </p:sp>
      <p:sp>
        <p:nvSpPr>
          <p:cNvPr id="8" name="Rectangle 7">
            <a:extLst>
              <a:ext uri="{FF2B5EF4-FFF2-40B4-BE49-F238E27FC236}">
                <a16:creationId xmlns:a16="http://schemas.microsoft.com/office/drawing/2014/main" id="{531F0556-1A7D-4732-8B4D-88EB978A179C}"/>
              </a:ext>
            </a:extLst>
          </p:cNvPr>
          <p:cNvSpPr/>
          <p:nvPr/>
        </p:nvSpPr>
        <p:spPr>
          <a:xfrm>
            <a:off x="5211451" y="2040088"/>
            <a:ext cx="1749383" cy="430887"/>
          </a:xfrm>
          <a:prstGeom prst="rect">
            <a:avLst/>
          </a:prstGeom>
        </p:spPr>
        <p:txBody>
          <a:bodyPr wrap="square">
            <a:spAutoFit/>
          </a:bodyPr>
          <a:lstStyle/>
          <a:p>
            <a:r>
              <a:rPr lang="en-GB" sz="1100">
                <a:solidFill>
                  <a:schemeClr val="bg1"/>
                </a:solidFill>
              </a:rPr>
              <a:t>Christopher Brown, Product manager</a:t>
            </a:r>
          </a:p>
        </p:txBody>
      </p:sp>
      <p:sp>
        <p:nvSpPr>
          <p:cNvPr id="9" name="Rectangle 8">
            <a:extLst>
              <a:ext uri="{FF2B5EF4-FFF2-40B4-BE49-F238E27FC236}">
                <a16:creationId xmlns:a16="http://schemas.microsoft.com/office/drawing/2014/main" id="{2B283E30-6756-4C58-8155-8B90B14B2BE3}"/>
              </a:ext>
            </a:extLst>
          </p:cNvPr>
          <p:cNvSpPr/>
          <p:nvPr/>
        </p:nvSpPr>
        <p:spPr>
          <a:xfrm>
            <a:off x="5280905" y="4360874"/>
            <a:ext cx="1703070" cy="400110"/>
          </a:xfrm>
          <a:prstGeom prst="rect">
            <a:avLst/>
          </a:prstGeom>
        </p:spPr>
        <p:txBody>
          <a:bodyPr wrap="square">
            <a:spAutoFit/>
          </a:bodyPr>
          <a:lstStyle/>
          <a:p>
            <a:r>
              <a:rPr lang="en-US" sz="1000">
                <a:solidFill>
                  <a:schemeClr val="bg1"/>
                </a:solidFill>
              </a:rPr>
              <a:t>L</a:t>
            </a:r>
            <a:r>
              <a:rPr lang="en-GB" sz="1000" err="1">
                <a:solidFill>
                  <a:schemeClr val="bg1"/>
                </a:solidFill>
              </a:rPr>
              <a:t>iz</a:t>
            </a:r>
            <a:r>
              <a:rPr lang="en-GB" sz="1000">
                <a:solidFill>
                  <a:schemeClr val="bg1"/>
                </a:solidFill>
              </a:rPr>
              <a:t> Bal, Director Open Research Services</a:t>
            </a:r>
          </a:p>
        </p:txBody>
      </p:sp>
      <p:sp>
        <p:nvSpPr>
          <p:cNvPr id="10" name="Rectangle 9">
            <a:extLst>
              <a:ext uri="{FF2B5EF4-FFF2-40B4-BE49-F238E27FC236}">
                <a16:creationId xmlns:a16="http://schemas.microsoft.com/office/drawing/2014/main" id="{E02E25DD-55BA-4038-9755-83904546A92B}"/>
              </a:ext>
            </a:extLst>
          </p:cNvPr>
          <p:cNvSpPr/>
          <p:nvPr/>
        </p:nvSpPr>
        <p:spPr>
          <a:xfrm>
            <a:off x="6983975" y="4405025"/>
            <a:ext cx="1703070" cy="400110"/>
          </a:xfrm>
          <a:prstGeom prst="rect">
            <a:avLst/>
          </a:prstGeom>
        </p:spPr>
        <p:txBody>
          <a:bodyPr wrap="square" lIns="91440" tIns="45720" rIns="91440" bIns="45720" anchor="t">
            <a:spAutoFit/>
          </a:bodyPr>
          <a:lstStyle/>
          <a:p>
            <a:r>
              <a:rPr lang="en-US" sz="1000">
                <a:solidFill>
                  <a:schemeClr val="bg1"/>
                </a:solidFill>
              </a:rPr>
              <a:t>Tamsin Burland</a:t>
            </a:r>
            <a:r>
              <a:rPr lang="en-GB" sz="1000">
                <a:solidFill>
                  <a:schemeClr val="bg1"/>
                </a:solidFill>
              </a:rPr>
              <a:t>, Head of Product</a:t>
            </a:r>
          </a:p>
        </p:txBody>
      </p:sp>
      <p:pic>
        <p:nvPicPr>
          <p:cNvPr id="11" name="Picture 10" descr="A person smiling for the camera&#10;&#10;Description automatically generated with low confidence">
            <a:extLst>
              <a:ext uri="{FF2B5EF4-FFF2-40B4-BE49-F238E27FC236}">
                <a16:creationId xmlns:a16="http://schemas.microsoft.com/office/drawing/2014/main" id="{C121BFC4-39CF-4586-A48F-AAD576BD2C9F}"/>
              </a:ext>
            </a:extLst>
          </p:cNvPr>
          <p:cNvPicPr>
            <a:picLocks noChangeAspect="1"/>
          </p:cNvPicPr>
          <p:nvPr/>
        </p:nvPicPr>
        <p:blipFill>
          <a:blip r:embed="rId3"/>
          <a:stretch>
            <a:fillRect/>
          </a:stretch>
        </p:blipFill>
        <p:spPr>
          <a:xfrm>
            <a:off x="5372365" y="3015343"/>
            <a:ext cx="1071055" cy="1285266"/>
          </a:xfrm>
          <a:prstGeom prst="rect">
            <a:avLst/>
          </a:prstGeom>
        </p:spPr>
      </p:pic>
      <p:pic>
        <p:nvPicPr>
          <p:cNvPr id="12" name="Picture 11" descr="A person with curly hair&#10;&#10;Description automatically generated with low confidence">
            <a:extLst>
              <a:ext uri="{FF2B5EF4-FFF2-40B4-BE49-F238E27FC236}">
                <a16:creationId xmlns:a16="http://schemas.microsoft.com/office/drawing/2014/main" id="{18F6C3C8-8A5A-4A93-8446-AFB0733F1883}"/>
              </a:ext>
            </a:extLst>
          </p:cNvPr>
          <p:cNvPicPr>
            <a:picLocks noChangeAspect="1"/>
          </p:cNvPicPr>
          <p:nvPr/>
        </p:nvPicPr>
        <p:blipFill>
          <a:blip r:embed="rId4"/>
          <a:stretch>
            <a:fillRect/>
          </a:stretch>
        </p:blipFill>
        <p:spPr>
          <a:xfrm>
            <a:off x="7022843" y="3095100"/>
            <a:ext cx="1625334" cy="1060001"/>
          </a:xfrm>
          <a:prstGeom prst="rect">
            <a:avLst/>
          </a:prstGeom>
        </p:spPr>
      </p:pic>
      <p:sp>
        <p:nvSpPr>
          <p:cNvPr id="13" name="Rectangle 12">
            <a:extLst>
              <a:ext uri="{FF2B5EF4-FFF2-40B4-BE49-F238E27FC236}">
                <a16:creationId xmlns:a16="http://schemas.microsoft.com/office/drawing/2014/main" id="{AD2B08DA-BFD9-443D-9C68-AEC9E34737B3}"/>
              </a:ext>
            </a:extLst>
          </p:cNvPr>
          <p:cNvSpPr/>
          <p:nvPr/>
        </p:nvSpPr>
        <p:spPr>
          <a:xfrm>
            <a:off x="7022843" y="2164063"/>
            <a:ext cx="1703070" cy="400110"/>
          </a:xfrm>
          <a:prstGeom prst="rect">
            <a:avLst/>
          </a:prstGeom>
        </p:spPr>
        <p:txBody>
          <a:bodyPr wrap="square" lIns="91440" tIns="45720" rIns="91440" bIns="45720" anchor="t">
            <a:spAutoFit/>
          </a:bodyPr>
          <a:lstStyle/>
          <a:p>
            <a:r>
              <a:rPr lang="en-US" sz="1000" dirty="0">
                <a:solidFill>
                  <a:schemeClr val="bg1"/>
                </a:solidFill>
                <a:cs typeface="Arial"/>
              </a:rPr>
              <a:t>Kathryn Smith, Service Coordinator</a:t>
            </a:r>
          </a:p>
        </p:txBody>
      </p:sp>
      <p:pic>
        <p:nvPicPr>
          <p:cNvPr id="14" name="Picture 13" descr="A picture containing person, person, outdoor, smiling&#10;&#10;Description automatically generated">
            <a:extLst>
              <a:ext uri="{FF2B5EF4-FFF2-40B4-BE49-F238E27FC236}">
                <a16:creationId xmlns:a16="http://schemas.microsoft.com/office/drawing/2014/main" id="{23A780DA-AB40-40A9-B484-E9228D140D16}"/>
              </a:ext>
            </a:extLst>
          </p:cNvPr>
          <p:cNvPicPr>
            <a:picLocks noChangeAspect="1"/>
          </p:cNvPicPr>
          <p:nvPr/>
        </p:nvPicPr>
        <p:blipFill>
          <a:blip r:embed="rId5"/>
          <a:stretch>
            <a:fillRect/>
          </a:stretch>
        </p:blipFill>
        <p:spPr>
          <a:xfrm>
            <a:off x="5285315" y="971177"/>
            <a:ext cx="1060001" cy="1060001"/>
          </a:xfrm>
          <a:prstGeom prst="rect">
            <a:avLst/>
          </a:prstGeom>
        </p:spPr>
      </p:pic>
      <p:pic>
        <p:nvPicPr>
          <p:cNvPr id="15" name="Picture 14" descr="A picture containing clipart&#10;&#10;Description automatically generated">
            <a:extLst>
              <a:ext uri="{FF2B5EF4-FFF2-40B4-BE49-F238E27FC236}">
                <a16:creationId xmlns:a16="http://schemas.microsoft.com/office/drawing/2014/main" id="{0B364573-4D1F-4680-8276-CFE2714D5F92}"/>
              </a:ext>
            </a:extLst>
          </p:cNvPr>
          <p:cNvPicPr>
            <a:picLocks noChangeAspect="1"/>
          </p:cNvPicPr>
          <p:nvPr/>
        </p:nvPicPr>
        <p:blipFill>
          <a:blip r:embed="rId6"/>
          <a:stretch>
            <a:fillRect/>
          </a:stretch>
        </p:blipFill>
        <p:spPr>
          <a:xfrm>
            <a:off x="7278694" y="991816"/>
            <a:ext cx="1060001" cy="1148015"/>
          </a:xfrm>
          <a:prstGeom prst="rect">
            <a:avLst/>
          </a:prstGeom>
        </p:spPr>
      </p:pic>
      <p:sp>
        <p:nvSpPr>
          <p:cNvPr id="20" name="Content Placeholder 6">
            <a:extLst>
              <a:ext uri="{FF2B5EF4-FFF2-40B4-BE49-F238E27FC236}">
                <a16:creationId xmlns:a16="http://schemas.microsoft.com/office/drawing/2014/main" id="{DE60CF77-A921-446A-9790-88515A632025}"/>
              </a:ext>
            </a:extLst>
          </p:cNvPr>
          <p:cNvSpPr>
            <a:spLocks noGrp="1"/>
          </p:cNvSpPr>
          <p:nvPr>
            <p:ph idx="1"/>
          </p:nvPr>
        </p:nvSpPr>
        <p:spPr>
          <a:xfrm>
            <a:off x="358774" y="1386424"/>
            <a:ext cx="4311195" cy="3417352"/>
          </a:xfrm>
        </p:spPr>
        <p:txBody>
          <a:bodyPr lIns="0" tIns="0" rIns="0" bIns="0" anchor="t"/>
          <a:lstStyle/>
          <a:p>
            <a:pPr lvl="1" indent="-267970"/>
            <a:r>
              <a:rPr lang="en-GB" sz="1800" dirty="0">
                <a:latin typeface="Roboto Light"/>
                <a:ea typeface="Roboto Light"/>
              </a:rPr>
              <a:t>Jisc Collections (licencing and subscription)</a:t>
            </a:r>
          </a:p>
          <a:p>
            <a:pPr lvl="1" indent="-267970"/>
            <a:r>
              <a:rPr lang="en-GB" sz="1800" dirty="0">
                <a:latin typeface="Roboto Light"/>
                <a:ea typeface="Roboto Light"/>
              </a:rPr>
              <a:t>Open Research Services team</a:t>
            </a:r>
          </a:p>
          <a:p>
            <a:pPr lvl="1" indent="-267970"/>
            <a:r>
              <a:rPr lang="en-GB" sz="1800" dirty="0">
                <a:latin typeface="Roboto Light"/>
                <a:ea typeface="Roboto Light"/>
              </a:rPr>
              <a:t>Coordination with wider activities and strategy</a:t>
            </a:r>
          </a:p>
          <a:p>
            <a:pPr lvl="1" indent="-267970"/>
            <a:r>
              <a:rPr lang="en-GB" sz="1800" dirty="0">
                <a:latin typeface="Roboto Light"/>
                <a:ea typeface="Roboto Light"/>
              </a:rPr>
              <a:t>Service management </a:t>
            </a:r>
          </a:p>
          <a:p>
            <a:pPr lvl="1" indent="-267970"/>
            <a:r>
              <a:rPr lang="en-GB" sz="1800" dirty="0">
                <a:latin typeface="Roboto Light"/>
                <a:ea typeface="Roboto Light"/>
              </a:rPr>
              <a:t>Communications and event logistics</a:t>
            </a:r>
          </a:p>
          <a:p>
            <a:pPr lvl="1" indent="-267970"/>
            <a:r>
              <a:rPr lang="en-GB" sz="1800" dirty="0">
                <a:latin typeface="Roboto Light"/>
                <a:ea typeface="Roboto Light"/>
              </a:rPr>
              <a:t>Legal, policy and security advice</a:t>
            </a:r>
          </a:p>
          <a:p>
            <a:pPr lvl="1" indent="-267970"/>
            <a:r>
              <a:rPr lang="en-GB" sz="1800" dirty="0">
                <a:latin typeface="Roboto Light"/>
                <a:ea typeface="Roboto Light"/>
              </a:rPr>
              <a:t>Help desk and community support infrastructure</a:t>
            </a:r>
          </a:p>
          <a:p>
            <a:pPr lvl="1" indent="-267970"/>
            <a:r>
              <a:rPr lang="en-GB" sz="1800" dirty="0">
                <a:latin typeface="Roboto Light"/>
                <a:ea typeface="Roboto Light"/>
              </a:rPr>
              <a:t>Product and service development</a:t>
            </a:r>
          </a:p>
          <a:p>
            <a:pPr marL="90805" lvl="1" indent="0">
              <a:buNone/>
            </a:pPr>
            <a:endParaRPr lang="en-GB" sz="2000" dirty="0"/>
          </a:p>
        </p:txBody>
      </p:sp>
    </p:spTree>
    <p:extLst>
      <p:ext uri="{BB962C8B-B14F-4D97-AF65-F5344CB8AC3E}">
        <p14:creationId xmlns:p14="http://schemas.microsoft.com/office/powerpoint/2010/main" val="3130994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AA216-DAB6-41AA-B549-8A0F3349CD8C}"/>
              </a:ext>
            </a:extLst>
          </p:cNvPr>
          <p:cNvSpPr>
            <a:spLocks noGrp="1"/>
          </p:cNvSpPr>
          <p:nvPr>
            <p:ph type="title"/>
          </p:nvPr>
        </p:nvSpPr>
        <p:spPr/>
        <p:txBody>
          <a:bodyPr/>
          <a:lstStyle/>
          <a:p>
            <a:r>
              <a:rPr lang="en-GB"/>
              <a:t>What we do…….as a support service</a:t>
            </a:r>
          </a:p>
        </p:txBody>
      </p:sp>
      <p:sp>
        <p:nvSpPr>
          <p:cNvPr id="3" name="Footer Placeholder 2">
            <a:extLst>
              <a:ext uri="{FF2B5EF4-FFF2-40B4-BE49-F238E27FC236}">
                <a16:creationId xmlns:a16="http://schemas.microsoft.com/office/drawing/2014/main" id="{A8949C13-31CF-489E-BD44-17CD239DCA6E}"/>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C9ABBC0F-1871-4574-B9DB-8A1D2177E4E6}"/>
              </a:ext>
            </a:extLst>
          </p:cNvPr>
          <p:cNvSpPr>
            <a:spLocks noGrp="1"/>
          </p:cNvSpPr>
          <p:nvPr>
            <p:ph type="sldNum" sz="quarter" idx="12"/>
          </p:nvPr>
        </p:nvSpPr>
        <p:spPr/>
        <p:txBody>
          <a:bodyPr/>
          <a:lstStyle/>
          <a:p>
            <a:fld id="{0BD7AF65-ABD8-9745-9161-1D3466EAFE0E}" type="slidenum">
              <a:rPr lang="en-GB" smtClean="0"/>
              <a:t>5</a:t>
            </a:fld>
            <a:endParaRPr lang="en-GB"/>
          </a:p>
        </p:txBody>
      </p:sp>
      <p:pic>
        <p:nvPicPr>
          <p:cNvPr id="6" name="Picture 5">
            <a:extLst>
              <a:ext uri="{FF2B5EF4-FFF2-40B4-BE49-F238E27FC236}">
                <a16:creationId xmlns:a16="http://schemas.microsoft.com/office/drawing/2014/main" id="{6E43AE38-D7E3-461C-BBEE-F05536B493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092" y="832216"/>
            <a:ext cx="5198338" cy="3640640"/>
          </a:xfrm>
          <a:prstGeom prst="rect">
            <a:avLst/>
          </a:prstGeom>
          <a:ln w="69850">
            <a:solidFill>
              <a:schemeClr val="bg1"/>
            </a:solidFill>
          </a:ln>
        </p:spPr>
      </p:pic>
    </p:spTree>
    <p:extLst>
      <p:ext uri="{BB962C8B-B14F-4D97-AF65-F5344CB8AC3E}">
        <p14:creationId xmlns:p14="http://schemas.microsoft.com/office/powerpoint/2010/main" val="1944069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phical user interface, application&#10;&#10;Description automatically generated">
            <a:extLst>
              <a:ext uri="{FF2B5EF4-FFF2-40B4-BE49-F238E27FC236}">
                <a16:creationId xmlns:a16="http://schemas.microsoft.com/office/drawing/2014/main" id="{75B3F9D8-758F-4F20-AE6D-97389F11F77E}"/>
              </a:ext>
            </a:extLst>
          </p:cNvPr>
          <p:cNvPicPr>
            <a:picLocks noChangeAspect="1"/>
          </p:cNvPicPr>
          <p:nvPr/>
        </p:nvPicPr>
        <p:blipFill>
          <a:blip r:embed="rId3"/>
          <a:stretch>
            <a:fillRect/>
          </a:stretch>
        </p:blipFill>
        <p:spPr>
          <a:xfrm>
            <a:off x="4191045" y="814506"/>
            <a:ext cx="4716486" cy="3629269"/>
          </a:xfrm>
          <a:prstGeom prst="rect">
            <a:avLst/>
          </a:prstGeom>
        </p:spPr>
      </p:pic>
      <p:sp>
        <p:nvSpPr>
          <p:cNvPr id="2" name="Title 1">
            <a:extLst>
              <a:ext uri="{FF2B5EF4-FFF2-40B4-BE49-F238E27FC236}">
                <a16:creationId xmlns:a16="http://schemas.microsoft.com/office/drawing/2014/main" id="{F0D1879C-D42C-4D07-8FE8-D4A7F4893788}"/>
              </a:ext>
            </a:extLst>
          </p:cNvPr>
          <p:cNvSpPr>
            <a:spLocks noGrp="1"/>
          </p:cNvSpPr>
          <p:nvPr>
            <p:ph type="title"/>
          </p:nvPr>
        </p:nvSpPr>
        <p:spPr>
          <a:xfrm>
            <a:off x="358774" y="339725"/>
            <a:ext cx="6518277" cy="341572"/>
          </a:xfrm>
        </p:spPr>
        <p:txBody>
          <a:bodyPr>
            <a:normAutofit/>
          </a:bodyPr>
          <a:lstStyle/>
          <a:p>
            <a:r>
              <a:rPr lang="en-US" sz="2200"/>
              <a:t>99 organizational members in the UK consortium</a:t>
            </a:r>
            <a:endParaRPr lang="en-GB" sz="2200"/>
          </a:p>
        </p:txBody>
      </p:sp>
      <p:sp>
        <p:nvSpPr>
          <p:cNvPr id="3" name="Footer Placeholder 2">
            <a:extLst>
              <a:ext uri="{FF2B5EF4-FFF2-40B4-BE49-F238E27FC236}">
                <a16:creationId xmlns:a16="http://schemas.microsoft.com/office/drawing/2014/main" id="{DBEA8FCA-B2CB-446E-88DD-1C71AC3FA106}"/>
              </a:ext>
            </a:extLst>
          </p:cNvPr>
          <p:cNvSpPr>
            <a:spLocks noGrp="1"/>
          </p:cNvSpPr>
          <p:nvPr>
            <p:ph type="ftr" sz="quarter" idx="11"/>
          </p:nvPr>
        </p:nvSpPr>
        <p:spPr>
          <a:xfrm>
            <a:off x="828430" y="4623776"/>
            <a:ext cx="3490344" cy="360000"/>
          </a:xfrm>
        </p:spPr>
        <p:txBody>
          <a:bodyPr anchor="ctr">
            <a:normAutofit/>
          </a:bodyPr>
          <a:lstStyle/>
          <a:p>
            <a:pPr>
              <a:spcAft>
                <a:spcPts val="600"/>
              </a:spcAft>
            </a:pPr>
            <a:r>
              <a:rPr lang="en-GB"/>
              <a:t>UK ORCID members meeting launch 2021 (6 May)</a:t>
            </a:r>
          </a:p>
        </p:txBody>
      </p:sp>
      <p:sp>
        <p:nvSpPr>
          <p:cNvPr id="4" name="Slide Number Placeholder 3">
            <a:extLst>
              <a:ext uri="{FF2B5EF4-FFF2-40B4-BE49-F238E27FC236}">
                <a16:creationId xmlns:a16="http://schemas.microsoft.com/office/drawing/2014/main" id="{EAD22FC1-1F6C-409B-977E-A8306B9F3E33}"/>
              </a:ext>
            </a:extLst>
          </p:cNvPr>
          <p:cNvSpPr>
            <a:spLocks noGrp="1"/>
          </p:cNvSpPr>
          <p:nvPr>
            <p:ph type="sldNum" sz="quarter" idx="12"/>
          </p:nvPr>
        </p:nvSpPr>
        <p:spPr>
          <a:xfrm>
            <a:off x="358775" y="4623776"/>
            <a:ext cx="198109" cy="360000"/>
          </a:xfrm>
        </p:spPr>
        <p:txBody>
          <a:bodyPr anchor="ctr">
            <a:normAutofit/>
          </a:bodyPr>
          <a:lstStyle/>
          <a:p>
            <a:pPr>
              <a:spcAft>
                <a:spcPts val="600"/>
              </a:spcAft>
            </a:pPr>
            <a:fld id="{0BD7AF65-ABD8-9745-9161-1D3466EAFE0E}" type="slidenum">
              <a:rPr lang="en-GB" smtClean="0"/>
              <a:pPr>
                <a:spcAft>
                  <a:spcPts val="600"/>
                </a:spcAft>
              </a:pPr>
              <a:t>6</a:t>
            </a:fld>
            <a:endParaRPr lang="en-GB"/>
          </a:p>
        </p:txBody>
      </p:sp>
      <p:pic>
        <p:nvPicPr>
          <p:cNvPr id="7" name="Picture 6">
            <a:extLst>
              <a:ext uri="{FF2B5EF4-FFF2-40B4-BE49-F238E27FC236}">
                <a16:creationId xmlns:a16="http://schemas.microsoft.com/office/drawing/2014/main" id="{977D3111-13BE-4D82-A559-8DA308AE927A}"/>
              </a:ext>
            </a:extLst>
          </p:cNvPr>
          <p:cNvPicPr>
            <a:picLocks noChangeAspect="1"/>
          </p:cNvPicPr>
          <p:nvPr/>
        </p:nvPicPr>
        <p:blipFill>
          <a:blip r:embed="rId4"/>
          <a:stretch>
            <a:fillRect/>
          </a:stretch>
        </p:blipFill>
        <p:spPr>
          <a:xfrm>
            <a:off x="831622" y="1030299"/>
            <a:ext cx="2514070" cy="1904408"/>
          </a:xfrm>
          <a:prstGeom prst="rect">
            <a:avLst/>
          </a:prstGeom>
          <a:noFill/>
          <a:ln w="127000">
            <a:solidFill>
              <a:schemeClr val="bg1">
                <a:lumMod val="95000"/>
              </a:schemeClr>
            </a:solidFill>
            <a:miter lim="800000"/>
          </a:ln>
        </p:spPr>
      </p:pic>
      <p:pic>
        <p:nvPicPr>
          <p:cNvPr id="13" name="Picture 12" descr="Text&#10;&#10;Description automatically generated">
            <a:extLst>
              <a:ext uri="{FF2B5EF4-FFF2-40B4-BE49-F238E27FC236}">
                <a16:creationId xmlns:a16="http://schemas.microsoft.com/office/drawing/2014/main" id="{4F809BCB-4099-4D94-91D1-2669D9FEC0D7}"/>
              </a:ext>
            </a:extLst>
          </p:cNvPr>
          <p:cNvPicPr>
            <a:picLocks noChangeAspect="1"/>
          </p:cNvPicPr>
          <p:nvPr/>
        </p:nvPicPr>
        <p:blipFill>
          <a:blip r:embed="rId5"/>
          <a:stretch>
            <a:fillRect/>
          </a:stretch>
        </p:blipFill>
        <p:spPr>
          <a:xfrm>
            <a:off x="-46496" y="3150500"/>
            <a:ext cx="5620039" cy="1473276"/>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CF335096-F750-498B-BA2B-4E1A239E6E0D}"/>
              </a:ext>
            </a:extLst>
          </p:cNvPr>
          <p:cNvPicPr>
            <a:picLocks noChangeAspect="1"/>
          </p:cNvPicPr>
          <p:nvPr/>
        </p:nvPicPr>
        <p:blipFill>
          <a:blip r:embed="rId6"/>
          <a:stretch>
            <a:fillRect/>
          </a:stretch>
        </p:blipFill>
        <p:spPr>
          <a:xfrm>
            <a:off x="4794425" y="1753631"/>
            <a:ext cx="3923583" cy="2870145"/>
          </a:xfrm>
          <a:prstGeom prst="rect">
            <a:avLst/>
          </a:prstGeom>
        </p:spPr>
      </p:pic>
    </p:spTree>
    <p:extLst>
      <p:ext uri="{BB962C8B-B14F-4D97-AF65-F5344CB8AC3E}">
        <p14:creationId xmlns:p14="http://schemas.microsoft.com/office/powerpoint/2010/main" val="1378222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12AF8-F7E9-479F-8E00-929D6011A992}"/>
              </a:ext>
            </a:extLst>
          </p:cNvPr>
          <p:cNvSpPr>
            <a:spLocks noGrp="1"/>
          </p:cNvSpPr>
          <p:nvPr>
            <p:ph type="title"/>
          </p:nvPr>
        </p:nvSpPr>
        <p:spPr/>
        <p:txBody>
          <a:bodyPr/>
          <a:lstStyle/>
          <a:p>
            <a:r>
              <a:rPr lang="en-US"/>
              <a:t>Integration status by first quarter 2021</a:t>
            </a:r>
            <a:endParaRPr lang="en-GB"/>
          </a:p>
        </p:txBody>
      </p:sp>
      <p:sp>
        <p:nvSpPr>
          <p:cNvPr id="3" name="Footer Placeholder 2">
            <a:extLst>
              <a:ext uri="{FF2B5EF4-FFF2-40B4-BE49-F238E27FC236}">
                <a16:creationId xmlns:a16="http://schemas.microsoft.com/office/drawing/2014/main" id="{B7FE5661-5330-49A8-A762-3D090DD86F12}"/>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789AAD1E-59BA-49CF-9181-EEF7D2368674}"/>
              </a:ext>
            </a:extLst>
          </p:cNvPr>
          <p:cNvSpPr>
            <a:spLocks noGrp="1"/>
          </p:cNvSpPr>
          <p:nvPr>
            <p:ph type="sldNum" sz="quarter" idx="12"/>
          </p:nvPr>
        </p:nvSpPr>
        <p:spPr/>
        <p:txBody>
          <a:bodyPr/>
          <a:lstStyle/>
          <a:p>
            <a:fld id="{0BD7AF65-ABD8-9745-9161-1D3466EAFE0E}" type="slidenum">
              <a:rPr lang="en-GB" smtClean="0"/>
              <a:t>7</a:t>
            </a:fld>
            <a:endParaRPr lang="en-GB"/>
          </a:p>
        </p:txBody>
      </p:sp>
      <p:graphicFrame>
        <p:nvGraphicFramePr>
          <p:cNvPr id="10" name="Chart 9">
            <a:extLst>
              <a:ext uri="{FF2B5EF4-FFF2-40B4-BE49-F238E27FC236}">
                <a16:creationId xmlns:a16="http://schemas.microsoft.com/office/drawing/2014/main" id="{19BE1F6F-9B3E-4AB3-9E3D-185BAEE63DEB}"/>
              </a:ext>
            </a:extLst>
          </p:cNvPr>
          <p:cNvGraphicFramePr/>
          <p:nvPr>
            <p:extLst>
              <p:ext uri="{D42A27DB-BD31-4B8C-83A1-F6EECF244321}">
                <p14:modId xmlns:p14="http://schemas.microsoft.com/office/powerpoint/2010/main" val="1697501864"/>
              </p:ext>
            </p:extLst>
          </p:nvPr>
        </p:nvGraphicFramePr>
        <p:xfrm>
          <a:off x="1596570" y="914400"/>
          <a:ext cx="6023429" cy="36893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19911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001B1-9E0D-4C0E-B4E4-E896D2CF4005}"/>
              </a:ext>
            </a:extLst>
          </p:cNvPr>
          <p:cNvSpPr>
            <a:spLocks noGrp="1"/>
          </p:cNvSpPr>
          <p:nvPr>
            <p:ph type="title"/>
          </p:nvPr>
        </p:nvSpPr>
        <p:spPr/>
        <p:txBody>
          <a:bodyPr/>
          <a:lstStyle/>
          <a:p>
            <a:r>
              <a:rPr lang="en-GB" dirty="0"/>
              <a:t>Integration types by system used 2021</a:t>
            </a:r>
            <a:br>
              <a:rPr lang="en-GB" dirty="0"/>
            </a:br>
            <a:endParaRPr lang="en-GB" dirty="0"/>
          </a:p>
        </p:txBody>
      </p:sp>
      <p:sp>
        <p:nvSpPr>
          <p:cNvPr id="4" name="Slide Number Placeholder 3">
            <a:extLst>
              <a:ext uri="{FF2B5EF4-FFF2-40B4-BE49-F238E27FC236}">
                <a16:creationId xmlns:a16="http://schemas.microsoft.com/office/drawing/2014/main" id="{0F1C876E-924C-48A7-A20D-466C18F72473}"/>
              </a:ext>
            </a:extLst>
          </p:cNvPr>
          <p:cNvSpPr>
            <a:spLocks noGrp="1"/>
          </p:cNvSpPr>
          <p:nvPr>
            <p:ph type="sldNum" sz="quarter" idx="12"/>
          </p:nvPr>
        </p:nvSpPr>
        <p:spPr/>
        <p:txBody>
          <a:bodyPr/>
          <a:lstStyle/>
          <a:p>
            <a:fld id="{0BD7AF65-ABD8-9745-9161-1D3466EAFE0E}" type="slidenum">
              <a:rPr lang="en-GB" smtClean="0"/>
              <a:t>8</a:t>
            </a:fld>
            <a:endParaRPr lang="en-GB"/>
          </a:p>
        </p:txBody>
      </p:sp>
      <p:graphicFrame>
        <p:nvGraphicFramePr>
          <p:cNvPr id="5" name="Table 6">
            <a:extLst>
              <a:ext uri="{FF2B5EF4-FFF2-40B4-BE49-F238E27FC236}">
                <a16:creationId xmlns:a16="http://schemas.microsoft.com/office/drawing/2014/main" id="{717C7E01-183F-410C-946C-7D6331A66654}"/>
              </a:ext>
            </a:extLst>
          </p:cNvPr>
          <p:cNvGraphicFramePr>
            <a:graphicFrameLocks noGrp="1"/>
          </p:cNvGraphicFramePr>
          <p:nvPr>
            <p:extLst>
              <p:ext uri="{D42A27DB-BD31-4B8C-83A1-F6EECF244321}">
                <p14:modId xmlns:p14="http://schemas.microsoft.com/office/powerpoint/2010/main" val="1064027767"/>
              </p:ext>
            </p:extLst>
          </p:nvPr>
        </p:nvGraphicFramePr>
        <p:xfrm>
          <a:off x="6034836" y="1157505"/>
          <a:ext cx="3002977" cy="3429887"/>
        </p:xfrm>
        <a:graphic>
          <a:graphicData uri="http://schemas.openxmlformats.org/drawingml/2006/table">
            <a:tbl>
              <a:tblPr firstRow="1" bandRow="1">
                <a:tableStyleId>{5C22544A-7EE6-4342-B048-85BDC9FD1C3A}</a:tableStyleId>
              </a:tblPr>
              <a:tblGrid>
                <a:gridCol w="1821180">
                  <a:extLst>
                    <a:ext uri="{9D8B030D-6E8A-4147-A177-3AD203B41FA5}">
                      <a16:colId xmlns:a16="http://schemas.microsoft.com/office/drawing/2014/main" val="3002887777"/>
                    </a:ext>
                  </a:extLst>
                </a:gridCol>
                <a:gridCol w="1181797">
                  <a:extLst>
                    <a:ext uri="{9D8B030D-6E8A-4147-A177-3AD203B41FA5}">
                      <a16:colId xmlns:a16="http://schemas.microsoft.com/office/drawing/2014/main" val="1546434878"/>
                    </a:ext>
                  </a:extLst>
                </a:gridCol>
              </a:tblGrid>
              <a:tr h="612440">
                <a:tc gridSpan="2">
                  <a:txBody>
                    <a:bodyPr/>
                    <a:lstStyle/>
                    <a:p>
                      <a:r>
                        <a:rPr lang="en-GB" dirty="0"/>
                        <a:t>Integrations Completed</a:t>
                      </a:r>
                    </a:p>
                  </a:txBody>
                  <a:tcPr/>
                </a:tc>
                <a:tc hMerge="1">
                  <a:txBody>
                    <a:bodyPr/>
                    <a:lstStyle/>
                    <a:p>
                      <a:endParaRPr lang="en-GB"/>
                    </a:p>
                  </a:txBody>
                  <a:tcPr/>
                </a:tc>
                <a:extLst>
                  <a:ext uri="{0D108BD9-81ED-4DB2-BD59-A6C34878D82A}">
                    <a16:rowId xmlns:a16="http://schemas.microsoft.com/office/drawing/2014/main" val="2362740040"/>
                  </a:ext>
                </a:extLst>
              </a:tr>
              <a:tr h="396401">
                <a:tc>
                  <a:txBody>
                    <a:bodyPr/>
                    <a:lstStyle/>
                    <a:p>
                      <a:r>
                        <a:rPr lang="en-GB"/>
                        <a:t>PURE</a:t>
                      </a:r>
                    </a:p>
                  </a:txBody>
                  <a:tcPr/>
                </a:tc>
                <a:tc>
                  <a:txBody>
                    <a:bodyPr/>
                    <a:lstStyle/>
                    <a:p>
                      <a:r>
                        <a:rPr lang="en-GB" dirty="0"/>
                        <a:t>29</a:t>
                      </a:r>
                    </a:p>
                  </a:txBody>
                  <a:tcPr/>
                </a:tc>
                <a:extLst>
                  <a:ext uri="{0D108BD9-81ED-4DB2-BD59-A6C34878D82A}">
                    <a16:rowId xmlns:a16="http://schemas.microsoft.com/office/drawing/2014/main" val="2682795451"/>
                  </a:ext>
                </a:extLst>
              </a:tr>
              <a:tr h="612440">
                <a:tc>
                  <a:txBody>
                    <a:bodyPr/>
                    <a:lstStyle/>
                    <a:p>
                      <a:r>
                        <a:rPr lang="en-GB" dirty="0" err="1"/>
                        <a:t>Symplectic</a:t>
                      </a:r>
                      <a:r>
                        <a:rPr lang="en-GB" dirty="0"/>
                        <a:t> Elements</a:t>
                      </a:r>
                    </a:p>
                  </a:txBody>
                  <a:tcPr/>
                </a:tc>
                <a:tc>
                  <a:txBody>
                    <a:bodyPr/>
                    <a:lstStyle/>
                    <a:p>
                      <a:r>
                        <a:rPr lang="en-GB" dirty="0"/>
                        <a:t>27</a:t>
                      </a:r>
                    </a:p>
                  </a:txBody>
                  <a:tcPr/>
                </a:tc>
                <a:extLst>
                  <a:ext uri="{0D108BD9-81ED-4DB2-BD59-A6C34878D82A}">
                    <a16:rowId xmlns:a16="http://schemas.microsoft.com/office/drawing/2014/main" val="1939630775"/>
                  </a:ext>
                </a:extLst>
              </a:tr>
              <a:tr h="447103">
                <a:tc>
                  <a:txBody>
                    <a:bodyPr/>
                    <a:lstStyle/>
                    <a:p>
                      <a:r>
                        <a:rPr lang="en-US" dirty="0"/>
                        <a:t>Eprints</a:t>
                      </a:r>
                      <a:endParaRPr lang="en-GB" dirty="0"/>
                    </a:p>
                  </a:txBody>
                  <a:tcPr/>
                </a:tc>
                <a:tc>
                  <a:txBody>
                    <a:bodyPr/>
                    <a:lstStyle/>
                    <a:p>
                      <a:r>
                        <a:rPr lang="en-US" dirty="0"/>
                        <a:t>13</a:t>
                      </a:r>
                      <a:endParaRPr lang="en-GB" dirty="0"/>
                    </a:p>
                  </a:txBody>
                  <a:tcPr/>
                </a:tc>
                <a:extLst>
                  <a:ext uri="{0D108BD9-81ED-4DB2-BD59-A6C34878D82A}">
                    <a16:rowId xmlns:a16="http://schemas.microsoft.com/office/drawing/2014/main" val="2948753344"/>
                  </a:ext>
                </a:extLst>
              </a:tr>
              <a:tr h="447103">
                <a:tc>
                  <a:txBody>
                    <a:bodyPr/>
                    <a:lstStyle/>
                    <a:p>
                      <a:r>
                        <a:rPr lang="en-GB"/>
                        <a:t>Custom</a:t>
                      </a:r>
                    </a:p>
                  </a:txBody>
                  <a:tcPr/>
                </a:tc>
                <a:tc>
                  <a:txBody>
                    <a:bodyPr/>
                    <a:lstStyle/>
                    <a:p>
                      <a:r>
                        <a:rPr lang="en-GB" dirty="0"/>
                        <a:t>11</a:t>
                      </a:r>
                    </a:p>
                  </a:txBody>
                  <a:tcPr/>
                </a:tc>
                <a:extLst>
                  <a:ext uri="{0D108BD9-81ED-4DB2-BD59-A6C34878D82A}">
                    <a16:rowId xmlns:a16="http://schemas.microsoft.com/office/drawing/2014/main" val="2655778207"/>
                  </a:ext>
                </a:extLst>
              </a:tr>
              <a:tr h="612440">
                <a:tc>
                  <a:txBody>
                    <a:bodyPr/>
                    <a:lstStyle/>
                    <a:p>
                      <a:r>
                        <a:rPr lang="en-GB" dirty="0"/>
                        <a:t>Other</a:t>
                      </a:r>
                    </a:p>
                  </a:txBody>
                  <a:tcPr/>
                </a:tc>
                <a:tc>
                  <a:txBody>
                    <a:bodyPr/>
                    <a:lstStyle/>
                    <a:p>
                      <a:r>
                        <a:rPr lang="en-GB" dirty="0" err="1"/>
                        <a:t>Haplo</a:t>
                      </a:r>
                      <a:r>
                        <a:rPr lang="en-GB" dirty="0"/>
                        <a:t> 3</a:t>
                      </a:r>
                    </a:p>
                    <a:p>
                      <a:r>
                        <a:rPr lang="en-GB" dirty="0" err="1"/>
                        <a:t>Converis</a:t>
                      </a:r>
                      <a:r>
                        <a:rPr lang="en-GB" dirty="0"/>
                        <a:t> 1</a:t>
                      </a:r>
                    </a:p>
                    <a:p>
                      <a:r>
                        <a:rPr lang="en-GB" dirty="0"/>
                        <a:t>OJS 2</a:t>
                      </a:r>
                    </a:p>
                    <a:p>
                      <a:r>
                        <a:rPr lang="en-GB" dirty="0" err="1"/>
                        <a:t>Worktribe</a:t>
                      </a:r>
                      <a:r>
                        <a:rPr lang="en-GB" dirty="0"/>
                        <a:t> 2</a:t>
                      </a:r>
                    </a:p>
                  </a:txBody>
                  <a:tcPr/>
                </a:tc>
                <a:extLst>
                  <a:ext uri="{0D108BD9-81ED-4DB2-BD59-A6C34878D82A}">
                    <a16:rowId xmlns:a16="http://schemas.microsoft.com/office/drawing/2014/main" val="3530960042"/>
                  </a:ext>
                </a:extLst>
              </a:tr>
            </a:tbl>
          </a:graphicData>
        </a:graphic>
      </p:graphicFrame>
      <p:graphicFrame>
        <p:nvGraphicFramePr>
          <p:cNvPr id="7" name="Chart 6">
            <a:extLst>
              <a:ext uri="{FF2B5EF4-FFF2-40B4-BE49-F238E27FC236}">
                <a16:creationId xmlns:a16="http://schemas.microsoft.com/office/drawing/2014/main" id="{24CAA886-87D1-41E7-B90B-116B63D61E84}"/>
              </a:ext>
            </a:extLst>
          </p:cNvPr>
          <p:cNvGraphicFramePr>
            <a:graphicFrameLocks/>
          </p:cNvGraphicFramePr>
          <p:nvPr>
            <p:extLst>
              <p:ext uri="{D42A27DB-BD31-4B8C-83A1-F6EECF244321}">
                <p14:modId xmlns:p14="http://schemas.microsoft.com/office/powerpoint/2010/main" val="4230755007"/>
              </p:ext>
            </p:extLst>
          </p:nvPr>
        </p:nvGraphicFramePr>
        <p:xfrm>
          <a:off x="828430" y="1095730"/>
          <a:ext cx="5000625" cy="31765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46013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570CC-B7B5-461D-BC90-35B01DF37991}"/>
              </a:ext>
            </a:extLst>
          </p:cNvPr>
          <p:cNvSpPr>
            <a:spLocks noGrp="1"/>
          </p:cNvSpPr>
          <p:nvPr>
            <p:ph type="title"/>
          </p:nvPr>
        </p:nvSpPr>
        <p:spPr/>
        <p:txBody>
          <a:bodyPr/>
          <a:lstStyle/>
          <a:p>
            <a:r>
              <a:rPr lang="en-US" dirty="0"/>
              <a:t>Integrations are doing more with ORCID API</a:t>
            </a:r>
            <a:endParaRPr lang="en-GB" dirty="0"/>
          </a:p>
        </p:txBody>
      </p:sp>
      <p:sp>
        <p:nvSpPr>
          <p:cNvPr id="3" name="Footer Placeholder 2">
            <a:extLst>
              <a:ext uri="{FF2B5EF4-FFF2-40B4-BE49-F238E27FC236}">
                <a16:creationId xmlns:a16="http://schemas.microsoft.com/office/drawing/2014/main" id="{D5FC3D2D-3BEB-4D1D-A524-39744B20CB27}"/>
              </a:ext>
            </a:extLst>
          </p:cNvPr>
          <p:cNvSpPr>
            <a:spLocks noGrp="1"/>
          </p:cNvSpPr>
          <p:nvPr>
            <p:ph type="ftr" sz="quarter" idx="11"/>
          </p:nvPr>
        </p:nvSpPr>
        <p:spPr/>
        <p:txBody>
          <a:bodyPr/>
          <a:lstStyle/>
          <a:p>
            <a:r>
              <a:rPr lang="en-GB"/>
              <a:t>UK ORCID members meeting launch 2021 (6 May)</a:t>
            </a:r>
          </a:p>
        </p:txBody>
      </p:sp>
      <p:sp>
        <p:nvSpPr>
          <p:cNvPr id="4" name="Slide Number Placeholder 3">
            <a:extLst>
              <a:ext uri="{FF2B5EF4-FFF2-40B4-BE49-F238E27FC236}">
                <a16:creationId xmlns:a16="http://schemas.microsoft.com/office/drawing/2014/main" id="{5C2216B5-2F51-4838-B76E-1F2CCC86C70E}"/>
              </a:ext>
            </a:extLst>
          </p:cNvPr>
          <p:cNvSpPr>
            <a:spLocks noGrp="1"/>
          </p:cNvSpPr>
          <p:nvPr>
            <p:ph type="sldNum" sz="quarter" idx="12"/>
          </p:nvPr>
        </p:nvSpPr>
        <p:spPr/>
        <p:txBody>
          <a:bodyPr/>
          <a:lstStyle/>
          <a:p>
            <a:fld id="{0BD7AF65-ABD8-9745-9161-1D3466EAFE0E}" type="slidenum">
              <a:rPr lang="en-GB" smtClean="0"/>
              <a:t>9</a:t>
            </a:fld>
            <a:endParaRPr lang="en-GB"/>
          </a:p>
        </p:txBody>
      </p:sp>
      <p:sp>
        <p:nvSpPr>
          <p:cNvPr id="6" name="Text Placeholder 4">
            <a:extLst>
              <a:ext uri="{FF2B5EF4-FFF2-40B4-BE49-F238E27FC236}">
                <a16:creationId xmlns:a16="http://schemas.microsoft.com/office/drawing/2014/main" id="{E72D2A45-1009-40E0-B60D-BA528F229DF9}"/>
              </a:ext>
            </a:extLst>
          </p:cNvPr>
          <p:cNvSpPr txBox="1">
            <a:spLocks/>
          </p:cNvSpPr>
          <p:nvPr/>
        </p:nvSpPr>
        <p:spPr>
          <a:xfrm>
            <a:off x="358774" y="879515"/>
            <a:ext cx="8600169" cy="3600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dirty="0">
                <a:solidFill>
                  <a:schemeClr val="bg1"/>
                </a:solidFill>
              </a:rPr>
              <a:t>…… as the technical infrastructure has developed to enable updates</a:t>
            </a:r>
            <a:endParaRPr lang="en-GB" dirty="0">
              <a:solidFill>
                <a:schemeClr val="bg1"/>
              </a:solidFill>
            </a:endParaRPr>
          </a:p>
        </p:txBody>
      </p:sp>
      <p:graphicFrame>
        <p:nvGraphicFramePr>
          <p:cNvPr id="7" name="Chart 6">
            <a:extLst>
              <a:ext uri="{FF2B5EF4-FFF2-40B4-BE49-F238E27FC236}">
                <a16:creationId xmlns:a16="http://schemas.microsoft.com/office/drawing/2014/main" id="{65ACC7F3-678E-42F4-AAB1-C61A1B59CF98}"/>
              </a:ext>
            </a:extLst>
          </p:cNvPr>
          <p:cNvGraphicFramePr/>
          <p:nvPr>
            <p:extLst>
              <p:ext uri="{D42A27DB-BD31-4B8C-83A1-F6EECF244321}">
                <p14:modId xmlns:p14="http://schemas.microsoft.com/office/powerpoint/2010/main" val="1317292530"/>
              </p:ext>
            </p:extLst>
          </p:nvPr>
        </p:nvGraphicFramePr>
        <p:xfrm>
          <a:off x="1458258" y="1435278"/>
          <a:ext cx="5721031" cy="299273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27055302"/>
      </p:ext>
    </p:extLst>
  </p:cSld>
  <p:clrMapOvr>
    <a:masterClrMapping/>
  </p:clrMapOvr>
</p:sld>
</file>

<file path=ppt/theme/theme1.xml><?xml version="1.0" encoding="utf-8"?>
<a:theme xmlns:a="http://schemas.openxmlformats.org/drawingml/2006/main" name="COV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isc PPT (SAMPLE) Dec18_1.0.potx" id="{D5151A46-9555-4BA2-B467-A2A5CC974621}" vid="{5B31EDD9-8F40-495B-83DC-4C97A8D63F2D}"/>
    </a:ext>
  </a:extLst>
</a:theme>
</file>

<file path=ppt/theme/theme2.xml><?xml version="1.0" encoding="utf-8"?>
<a:theme xmlns:a="http://schemas.openxmlformats.org/drawingml/2006/main" name="PLAIN">
  <a:themeElements>
    <a:clrScheme name="JISC REBRAND PALETTE 2018">
      <a:dk1>
        <a:srgbClr val="000000"/>
      </a:dk1>
      <a:lt1>
        <a:sysClr val="window" lastClr="FFFFFF"/>
      </a:lt1>
      <a:dk2>
        <a:srgbClr val="CE0F69"/>
      </a:dk2>
      <a:lt2>
        <a:srgbClr val="E62645"/>
      </a:lt2>
      <a:accent1>
        <a:srgbClr val="0D224C"/>
      </a:accent1>
      <a:accent2>
        <a:srgbClr val="00857D"/>
      </a:accent2>
      <a:accent3>
        <a:srgbClr val="6D2077"/>
      </a:accent3>
      <a:accent4>
        <a:srgbClr val="8E1558"/>
      </a:accent4>
      <a:accent5>
        <a:srgbClr val="007DBA"/>
      </a:accent5>
      <a:accent6>
        <a:srgbClr val="F8A800"/>
      </a:accent6>
      <a:hlink>
        <a:srgbClr val="2A4B98"/>
      </a:hlink>
      <a:folHlink>
        <a:srgbClr val="5125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isc PPT (SAMPLE) Dec18_1.0.potx" id="{D5151A46-9555-4BA2-B467-A2A5CC974621}" vid="{3DF0C307-4DE0-41F8-9527-3943FE12DCAC}"/>
    </a:ext>
  </a:extLst>
</a:theme>
</file>

<file path=ppt/theme/theme3.xml><?xml version="1.0" encoding="utf-8"?>
<a:theme xmlns:a="http://schemas.openxmlformats.org/drawingml/2006/main" name="NAVY">
  <a:themeElements>
    <a:clrScheme name="JISC REBRAND PALETTE 2018">
      <a:dk1>
        <a:srgbClr val="000000"/>
      </a:dk1>
      <a:lt1>
        <a:sysClr val="window" lastClr="FFFFFF"/>
      </a:lt1>
      <a:dk2>
        <a:srgbClr val="CE0F69"/>
      </a:dk2>
      <a:lt2>
        <a:srgbClr val="E62645"/>
      </a:lt2>
      <a:accent1>
        <a:srgbClr val="0D224C"/>
      </a:accent1>
      <a:accent2>
        <a:srgbClr val="00857D"/>
      </a:accent2>
      <a:accent3>
        <a:srgbClr val="6D2077"/>
      </a:accent3>
      <a:accent4>
        <a:srgbClr val="8E1558"/>
      </a:accent4>
      <a:accent5>
        <a:srgbClr val="007DBA"/>
      </a:accent5>
      <a:accent6>
        <a:srgbClr val="F8A800"/>
      </a:accent6>
      <a:hlink>
        <a:srgbClr val="2A4B98"/>
      </a:hlink>
      <a:folHlink>
        <a:srgbClr val="5125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isc PPT (SAMPLE) Dec18_1.0.potx" id="{D5151A46-9555-4BA2-B467-A2A5CC974621}" vid="{C9A83031-9499-4AEF-81FC-225FFF08549D}"/>
    </a:ext>
  </a:extLst>
</a:theme>
</file>

<file path=ppt/theme/theme4.xml><?xml version="1.0" encoding="utf-8"?>
<a:theme xmlns:a="http://schemas.openxmlformats.org/drawingml/2006/main" name="JADE">
  <a:themeElements>
    <a:clrScheme name="JISC REBRAND PALETTE 2018">
      <a:dk1>
        <a:srgbClr val="000000"/>
      </a:dk1>
      <a:lt1>
        <a:sysClr val="window" lastClr="FFFFFF"/>
      </a:lt1>
      <a:dk2>
        <a:srgbClr val="CE0F69"/>
      </a:dk2>
      <a:lt2>
        <a:srgbClr val="E62645"/>
      </a:lt2>
      <a:accent1>
        <a:srgbClr val="0D224C"/>
      </a:accent1>
      <a:accent2>
        <a:srgbClr val="00857D"/>
      </a:accent2>
      <a:accent3>
        <a:srgbClr val="6D2077"/>
      </a:accent3>
      <a:accent4>
        <a:srgbClr val="8E1558"/>
      </a:accent4>
      <a:accent5>
        <a:srgbClr val="007DBA"/>
      </a:accent5>
      <a:accent6>
        <a:srgbClr val="F8A800"/>
      </a:accent6>
      <a:hlink>
        <a:srgbClr val="2A4B98"/>
      </a:hlink>
      <a:folHlink>
        <a:srgbClr val="5125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isc PPT (SAMPLE) Dec18_1.0.potx" id="{D5151A46-9555-4BA2-B467-A2A5CC974621}" vid="{4822E6A3-2CD0-4913-8EF2-26C2A94D86BA}"/>
    </a:ext>
  </a:extLst>
</a:theme>
</file>

<file path=ppt/theme/theme5.xml><?xml version="1.0" encoding="utf-8"?>
<a:theme xmlns:a="http://schemas.openxmlformats.org/drawingml/2006/main" name="PURPLE">
  <a:themeElements>
    <a:clrScheme name="JISC REBRAND PALETTE 2018">
      <a:dk1>
        <a:srgbClr val="000000"/>
      </a:dk1>
      <a:lt1>
        <a:sysClr val="window" lastClr="FFFFFF"/>
      </a:lt1>
      <a:dk2>
        <a:srgbClr val="CE0F69"/>
      </a:dk2>
      <a:lt2>
        <a:srgbClr val="E62645"/>
      </a:lt2>
      <a:accent1>
        <a:srgbClr val="0D224C"/>
      </a:accent1>
      <a:accent2>
        <a:srgbClr val="00857D"/>
      </a:accent2>
      <a:accent3>
        <a:srgbClr val="6D2077"/>
      </a:accent3>
      <a:accent4>
        <a:srgbClr val="8E1558"/>
      </a:accent4>
      <a:accent5>
        <a:srgbClr val="007DBA"/>
      </a:accent5>
      <a:accent6>
        <a:srgbClr val="F8A800"/>
      </a:accent6>
      <a:hlink>
        <a:srgbClr val="2A4B98"/>
      </a:hlink>
      <a:folHlink>
        <a:srgbClr val="5125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isc PPT (SAMPLE) Dec18_1.0.potx" id="{D5151A46-9555-4BA2-B467-A2A5CC974621}" vid="{5B3B72A7-0E40-464A-A268-D2B3B0D88B5A}"/>
    </a:ext>
  </a:extLst>
</a:theme>
</file>

<file path=ppt/theme/theme6.xml><?xml version="1.0" encoding="utf-8"?>
<a:theme xmlns:a="http://schemas.openxmlformats.org/drawingml/2006/main" name="GRAPE">
  <a:themeElements>
    <a:clrScheme name="JISC REBRAND PALETTE 2018">
      <a:dk1>
        <a:srgbClr val="000000"/>
      </a:dk1>
      <a:lt1>
        <a:sysClr val="window" lastClr="FFFFFF"/>
      </a:lt1>
      <a:dk2>
        <a:srgbClr val="CE0F69"/>
      </a:dk2>
      <a:lt2>
        <a:srgbClr val="E62645"/>
      </a:lt2>
      <a:accent1>
        <a:srgbClr val="0D224C"/>
      </a:accent1>
      <a:accent2>
        <a:srgbClr val="00857D"/>
      </a:accent2>
      <a:accent3>
        <a:srgbClr val="6D2077"/>
      </a:accent3>
      <a:accent4>
        <a:srgbClr val="8E1558"/>
      </a:accent4>
      <a:accent5>
        <a:srgbClr val="007DBA"/>
      </a:accent5>
      <a:accent6>
        <a:srgbClr val="F8A800"/>
      </a:accent6>
      <a:hlink>
        <a:srgbClr val="2A4B98"/>
      </a:hlink>
      <a:folHlink>
        <a:srgbClr val="5125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isc PPT (SAMPLE) Dec18_1.0.potx" id="{D5151A46-9555-4BA2-B467-A2A5CC974621}" vid="{7FD02C73-1BC0-43B3-988C-A9A62E36AA7D}"/>
    </a:ext>
  </a:extLst>
</a:theme>
</file>

<file path=ppt/theme/theme7.xml><?xml version="1.0" encoding="utf-8"?>
<a:theme xmlns:a="http://schemas.openxmlformats.org/drawingml/2006/main" name="PALE YELLOW">
  <a:themeElements>
    <a:clrScheme name="JISC REBRAND PALETTE 2018">
      <a:dk1>
        <a:srgbClr val="000000"/>
      </a:dk1>
      <a:lt1>
        <a:sysClr val="window" lastClr="FFFFFF"/>
      </a:lt1>
      <a:dk2>
        <a:srgbClr val="CE0F69"/>
      </a:dk2>
      <a:lt2>
        <a:srgbClr val="E62645"/>
      </a:lt2>
      <a:accent1>
        <a:srgbClr val="0D224C"/>
      </a:accent1>
      <a:accent2>
        <a:srgbClr val="00857D"/>
      </a:accent2>
      <a:accent3>
        <a:srgbClr val="6D2077"/>
      </a:accent3>
      <a:accent4>
        <a:srgbClr val="8E1558"/>
      </a:accent4>
      <a:accent5>
        <a:srgbClr val="007DBA"/>
      </a:accent5>
      <a:accent6>
        <a:srgbClr val="F8A800"/>
      </a:accent6>
      <a:hlink>
        <a:srgbClr val="2A4B98"/>
      </a:hlink>
      <a:folHlink>
        <a:srgbClr val="5125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isc PPT (SAMPLE) Dec18_1.0.potx" id="{D5151A46-9555-4BA2-B467-A2A5CC974621}" vid="{F6B2D6D5-21BC-41AF-9DEC-0B8B6F0AAD12}"/>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79c6cfb5-50bc-4fca-81ee-f60fcea9a646"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CF017EF1A091141ADCCA002174BB114" ma:contentTypeVersion="14" ma:contentTypeDescription="Create a new document." ma:contentTypeScope="" ma:versionID="40280e941e35a30223f8d9fab8e7e37e">
  <xsd:schema xmlns:xsd="http://www.w3.org/2001/XMLSchema" xmlns:xs="http://www.w3.org/2001/XMLSchema" xmlns:p="http://schemas.microsoft.com/office/2006/metadata/properties" xmlns:ns2="709ed15b-c05a-430f-ae4d-cd1b5bddd5eb" xmlns:ns3="36cd28fa-cfa9-4c07-afaf-a99479ad6c6c" targetNamespace="http://schemas.microsoft.com/office/2006/metadata/properties" ma:root="true" ma:fieldsID="0f661a690dceec91e3a3fa33665fd849" ns2:_="" ns3:_="">
    <xsd:import namespace="709ed15b-c05a-430f-ae4d-cd1b5bddd5eb"/>
    <xsd:import namespace="36cd28fa-cfa9-4c07-afaf-a99479ad6c6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9ed15b-c05a-430f-ae4d-cd1b5bddd5e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cd28fa-cfa9-4c07-afaf-a99479ad6c6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9D0EDE3-C413-4062-8786-A70E7097B521}">
  <ds:schemaRefs>
    <ds:schemaRef ds:uri="Microsoft.SharePoint.Taxonomy.ContentTypeSync"/>
  </ds:schemaRefs>
</ds:datastoreItem>
</file>

<file path=customXml/itemProps2.xml><?xml version="1.0" encoding="utf-8"?>
<ds:datastoreItem xmlns:ds="http://schemas.openxmlformats.org/officeDocument/2006/customXml" ds:itemID="{243272C7-B569-4EA8-90DA-2BE925218751}">
  <ds:schemaRefs>
    <ds:schemaRef ds:uri="http://schemas.microsoft.com/sharepoint/v3/contenttype/forms"/>
  </ds:schemaRefs>
</ds:datastoreItem>
</file>

<file path=customXml/itemProps3.xml><?xml version="1.0" encoding="utf-8"?>
<ds:datastoreItem xmlns:ds="http://schemas.openxmlformats.org/officeDocument/2006/customXml" ds:itemID="{8FD0790A-D97E-479D-94C9-14C30B55BDEC}">
  <ds:schemaRefs>
    <ds:schemaRef ds:uri="36cd28fa-cfa9-4c07-afaf-a99479ad6c6c"/>
    <ds:schemaRef ds:uri="709ed15b-c05a-430f-ae4d-cd1b5bddd5e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2F5BC0AB-8A4C-4495-A98F-26E6E2B61CE7}">
  <ds:schemaRefs>
    <ds:schemaRef ds:uri="36cd28fa-cfa9-4c07-afaf-a99479ad6c6c"/>
    <ds:schemaRef ds:uri="709ed15b-c05a-430f-ae4d-cd1b5bddd5e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2076</Words>
  <Application>Microsoft Office PowerPoint</Application>
  <PresentationFormat>On-screen Show (16:9)</PresentationFormat>
  <Paragraphs>249</Paragraphs>
  <Slides>18</Slides>
  <Notes>10</Notes>
  <HiddenSlides>1</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18</vt:i4>
      </vt:variant>
    </vt:vector>
  </HeadingPairs>
  <TitlesOfParts>
    <vt:vector size="32" baseType="lpstr">
      <vt:lpstr>Roboto</vt:lpstr>
      <vt:lpstr>Corbel</vt:lpstr>
      <vt:lpstr>Calibri</vt:lpstr>
      <vt:lpstr>Roboto Black</vt:lpstr>
      <vt:lpstr>Arial</vt:lpstr>
      <vt:lpstr>Roboto Light</vt:lpstr>
      <vt:lpstr>Roboto Medium</vt:lpstr>
      <vt:lpstr>COVERS</vt:lpstr>
      <vt:lpstr>PLAIN</vt:lpstr>
      <vt:lpstr>NAVY</vt:lpstr>
      <vt:lpstr>JADE</vt:lpstr>
      <vt:lpstr>PURPLE</vt:lpstr>
      <vt:lpstr>GRAPE</vt:lpstr>
      <vt:lpstr>PALE YELLOW</vt:lpstr>
      <vt:lpstr>UK ORCID Consortium update 2021</vt:lpstr>
      <vt:lpstr>Overview</vt:lpstr>
      <vt:lpstr>Jisc ORCID support team</vt:lpstr>
      <vt:lpstr>Supported by the wider team Open Research Services</vt:lpstr>
      <vt:lpstr>What we do…….as a support service</vt:lpstr>
      <vt:lpstr>99 organizational members in the UK consortium</vt:lpstr>
      <vt:lpstr>Integration status by first quarter 2021</vt:lpstr>
      <vt:lpstr>Integration types by system used 2021 </vt:lpstr>
      <vt:lpstr>Integrations are doing more with ORCID API</vt:lpstr>
      <vt:lpstr>Updates add value for researchers and increase trust</vt:lpstr>
      <vt:lpstr>PowerPoint Presentation</vt:lpstr>
      <vt:lpstr>5 year anniversary celebration</vt:lpstr>
      <vt:lpstr>UKRI launches peer review functionality</vt:lpstr>
      <vt:lpstr>Launching Teams community to support sharing</vt:lpstr>
      <vt:lpstr>Pricing update 2022-2024</vt:lpstr>
      <vt:lpstr>Successes</vt:lpstr>
      <vt:lpstr>Priorities for 2021-2022</vt:lpstr>
      <vt:lpstr>http://ukorcidsupport.jisc.ac.uk                                 #orcid_uk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UK ORCID Consortium members webinar 2020</dc:title>
  <dc:creator>Adam Vials Moore</dc:creator>
  <cp:lastModifiedBy>Monica Duke</cp:lastModifiedBy>
  <cp:revision>14</cp:revision>
  <dcterms:created xsi:type="dcterms:W3CDTF">2020-05-01T14:13:03Z</dcterms:created>
  <dcterms:modified xsi:type="dcterms:W3CDTF">2021-05-06T07:17:33Z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0x0101003CF017EF1A091141ADCCA002174BB114</vt:lpwstr>
  </property>
</Properties>
</file>