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2"/>
  </p:notesMasterIdLst>
  <p:handoutMasterIdLst>
    <p:handoutMasterId r:id="rId33"/>
  </p:handoutMasterIdLst>
  <p:sldIdLst>
    <p:sldId id="256" r:id="rId5"/>
    <p:sldId id="359" r:id="rId6"/>
    <p:sldId id="314" r:id="rId7"/>
    <p:sldId id="315" r:id="rId8"/>
    <p:sldId id="316" r:id="rId9"/>
    <p:sldId id="355" r:id="rId10"/>
    <p:sldId id="361" r:id="rId11"/>
    <p:sldId id="362" r:id="rId12"/>
    <p:sldId id="363" r:id="rId13"/>
    <p:sldId id="364" r:id="rId14"/>
    <p:sldId id="356" r:id="rId15"/>
    <p:sldId id="294" r:id="rId16"/>
    <p:sldId id="365" r:id="rId17"/>
    <p:sldId id="367" r:id="rId18"/>
    <p:sldId id="321" r:id="rId19"/>
    <p:sldId id="368" r:id="rId20"/>
    <p:sldId id="369" r:id="rId21"/>
    <p:sldId id="370" r:id="rId22"/>
    <p:sldId id="270" r:id="rId23"/>
    <p:sldId id="302" r:id="rId24"/>
    <p:sldId id="371" r:id="rId25"/>
    <p:sldId id="372" r:id="rId26"/>
    <p:sldId id="318" r:id="rId27"/>
    <p:sldId id="373" r:id="rId28"/>
    <p:sldId id="266" r:id="rId29"/>
    <p:sldId id="374" r:id="rId30"/>
    <p:sldId id="292"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ke Burnard" initials="MB" lastIdx="1" clrIdx="0">
    <p:extLst>
      <p:ext uri="{19B8F6BF-5375-455C-9EA6-DF929625EA0E}">
        <p15:presenceInfo xmlns:p15="http://schemas.microsoft.com/office/powerpoint/2012/main" userId="S::mike.burnard@innorenew.eu::aba54f76-06d6-4d28-bf0c-7dbc522ece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A332"/>
    <a:srgbClr val="373734"/>
    <a:srgbClr val="D6DAC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5698BD-ABDF-4662-AAB0-346335C21D31}" v="65" dt="2021-04-21T23:44:49.375"/>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3454"/>
  </p:normalViewPr>
  <p:slideViewPr>
    <p:cSldViewPr snapToGrid="0" snapToObjects="1">
      <p:cViewPr varScale="1">
        <p:scale>
          <a:sx n="53" d="100"/>
          <a:sy n="53" d="100"/>
        </p:scale>
        <p:origin x="68" y="912"/>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a Slavec" userId="61ae62f6-9347-4590-919c-525d794b9530" providerId="ADAL" clId="{875698BD-ABDF-4662-AAB0-346335C21D31}"/>
    <pc:docChg chg="undo redo custSel addSld delSld modSld sldOrd">
      <pc:chgData name="Ana Slavec" userId="61ae62f6-9347-4590-919c-525d794b9530" providerId="ADAL" clId="{875698BD-ABDF-4662-AAB0-346335C21D31}" dt="2021-04-23T10:05:50.505" v="1879" actId="5793"/>
      <pc:docMkLst>
        <pc:docMk/>
      </pc:docMkLst>
      <pc:sldChg chg="addSp modSp mod">
        <pc:chgData name="Ana Slavec" userId="61ae62f6-9347-4590-919c-525d794b9530" providerId="ADAL" clId="{875698BD-ABDF-4662-AAB0-346335C21D31}" dt="2021-04-22T20:42:12.620" v="480" actId="1076"/>
        <pc:sldMkLst>
          <pc:docMk/>
          <pc:sldMk cId="3900379453" sldId="256"/>
        </pc:sldMkLst>
        <pc:spChg chg="mod">
          <ac:chgData name="Ana Slavec" userId="61ae62f6-9347-4590-919c-525d794b9530" providerId="ADAL" clId="{875698BD-ABDF-4662-AAB0-346335C21D31}" dt="2021-04-21T23:36:07.964" v="41" actId="20577"/>
          <ac:spMkLst>
            <pc:docMk/>
            <pc:sldMk cId="3900379453" sldId="256"/>
            <ac:spMk id="4" creationId="{00000000-0000-0000-0000-000000000000}"/>
          </ac:spMkLst>
        </pc:spChg>
        <pc:picChg chg="add mod">
          <ac:chgData name="Ana Slavec" userId="61ae62f6-9347-4590-919c-525d794b9530" providerId="ADAL" clId="{875698BD-ABDF-4662-AAB0-346335C21D31}" dt="2021-04-22T20:42:12.620" v="480" actId="1076"/>
          <ac:picMkLst>
            <pc:docMk/>
            <pc:sldMk cId="3900379453" sldId="256"/>
            <ac:picMk id="1026" creationId="{9DF25116-BAA2-453F-B2E0-DB9409B7ADD8}"/>
          </ac:picMkLst>
        </pc:picChg>
      </pc:sldChg>
      <pc:sldChg chg="delSp modSp add mod">
        <pc:chgData name="Ana Slavec" userId="61ae62f6-9347-4590-919c-525d794b9530" providerId="ADAL" clId="{875698BD-ABDF-4662-AAB0-346335C21D31}" dt="2021-04-23T10:05:50.505" v="1879" actId="5793"/>
        <pc:sldMkLst>
          <pc:docMk/>
          <pc:sldMk cId="3257484902" sldId="266"/>
        </pc:sldMkLst>
        <pc:spChg chg="del mod">
          <ac:chgData name="Ana Slavec" userId="61ae62f6-9347-4590-919c-525d794b9530" providerId="ADAL" clId="{875698BD-ABDF-4662-AAB0-346335C21D31}" dt="2021-04-23T10:05:34.268" v="1875" actId="478"/>
          <ac:spMkLst>
            <pc:docMk/>
            <pc:sldMk cId="3257484902" sldId="266"/>
            <ac:spMk id="2" creationId="{5E2389E6-A045-464D-8B8F-00BE2B137B7A}"/>
          </ac:spMkLst>
        </pc:spChg>
        <pc:spChg chg="mod">
          <ac:chgData name="Ana Slavec" userId="61ae62f6-9347-4590-919c-525d794b9530" providerId="ADAL" clId="{875698BD-ABDF-4662-AAB0-346335C21D31}" dt="2021-04-23T10:05:50.505" v="1879" actId="5793"/>
          <ac:spMkLst>
            <pc:docMk/>
            <pc:sldMk cId="3257484902" sldId="266"/>
            <ac:spMk id="3" creationId="{75F3989C-F9E0-B14B-8216-233156CCA145}"/>
          </ac:spMkLst>
        </pc:spChg>
        <pc:spChg chg="mod">
          <ac:chgData name="Ana Slavec" userId="61ae62f6-9347-4590-919c-525d794b9530" providerId="ADAL" clId="{875698BD-ABDF-4662-AAB0-346335C21D31}" dt="2021-04-22T22:53:23.002" v="1384"/>
          <ac:spMkLst>
            <pc:docMk/>
            <pc:sldMk cId="3257484902" sldId="266"/>
            <ac:spMk id="4" creationId="{9D1271C0-B2E6-B148-AD66-8653CADA8EFB}"/>
          </ac:spMkLst>
        </pc:spChg>
        <pc:spChg chg="mod">
          <ac:chgData name="Ana Slavec" userId="61ae62f6-9347-4590-919c-525d794b9530" providerId="ADAL" clId="{875698BD-ABDF-4662-AAB0-346335C21D31}" dt="2021-04-22T22:53:23.002" v="1384"/>
          <ac:spMkLst>
            <pc:docMk/>
            <pc:sldMk cId="3257484902" sldId="266"/>
            <ac:spMk id="5" creationId="{4BB3E980-2735-3E4B-9973-4B65712C5A00}"/>
          </ac:spMkLst>
        </pc:spChg>
        <pc:spChg chg="mod">
          <ac:chgData name="Ana Slavec" userId="61ae62f6-9347-4590-919c-525d794b9530" providerId="ADAL" clId="{875698BD-ABDF-4662-AAB0-346335C21D31}" dt="2021-04-22T22:53:23.002" v="1384"/>
          <ac:spMkLst>
            <pc:docMk/>
            <pc:sldMk cId="3257484902" sldId="266"/>
            <ac:spMk id="6" creationId="{2EF270A8-F201-F247-9492-E4641D3AB48E}"/>
          </ac:spMkLst>
        </pc:spChg>
      </pc:sldChg>
      <pc:sldChg chg="modSp add del">
        <pc:chgData name="Ana Slavec" userId="61ae62f6-9347-4590-919c-525d794b9530" providerId="ADAL" clId="{875698BD-ABDF-4662-AAB0-346335C21D31}" dt="2021-04-21T23:42:16.480" v="118"/>
        <pc:sldMkLst>
          <pc:docMk/>
          <pc:sldMk cId="1882003377" sldId="268"/>
        </pc:sldMkLst>
        <pc:spChg chg="mod">
          <ac:chgData name="Ana Slavec" userId="61ae62f6-9347-4590-919c-525d794b9530" providerId="ADAL" clId="{875698BD-ABDF-4662-AAB0-346335C21D31}" dt="2021-04-21T23:42:10.555" v="117"/>
          <ac:spMkLst>
            <pc:docMk/>
            <pc:sldMk cId="1882003377" sldId="268"/>
            <ac:spMk id="4" creationId="{9D1271C0-B2E6-B148-AD66-8653CADA8EFB}"/>
          </ac:spMkLst>
        </pc:spChg>
        <pc:spChg chg="mod">
          <ac:chgData name="Ana Slavec" userId="61ae62f6-9347-4590-919c-525d794b9530" providerId="ADAL" clId="{875698BD-ABDF-4662-AAB0-346335C21D31}" dt="2021-04-21T23:42:10.555" v="117"/>
          <ac:spMkLst>
            <pc:docMk/>
            <pc:sldMk cId="1882003377" sldId="268"/>
            <ac:spMk id="5" creationId="{4BB3E980-2735-3E4B-9973-4B65712C5A00}"/>
          </ac:spMkLst>
        </pc:spChg>
        <pc:spChg chg="mod">
          <ac:chgData name="Ana Slavec" userId="61ae62f6-9347-4590-919c-525d794b9530" providerId="ADAL" clId="{875698BD-ABDF-4662-AAB0-346335C21D31}" dt="2021-04-21T23:42:10.555" v="117"/>
          <ac:spMkLst>
            <pc:docMk/>
            <pc:sldMk cId="1882003377" sldId="268"/>
            <ac:spMk id="6" creationId="{2EF270A8-F201-F247-9492-E4641D3AB48E}"/>
          </ac:spMkLst>
        </pc:spChg>
      </pc:sldChg>
      <pc:sldChg chg="modSp add del mod">
        <pc:chgData name="Ana Slavec" userId="61ae62f6-9347-4590-919c-525d794b9530" providerId="ADAL" clId="{875698BD-ABDF-4662-AAB0-346335C21D31}" dt="2021-04-22T22:14:11.390" v="929" actId="47"/>
        <pc:sldMkLst>
          <pc:docMk/>
          <pc:sldMk cId="322545579" sldId="269"/>
        </pc:sldMkLst>
        <pc:spChg chg="mod">
          <ac:chgData name="Ana Slavec" userId="61ae62f6-9347-4590-919c-525d794b9530" providerId="ADAL" clId="{875698BD-ABDF-4662-AAB0-346335C21D31}" dt="2021-04-22T21:53:19.991" v="688" actId="207"/>
          <ac:spMkLst>
            <pc:docMk/>
            <pc:sldMk cId="322545579" sldId="269"/>
            <ac:spMk id="2" creationId="{5E2389E6-A045-464D-8B8F-00BE2B137B7A}"/>
          </ac:spMkLst>
        </pc:spChg>
        <pc:spChg chg="mod">
          <ac:chgData name="Ana Slavec" userId="61ae62f6-9347-4590-919c-525d794b9530" providerId="ADAL" clId="{875698BD-ABDF-4662-AAB0-346335C21D31}" dt="2021-04-22T21:53:14.763" v="687" actId="27636"/>
          <ac:spMkLst>
            <pc:docMk/>
            <pc:sldMk cId="322545579" sldId="269"/>
            <ac:spMk id="3" creationId="{75F3989C-F9E0-B14B-8216-233156CCA145}"/>
          </ac:spMkLst>
        </pc:spChg>
        <pc:spChg chg="mod">
          <ac:chgData name="Ana Slavec" userId="61ae62f6-9347-4590-919c-525d794b9530" providerId="ADAL" clId="{875698BD-ABDF-4662-AAB0-346335C21D31}" dt="2021-04-22T21:53:14.699" v="686"/>
          <ac:spMkLst>
            <pc:docMk/>
            <pc:sldMk cId="322545579" sldId="269"/>
            <ac:spMk id="4" creationId="{9D1271C0-B2E6-B148-AD66-8653CADA8EFB}"/>
          </ac:spMkLst>
        </pc:spChg>
        <pc:spChg chg="mod">
          <ac:chgData name="Ana Slavec" userId="61ae62f6-9347-4590-919c-525d794b9530" providerId="ADAL" clId="{875698BD-ABDF-4662-AAB0-346335C21D31}" dt="2021-04-22T21:53:14.699" v="686"/>
          <ac:spMkLst>
            <pc:docMk/>
            <pc:sldMk cId="322545579" sldId="269"/>
            <ac:spMk id="5" creationId="{4BB3E980-2735-3E4B-9973-4B65712C5A00}"/>
          </ac:spMkLst>
        </pc:spChg>
        <pc:spChg chg="mod">
          <ac:chgData name="Ana Slavec" userId="61ae62f6-9347-4590-919c-525d794b9530" providerId="ADAL" clId="{875698BD-ABDF-4662-AAB0-346335C21D31}" dt="2021-04-22T21:53:14.699" v="686"/>
          <ac:spMkLst>
            <pc:docMk/>
            <pc:sldMk cId="322545579" sldId="269"/>
            <ac:spMk id="6" creationId="{2EF270A8-F201-F247-9492-E4641D3AB48E}"/>
          </ac:spMkLst>
        </pc:spChg>
      </pc:sldChg>
      <pc:sldChg chg="modSp add mod ord">
        <pc:chgData name="Ana Slavec" userId="61ae62f6-9347-4590-919c-525d794b9530" providerId="ADAL" clId="{875698BD-ABDF-4662-AAB0-346335C21D31}" dt="2021-04-23T09:59:26.261" v="1654" actId="207"/>
        <pc:sldMkLst>
          <pc:docMk/>
          <pc:sldMk cId="484298469" sldId="270"/>
        </pc:sldMkLst>
        <pc:spChg chg="mod">
          <ac:chgData name="Ana Slavec" userId="61ae62f6-9347-4590-919c-525d794b9530" providerId="ADAL" clId="{875698BD-ABDF-4662-AAB0-346335C21D31}" dt="2021-04-22T22:29:21.944" v="1218" actId="207"/>
          <ac:spMkLst>
            <pc:docMk/>
            <pc:sldMk cId="484298469" sldId="270"/>
            <ac:spMk id="2" creationId="{5E2389E6-A045-464D-8B8F-00BE2B137B7A}"/>
          </ac:spMkLst>
        </pc:spChg>
        <pc:spChg chg="mod">
          <ac:chgData name="Ana Slavec" userId="61ae62f6-9347-4590-919c-525d794b9530" providerId="ADAL" clId="{875698BD-ABDF-4662-AAB0-346335C21D31}" dt="2021-04-23T09:59:26.261" v="1654" actId="207"/>
          <ac:spMkLst>
            <pc:docMk/>
            <pc:sldMk cId="484298469" sldId="270"/>
            <ac:spMk id="3" creationId="{75F3989C-F9E0-B14B-8216-233156CCA145}"/>
          </ac:spMkLst>
        </pc:spChg>
        <pc:spChg chg="mod">
          <ac:chgData name="Ana Slavec" userId="61ae62f6-9347-4590-919c-525d794b9530" providerId="ADAL" clId="{875698BD-ABDF-4662-AAB0-346335C21D31}" dt="2021-04-22T22:27:11.954" v="1213"/>
          <ac:spMkLst>
            <pc:docMk/>
            <pc:sldMk cId="484298469" sldId="270"/>
            <ac:spMk id="4" creationId="{9D1271C0-B2E6-B148-AD66-8653CADA8EFB}"/>
          </ac:spMkLst>
        </pc:spChg>
        <pc:spChg chg="mod">
          <ac:chgData name="Ana Slavec" userId="61ae62f6-9347-4590-919c-525d794b9530" providerId="ADAL" clId="{875698BD-ABDF-4662-AAB0-346335C21D31}" dt="2021-04-22T22:27:11.954" v="1213"/>
          <ac:spMkLst>
            <pc:docMk/>
            <pc:sldMk cId="484298469" sldId="270"/>
            <ac:spMk id="5" creationId="{4BB3E980-2735-3E4B-9973-4B65712C5A00}"/>
          </ac:spMkLst>
        </pc:spChg>
        <pc:spChg chg="mod">
          <ac:chgData name="Ana Slavec" userId="61ae62f6-9347-4590-919c-525d794b9530" providerId="ADAL" clId="{875698BD-ABDF-4662-AAB0-346335C21D31}" dt="2021-04-22T22:27:11.954" v="1213"/>
          <ac:spMkLst>
            <pc:docMk/>
            <pc:sldMk cId="484298469" sldId="270"/>
            <ac:spMk id="6" creationId="{2EF270A8-F201-F247-9492-E4641D3AB48E}"/>
          </ac:spMkLst>
        </pc:spChg>
        <pc:picChg chg="mod">
          <ac:chgData name="Ana Slavec" userId="61ae62f6-9347-4590-919c-525d794b9530" providerId="ADAL" clId="{875698BD-ABDF-4662-AAB0-346335C21D31}" dt="2021-04-23T07:44:15.103" v="1556" actId="1076"/>
          <ac:picMkLst>
            <pc:docMk/>
            <pc:sldMk cId="484298469" sldId="270"/>
            <ac:picMk id="7" creationId="{B94527EE-8FCA-4AAB-9457-2F773AD6E958}"/>
          </ac:picMkLst>
        </pc:picChg>
      </pc:sldChg>
      <pc:sldChg chg="add del ord">
        <pc:chgData name="Ana Slavec" userId="61ae62f6-9347-4590-919c-525d794b9530" providerId="ADAL" clId="{875698BD-ABDF-4662-AAB0-346335C21D31}" dt="2021-04-22T21:58:55.112" v="759" actId="47"/>
        <pc:sldMkLst>
          <pc:docMk/>
          <pc:sldMk cId="2599529904" sldId="278"/>
        </pc:sldMkLst>
      </pc:sldChg>
      <pc:sldChg chg="add del">
        <pc:chgData name="Ana Slavec" userId="61ae62f6-9347-4590-919c-525d794b9530" providerId="ADAL" clId="{875698BD-ABDF-4662-AAB0-346335C21D31}" dt="2021-04-22T21:55:40.665" v="700" actId="47"/>
        <pc:sldMkLst>
          <pc:docMk/>
          <pc:sldMk cId="4259829831" sldId="283"/>
        </pc:sldMkLst>
      </pc:sldChg>
      <pc:sldChg chg="add del">
        <pc:chgData name="Ana Slavec" userId="61ae62f6-9347-4590-919c-525d794b9530" providerId="ADAL" clId="{875698BD-ABDF-4662-AAB0-346335C21D31}" dt="2021-04-22T21:55:40.665" v="700" actId="47"/>
        <pc:sldMkLst>
          <pc:docMk/>
          <pc:sldMk cId="61590692" sldId="284"/>
        </pc:sldMkLst>
      </pc:sldChg>
      <pc:sldChg chg="add del">
        <pc:chgData name="Ana Slavec" userId="61ae62f6-9347-4590-919c-525d794b9530" providerId="ADAL" clId="{875698BD-ABDF-4662-AAB0-346335C21D31}" dt="2021-04-22T21:55:40.665" v="700" actId="47"/>
        <pc:sldMkLst>
          <pc:docMk/>
          <pc:sldMk cId="808994115" sldId="285"/>
        </pc:sldMkLst>
      </pc:sldChg>
      <pc:sldChg chg="add del">
        <pc:chgData name="Ana Slavec" userId="61ae62f6-9347-4590-919c-525d794b9530" providerId="ADAL" clId="{875698BD-ABDF-4662-AAB0-346335C21D31}" dt="2021-04-22T21:55:40.665" v="700" actId="47"/>
        <pc:sldMkLst>
          <pc:docMk/>
          <pc:sldMk cId="386877712" sldId="286"/>
        </pc:sldMkLst>
      </pc:sldChg>
      <pc:sldChg chg="addSp delSp modSp add del mod ord">
        <pc:chgData name="Ana Slavec" userId="61ae62f6-9347-4590-919c-525d794b9530" providerId="ADAL" clId="{875698BD-ABDF-4662-AAB0-346335C21D31}" dt="2021-04-22T21:59:05.199" v="760" actId="47"/>
        <pc:sldMkLst>
          <pc:docMk/>
          <pc:sldMk cId="4131317788" sldId="288"/>
        </pc:sldMkLst>
        <pc:spChg chg="mod">
          <ac:chgData name="Ana Slavec" userId="61ae62f6-9347-4590-919c-525d794b9530" providerId="ADAL" clId="{875698BD-ABDF-4662-AAB0-346335C21D31}" dt="2021-04-22T21:55:44.282" v="701" actId="6549"/>
          <ac:spMkLst>
            <pc:docMk/>
            <pc:sldMk cId="4131317788" sldId="288"/>
            <ac:spMk id="7" creationId="{4C87F322-0F20-460B-B825-D50BFE0EE46E}"/>
          </ac:spMkLst>
        </pc:spChg>
        <pc:picChg chg="add mod">
          <ac:chgData name="Ana Slavec" userId="61ae62f6-9347-4590-919c-525d794b9530" providerId="ADAL" clId="{875698BD-ABDF-4662-AAB0-346335C21D31}" dt="2021-04-22T21:55:58.960" v="704"/>
          <ac:picMkLst>
            <pc:docMk/>
            <pc:sldMk cId="4131317788" sldId="288"/>
            <ac:picMk id="6" creationId="{693C6963-0BA8-4F1F-9DE8-CC0CF04DAA18}"/>
          </ac:picMkLst>
        </pc:picChg>
        <pc:picChg chg="del mod">
          <ac:chgData name="Ana Slavec" userId="61ae62f6-9347-4590-919c-525d794b9530" providerId="ADAL" clId="{875698BD-ABDF-4662-AAB0-346335C21D31}" dt="2021-04-22T21:55:52.264" v="703" actId="21"/>
          <ac:picMkLst>
            <pc:docMk/>
            <pc:sldMk cId="4131317788" sldId="288"/>
            <ac:picMk id="2050" creationId="{E2CC196B-63FD-433F-8201-E719A9722874}"/>
          </ac:picMkLst>
        </pc:picChg>
      </pc:sldChg>
      <pc:sldChg chg="delSp modSp add mod">
        <pc:chgData name="Ana Slavec" userId="61ae62f6-9347-4590-919c-525d794b9530" providerId="ADAL" clId="{875698BD-ABDF-4662-AAB0-346335C21D31}" dt="2021-04-22T22:51:30.743" v="1382" actId="207"/>
        <pc:sldMkLst>
          <pc:docMk/>
          <pc:sldMk cId="3032796607" sldId="292"/>
        </pc:sldMkLst>
        <pc:spChg chg="mod">
          <ac:chgData name="Ana Slavec" userId="61ae62f6-9347-4590-919c-525d794b9530" providerId="ADAL" clId="{875698BD-ABDF-4662-AAB0-346335C21D31}" dt="2021-04-22T22:51:06.200" v="1333"/>
          <ac:spMkLst>
            <pc:docMk/>
            <pc:sldMk cId="3032796607" sldId="292"/>
            <ac:spMk id="3" creationId="{C37096FF-4120-3B42-B733-E3DBC5AA22E1}"/>
          </ac:spMkLst>
        </pc:spChg>
        <pc:spChg chg="mod">
          <ac:chgData name="Ana Slavec" userId="61ae62f6-9347-4590-919c-525d794b9530" providerId="ADAL" clId="{875698BD-ABDF-4662-AAB0-346335C21D31}" dt="2021-04-22T22:51:06.200" v="1333"/>
          <ac:spMkLst>
            <pc:docMk/>
            <pc:sldMk cId="3032796607" sldId="292"/>
            <ac:spMk id="4" creationId="{AF270612-4E05-024B-BDE0-835760E64A56}"/>
          </ac:spMkLst>
        </pc:spChg>
        <pc:spChg chg="mod">
          <ac:chgData name="Ana Slavec" userId="61ae62f6-9347-4590-919c-525d794b9530" providerId="ADAL" clId="{875698BD-ABDF-4662-AAB0-346335C21D31}" dt="2021-04-22T22:51:06.200" v="1333"/>
          <ac:spMkLst>
            <pc:docMk/>
            <pc:sldMk cId="3032796607" sldId="292"/>
            <ac:spMk id="5" creationId="{CB570972-3A37-AD49-BC94-9EFB0A1E7E4A}"/>
          </ac:spMkLst>
        </pc:spChg>
        <pc:spChg chg="del mod">
          <ac:chgData name="Ana Slavec" userId="61ae62f6-9347-4590-919c-525d794b9530" providerId="ADAL" clId="{875698BD-ABDF-4662-AAB0-346335C21D31}" dt="2021-04-22T22:51:16.145" v="1336" actId="478"/>
          <ac:spMkLst>
            <pc:docMk/>
            <pc:sldMk cId="3032796607" sldId="292"/>
            <ac:spMk id="7" creationId="{1DD77C27-67B2-43D7-BA82-6C015BA2ED7C}"/>
          </ac:spMkLst>
        </pc:spChg>
        <pc:spChg chg="mod">
          <ac:chgData name="Ana Slavec" userId="61ae62f6-9347-4590-919c-525d794b9530" providerId="ADAL" clId="{875698BD-ABDF-4662-AAB0-346335C21D31}" dt="2021-04-22T22:51:28.125" v="1381" actId="1035"/>
          <ac:spMkLst>
            <pc:docMk/>
            <pc:sldMk cId="3032796607" sldId="292"/>
            <ac:spMk id="10" creationId="{08182403-3EBB-4A59-9CFC-7A0A305C054A}"/>
          </ac:spMkLst>
        </pc:spChg>
        <pc:spChg chg="mod">
          <ac:chgData name="Ana Slavec" userId="61ae62f6-9347-4590-919c-525d794b9530" providerId="ADAL" clId="{875698BD-ABDF-4662-AAB0-346335C21D31}" dt="2021-04-22T22:51:30.743" v="1382" actId="207"/>
          <ac:spMkLst>
            <pc:docMk/>
            <pc:sldMk cId="3032796607" sldId="292"/>
            <ac:spMk id="14" creationId="{5FFA19F4-E153-4567-B63D-B03199B4C3FB}"/>
          </ac:spMkLst>
        </pc:spChg>
        <pc:picChg chg="del">
          <ac:chgData name="Ana Slavec" userId="61ae62f6-9347-4590-919c-525d794b9530" providerId="ADAL" clId="{875698BD-ABDF-4662-AAB0-346335C21D31}" dt="2021-04-22T22:51:14.576" v="1335" actId="478"/>
          <ac:picMkLst>
            <pc:docMk/>
            <pc:sldMk cId="3032796607" sldId="292"/>
            <ac:picMk id="6" creationId="{EDE27EF9-0AC8-4D31-8F23-9259D5CA8AB1}"/>
          </ac:picMkLst>
        </pc:picChg>
        <pc:picChg chg="mod">
          <ac:chgData name="Ana Slavec" userId="61ae62f6-9347-4590-919c-525d794b9530" providerId="ADAL" clId="{875698BD-ABDF-4662-AAB0-346335C21D31}" dt="2021-04-22T22:51:28.125" v="1381" actId="1035"/>
          <ac:picMkLst>
            <pc:docMk/>
            <pc:sldMk cId="3032796607" sldId="292"/>
            <ac:picMk id="12" creationId="{11807758-D074-4F6A-97A9-FCFD05FBD9DD}"/>
          </ac:picMkLst>
        </pc:picChg>
      </pc:sldChg>
      <pc:sldChg chg="addSp delSp modSp add mod ord">
        <pc:chgData name="Ana Slavec" userId="61ae62f6-9347-4590-919c-525d794b9530" providerId="ADAL" clId="{875698BD-ABDF-4662-AAB0-346335C21D31}" dt="2021-04-23T09:58:02.019" v="1634" actId="207"/>
        <pc:sldMkLst>
          <pc:docMk/>
          <pc:sldMk cId="505345795" sldId="294"/>
        </pc:sldMkLst>
        <pc:spChg chg="del">
          <ac:chgData name="Ana Slavec" userId="61ae62f6-9347-4590-919c-525d794b9530" providerId="ADAL" clId="{875698BD-ABDF-4662-AAB0-346335C21D31}" dt="2021-04-22T20:49:16.111" v="570" actId="478"/>
          <ac:spMkLst>
            <pc:docMk/>
            <pc:sldMk cId="505345795" sldId="294"/>
            <ac:spMk id="2" creationId="{5E2389E6-A045-464D-8B8F-00BE2B137B7A}"/>
          </ac:spMkLst>
        </pc:spChg>
        <pc:spChg chg="mod">
          <ac:chgData name="Ana Slavec" userId="61ae62f6-9347-4590-919c-525d794b9530" providerId="ADAL" clId="{875698BD-ABDF-4662-AAB0-346335C21D31}" dt="2021-04-22T20:49:11.637" v="569"/>
          <ac:spMkLst>
            <pc:docMk/>
            <pc:sldMk cId="505345795" sldId="294"/>
            <ac:spMk id="4" creationId="{9D1271C0-B2E6-B148-AD66-8653CADA8EFB}"/>
          </ac:spMkLst>
        </pc:spChg>
        <pc:spChg chg="mod">
          <ac:chgData name="Ana Slavec" userId="61ae62f6-9347-4590-919c-525d794b9530" providerId="ADAL" clId="{875698BD-ABDF-4662-AAB0-346335C21D31}" dt="2021-04-22T20:49:11.637" v="569"/>
          <ac:spMkLst>
            <pc:docMk/>
            <pc:sldMk cId="505345795" sldId="294"/>
            <ac:spMk id="5" creationId="{4BB3E980-2735-3E4B-9973-4B65712C5A00}"/>
          </ac:spMkLst>
        </pc:spChg>
        <pc:spChg chg="mod">
          <ac:chgData name="Ana Slavec" userId="61ae62f6-9347-4590-919c-525d794b9530" providerId="ADAL" clId="{875698BD-ABDF-4662-AAB0-346335C21D31}" dt="2021-04-22T20:49:11.637" v="569"/>
          <ac:spMkLst>
            <pc:docMk/>
            <pc:sldMk cId="505345795" sldId="294"/>
            <ac:spMk id="6" creationId="{2EF270A8-F201-F247-9492-E4641D3AB48E}"/>
          </ac:spMkLst>
        </pc:spChg>
        <pc:spChg chg="add del mod">
          <ac:chgData name="Ana Slavec" userId="61ae62f6-9347-4590-919c-525d794b9530" providerId="ADAL" clId="{875698BD-ABDF-4662-AAB0-346335C21D31}" dt="2021-04-22T20:49:18.601" v="571" actId="478"/>
          <ac:spMkLst>
            <pc:docMk/>
            <pc:sldMk cId="505345795" sldId="294"/>
            <ac:spMk id="8" creationId="{72EBFA83-D7AC-4668-A38E-8B7665B24124}"/>
          </ac:spMkLst>
        </pc:spChg>
        <pc:spChg chg="mod">
          <ac:chgData name="Ana Slavec" userId="61ae62f6-9347-4590-919c-525d794b9530" providerId="ADAL" clId="{875698BD-ABDF-4662-AAB0-346335C21D31}" dt="2021-04-23T09:58:02.019" v="1634" actId="207"/>
          <ac:spMkLst>
            <pc:docMk/>
            <pc:sldMk cId="505345795" sldId="294"/>
            <ac:spMk id="10" creationId="{0EDC9911-4519-4FE5-BF8E-57A7D61B484A}"/>
          </ac:spMkLst>
        </pc:spChg>
        <pc:graphicFrameChg chg="modGraphic">
          <ac:chgData name="Ana Slavec" userId="61ae62f6-9347-4590-919c-525d794b9530" providerId="ADAL" clId="{875698BD-ABDF-4662-AAB0-346335C21D31}" dt="2021-04-22T20:49:22.925" v="572" actId="12385"/>
          <ac:graphicFrameMkLst>
            <pc:docMk/>
            <pc:sldMk cId="505345795" sldId="294"/>
            <ac:graphicFrameMk id="7" creationId="{2CAD627D-4873-41D3-8DBD-E9AE2C8A91BB}"/>
          </ac:graphicFrameMkLst>
        </pc:graphicFrameChg>
      </pc:sldChg>
      <pc:sldChg chg="modSp add del">
        <pc:chgData name="Ana Slavec" userId="61ae62f6-9347-4590-919c-525d794b9530" providerId="ADAL" clId="{875698BD-ABDF-4662-AAB0-346335C21D31}" dt="2021-04-22T22:29:56.534" v="1219" actId="47"/>
        <pc:sldMkLst>
          <pc:docMk/>
          <pc:sldMk cId="426628264" sldId="300"/>
        </pc:sldMkLst>
        <pc:spChg chg="mod">
          <ac:chgData name="Ana Slavec" userId="61ae62f6-9347-4590-919c-525d794b9530" providerId="ADAL" clId="{875698BD-ABDF-4662-AAB0-346335C21D31}" dt="2021-04-22T22:27:11.954" v="1213"/>
          <ac:spMkLst>
            <pc:docMk/>
            <pc:sldMk cId="426628264" sldId="300"/>
            <ac:spMk id="4" creationId="{9D1271C0-B2E6-B148-AD66-8653CADA8EFB}"/>
          </ac:spMkLst>
        </pc:spChg>
        <pc:spChg chg="mod">
          <ac:chgData name="Ana Slavec" userId="61ae62f6-9347-4590-919c-525d794b9530" providerId="ADAL" clId="{875698BD-ABDF-4662-AAB0-346335C21D31}" dt="2021-04-22T22:27:11.954" v="1213"/>
          <ac:spMkLst>
            <pc:docMk/>
            <pc:sldMk cId="426628264" sldId="300"/>
            <ac:spMk id="5" creationId="{4BB3E980-2735-3E4B-9973-4B65712C5A00}"/>
          </ac:spMkLst>
        </pc:spChg>
        <pc:spChg chg="mod">
          <ac:chgData name="Ana Slavec" userId="61ae62f6-9347-4590-919c-525d794b9530" providerId="ADAL" clId="{875698BD-ABDF-4662-AAB0-346335C21D31}" dt="2021-04-22T22:27:11.954" v="1213"/>
          <ac:spMkLst>
            <pc:docMk/>
            <pc:sldMk cId="426628264" sldId="300"/>
            <ac:spMk id="6" creationId="{2EF270A8-F201-F247-9492-E4641D3AB48E}"/>
          </ac:spMkLst>
        </pc:spChg>
      </pc:sldChg>
      <pc:sldChg chg="modSp add del">
        <pc:chgData name="Ana Slavec" userId="61ae62f6-9347-4590-919c-525d794b9530" providerId="ADAL" clId="{875698BD-ABDF-4662-AAB0-346335C21D31}" dt="2021-04-22T22:29:58.230" v="1220" actId="47"/>
        <pc:sldMkLst>
          <pc:docMk/>
          <pc:sldMk cId="1468166986" sldId="301"/>
        </pc:sldMkLst>
        <pc:spChg chg="mod">
          <ac:chgData name="Ana Slavec" userId="61ae62f6-9347-4590-919c-525d794b9530" providerId="ADAL" clId="{875698BD-ABDF-4662-AAB0-346335C21D31}" dt="2021-04-22T22:27:11.954" v="1213"/>
          <ac:spMkLst>
            <pc:docMk/>
            <pc:sldMk cId="1468166986" sldId="301"/>
            <ac:spMk id="4" creationId="{9D1271C0-B2E6-B148-AD66-8653CADA8EFB}"/>
          </ac:spMkLst>
        </pc:spChg>
        <pc:spChg chg="mod">
          <ac:chgData name="Ana Slavec" userId="61ae62f6-9347-4590-919c-525d794b9530" providerId="ADAL" clId="{875698BD-ABDF-4662-AAB0-346335C21D31}" dt="2021-04-22T22:27:11.954" v="1213"/>
          <ac:spMkLst>
            <pc:docMk/>
            <pc:sldMk cId="1468166986" sldId="301"/>
            <ac:spMk id="5" creationId="{4BB3E980-2735-3E4B-9973-4B65712C5A00}"/>
          </ac:spMkLst>
        </pc:spChg>
        <pc:spChg chg="mod">
          <ac:chgData name="Ana Slavec" userId="61ae62f6-9347-4590-919c-525d794b9530" providerId="ADAL" clId="{875698BD-ABDF-4662-AAB0-346335C21D31}" dt="2021-04-22T22:27:11.954" v="1213"/>
          <ac:spMkLst>
            <pc:docMk/>
            <pc:sldMk cId="1468166986" sldId="301"/>
            <ac:spMk id="6" creationId="{2EF270A8-F201-F247-9492-E4641D3AB48E}"/>
          </ac:spMkLst>
        </pc:spChg>
      </pc:sldChg>
      <pc:sldChg chg="modSp add mod ord">
        <pc:chgData name="Ana Slavec" userId="61ae62f6-9347-4590-919c-525d794b9530" providerId="ADAL" clId="{875698BD-ABDF-4662-AAB0-346335C21D31}" dt="2021-04-23T10:00:43.862" v="1698" actId="14100"/>
        <pc:sldMkLst>
          <pc:docMk/>
          <pc:sldMk cId="2508922494" sldId="302"/>
        </pc:sldMkLst>
        <pc:spChg chg="mod">
          <ac:chgData name="Ana Slavec" userId="61ae62f6-9347-4590-919c-525d794b9530" providerId="ADAL" clId="{875698BD-ABDF-4662-AAB0-346335C21D31}" dt="2021-04-23T10:00:33.624" v="1694" actId="14100"/>
          <ac:spMkLst>
            <pc:docMk/>
            <pc:sldMk cId="2508922494" sldId="302"/>
            <ac:spMk id="2" creationId="{5E2389E6-A045-464D-8B8F-00BE2B137B7A}"/>
          </ac:spMkLst>
        </pc:spChg>
        <pc:spChg chg="mod">
          <ac:chgData name="Ana Slavec" userId="61ae62f6-9347-4590-919c-525d794b9530" providerId="ADAL" clId="{875698BD-ABDF-4662-AAB0-346335C21D31}" dt="2021-04-22T22:27:11.954" v="1213"/>
          <ac:spMkLst>
            <pc:docMk/>
            <pc:sldMk cId="2508922494" sldId="302"/>
            <ac:spMk id="4" creationId="{9D1271C0-B2E6-B148-AD66-8653CADA8EFB}"/>
          </ac:spMkLst>
        </pc:spChg>
        <pc:spChg chg="mod">
          <ac:chgData name="Ana Slavec" userId="61ae62f6-9347-4590-919c-525d794b9530" providerId="ADAL" clId="{875698BD-ABDF-4662-AAB0-346335C21D31}" dt="2021-04-22T22:27:11.954" v="1213"/>
          <ac:spMkLst>
            <pc:docMk/>
            <pc:sldMk cId="2508922494" sldId="302"/>
            <ac:spMk id="5" creationId="{4BB3E980-2735-3E4B-9973-4B65712C5A00}"/>
          </ac:spMkLst>
        </pc:spChg>
        <pc:spChg chg="mod">
          <ac:chgData name="Ana Slavec" userId="61ae62f6-9347-4590-919c-525d794b9530" providerId="ADAL" clId="{875698BD-ABDF-4662-AAB0-346335C21D31}" dt="2021-04-22T22:27:11.954" v="1213"/>
          <ac:spMkLst>
            <pc:docMk/>
            <pc:sldMk cId="2508922494" sldId="302"/>
            <ac:spMk id="6" creationId="{2EF270A8-F201-F247-9492-E4641D3AB48E}"/>
          </ac:spMkLst>
        </pc:spChg>
        <pc:picChg chg="mod">
          <ac:chgData name="Ana Slavec" userId="61ae62f6-9347-4590-919c-525d794b9530" providerId="ADAL" clId="{875698BD-ABDF-4662-AAB0-346335C21D31}" dt="2021-04-23T10:00:43.862" v="1698" actId="14100"/>
          <ac:picMkLst>
            <pc:docMk/>
            <pc:sldMk cId="2508922494" sldId="302"/>
            <ac:picMk id="7" creationId="{B30B19DE-5AEF-4481-839C-C739F1F15DD1}"/>
          </ac:picMkLst>
        </pc:picChg>
      </pc:sldChg>
      <pc:sldChg chg="modSp add del mod">
        <pc:chgData name="Ana Slavec" userId="61ae62f6-9347-4590-919c-525d794b9530" providerId="ADAL" clId="{875698BD-ABDF-4662-AAB0-346335C21D31}" dt="2021-04-22T22:47:43.795" v="1284" actId="47"/>
        <pc:sldMkLst>
          <pc:docMk/>
          <pc:sldMk cId="2716423968" sldId="311"/>
        </pc:sldMkLst>
        <pc:spChg chg="mod">
          <ac:chgData name="Ana Slavec" userId="61ae62f6-9347-4590-919c-525d794b9530" providerId="ADAL" clId="{875698BD-ABDF-4662-AAB0-346335C21D31}" dt="2021-04-22T22:27:12.046" v="1214" actId="27636"/>
          <ac:spMkLst>
            <pc:docMk/>
            <pc:sldMk cId="2716423968" sldId="311"/>
            <ac:spMk id="3" creationId="{75F3989C-F9E0-B14B-8216-233156CCA145}"/>
          </ac:spMkLst>
        </pc:spChg>
        <pc:spChg chg="mod">
          <ac:chgData name="Ana Slavec" userId="61ae62f6-9347-4590-919c-525d794b9530" providerId="ADAL" clId="{875698BD-ABDF-4662-AAB0-346335C21D31}" dt="2021-04-22T22:27:11.954" v="1213"/>
          <ac:spMkLst>
            <pc:docMk/>
            <pc:sldMk cId="2716423968" sldId="311"/>
            <ac:spMk id="4" creationId="{9D1271C0-B2E6-B148-AD66-8653CADA8EFB}"/>
          </ac:spMkLst>
        </pc:spChg>
        <pc:spChg chg="mod">
          <ac:chgData name="Ana Slavec" userId="61ae62f6-9347-4590-919c-525d794b9530" providerId="ADAL" clId="{875698BD-ABDF-4662-AAB0-346335C21D31}" dt="2021-04-22T22:27:11.954" v="1213"/>
          <ac:spMkLst>
            <pc:docMk/>
            <pc:sldMk cId="2716423968" sldId="311"/>
            <ac:spMk id="5" creationId="{4BB3E980-2735-3E4B-9973-4B65712C5A00}"/>
          </ac:spMkLst>
        </pc:spChg>
        <pc:spChg chg="mod">
          <ac:chgData name="Ana Slavec" userId="61ae62f6-9347-4590-919c-525d794b9530" providerId="ADAL" clId="{875698BD-ABDF-4662-AAB0-346335C21D31}" dt="2021-04-22T22:27:11.954" v="1213"/>
          <ac:spMkLst>
            <pc:docMk/>
            <pc:sldMk cId="2716423968" sldId="311"/>
            <ac:spMk id="6" creationId="{2EF270A8-F201-F247-9492-E4641D3AB48E}"/>
          </ac:spMkLst>
        </pc:spChg>
      </pc:sldChg>
      <pc:sldChg chg="modSp add ord modNotesTx">
        <pc:chgData name="Ana Slavec" userId="61ae62f6-9347-4590-919c-525d794b9530" providerId="ADAL" clId="{875698BD-ABDF-4662-AAB0-346335C21D31}" dt="2021-04-23T08:00:30.493" v="1561" actId="6549"/>
        <pc:sldMkLst>
          <pc:docMk/>
          <pc:sldMk cId="2262907622" sldId="314"/>
        </pc:sldMkLst>
        <pc:spChg chg="mod">
          <ac:chgData name="Ana Slavec" userId="61ae62f6-9347-4590-919c-525d794b9530" providerId="ADAL" clId="{875698BD-ABDF-4662-AAB0-346335C21D31}" dt="2021-04-21T23:28:49.778" v="0"/>
          <ac:spMkLst>
            <pc:docMk/>
            <pc:sldMk cId="2262907622" sldId="314"/>
            <ac:spMk id="4" creationId="{9D1271C0-B2E6-B148-AD66-8653CADA8EFB}"/>
          </ac:spMkLst>
        </pc:spChg>
        <pc:spChg chg="mod">
          <ac:chgData name="Ana Slavec" userId="61ae62f6-9347-4590-919c-525d794b9530" providerId="ADAL" clId="{875698BD-ABDF-4662-AAB0-346335C21D31}" dt="2021-04-21T23:28:49.778" v="0"/>
          <ac:spMkLst>
            <pc:docMk/>
            <pc:sldMk cId="2262907622" sldId="314"/>
            <ac:spMk id="5" creationId="{4BB3E980-2735-3E4B-9973-4B65712C5A00}"/>
          </ac:spMkLst>
        </pc:spChg>
        <pc:spChg chg="mod">
          <ac:chgData name="Ana Slavec" userId="61ae62f6-9347-4590-919c-525d794b9530" providerId="ADAL" clId="{875698BD-ABDF-4662-AAB0-346335C21D31}" dt="2021-04-21T23:28:49.778" v="0"/>
          <ac:spMkLst>
            <pc:docMk/>
            <pc:sldMk cId="2262907622" sldId="314"/>
            <ac:spMk id="6" creationId="{2EF270A8-F201-F247-9492-E4641D3AB48E}"/>
          </ac:spMkLst>
        </pc:spChg>
      </pc:sldChg>
      <pc:sldChg chg="modSp add mod ord">
        <pc:chgData name="Ana Slavec" userId="61ae62f6-9347-4590-919c-525d794b9530" providerId="ADAL" clId="{875698BD-ABDF-4662-AAB0-346335C21D31}" dt="2021-04-23T07:39:23.432" v="1552" actId="6549"/>
        <pc:sldMkLst>
          <pc:docMk/>
          <pc:sldMk cId="3028886750" sldId="315"/>
        </pc:sldMkLst>
        <pc:spChg chg="mod">
          <ac:chgData name="Ana Slavec" userId="61ae62f6-9347-4590-919c-525d794b9530" providerId="ADAL" clId="{875698BD-ABDF-4662-AAB0-346335C21D31}" dt="2021-04-23T07:39:23.432" v="1552" actId="6549"/>
          <ac:spMkLst>
            <pc:docMk/>
            <pc:sldMk cId="3028886750" sldId="315"/>
            <ac:spMk id="2" creationId="{5E2389E6-A045-464D-8B8F-00BE2B137B7A}"/>
          </ac:spMkLst>
        </pc:spChg>
        <pc:spChg chg="mod">
          <ac:chgData name="Ana Slavec" userId="61ae62f6-9347-4590-919c-525d794b9530" providerId="ADAL" clId="{875698BD-ABDF-4662-AAB0-346335C21D31}" dt="2021-04-21T23:28:49.778" v="0"/>
          <ac:spMkLst>
            <pc:docMk/>
            <pc:sldMk cId="3028886750" sldId="315"/>
            <ac:spMk id="4" creationId="{9D1271C0-B2E6-B148-AD66-8653CADA8EFB}"/>
          </ac:spMkLst>
        </pc:spChg>
        <pc:spChg chg="mod">
          <ac:chgData name="Ana Slavec" userId="61ae62f6-9347-4590-919c-525d794b9530" providerId="ADAL" clId="{875698BD-ABDF-4662-AAB0-346335C21D31}" dt="2021-04-21T23:28:49.778" v="0"/>
          <ac:spMkLst>
            <pc:docMk/>
            <pc:sldMk cId="3028886750" sldId="315"/>
            <ac:spMk id="5" creationId="{4BB3E980-2735-3E4B-9973-4B65712C5A00}"/>
          </ac:spMkLst>
        </pc:spChg>
        <pc:spChg chg="mod">
          <ac:chgData name="Ana Slavec" userId="61ae62f6-9347-4590-919c-525d794b9530" providerId="ADAL" clId="{875698BD-ABDF-4662-AAB0-346335C21D31}" dt="2021-04-21T23:28:49.778" v="0"/>
          <ac:spMkLst>
            <pc:docMk/>
            <pc:sldMk cId="3028886750" sldId="315"/>
            <ac:spMk id="6" creationId="{2EF270A8-F201-F247-9492-E4641D3AB48E}"/>
          </ac:spMkLst>
        </pc:spChg>
        <pc:picChg chg="mod">
          <ac:chgData name="Ana Slavec" userId="61ae62f6-9347-4590-919c-525d794b9530" providerId="ADAL" clId="{875698BD-ABDF-4662-AAB0-346335C21D31}" dt="2021-04-23T07:39:12.275" v="1550" actId="1037"/>
          <ac:picMkLst>
            <pc:docMk/>
            <pc:sldMk cId="3028886750" sldId="315"/>
            <ac:picMk id="2052" creationId="{8DAA2B49-C3C5-42B6-8329-9895748A8239}"/>
          </ac:picMkLst>
        </pc:picChg>
      </pc:sldChg>
      <pc:sldChg chg="modSp add modNotesTx">
        <pc:chgData name="Ana Slavec" userId="61ae62f6-9347-4590-919c-525d794b9530" providerId="ADAL" clId="{875698BD-ABDF-4662-AAB0-346335C21D31}" dt="2021-04-23T08:00:26.268" v="1560" actId="6549"/>
        <pc:sldMkLst>
          <pc:docMk/>
          <pc:sldMk cId="58096286" sldId="316"/>
        </pc:sldMkLst>
        <pc:spChg chg="mod">
          <ac:chgData name="Ana Slavec" userId="61ae62f6-9347-4590-919c-525d794b9530" providerId="ADAL" clId="{875698BD-ABDF-4662-AAB0-346335C21D31}" dt="2021-04-21T23:28:49.778" v="0"/>
          <ac:spMkLst>
            <pc:docMk/>
            <pc:sldMk cId="58096286" sldId="316"/>
            <ac:spMk id="4" creationId="{9D1271C0-B2E6-B148-AD66-8653CADA8EFB}"/>
          </ac:spMkLst>
        </pc:spChg>
        <pc:spChg chg="mod">
          <ac:chgData name="Ana Slavec" userId="61ae62f6-9347-4590-919c-525d794b9530" providerId="ADAL" clId="{875698BD-ABDF-4662-AAB0-346335C21D31}" dt="2021-04-21T23:28:49.778" v="0"/>
          <ac:spMkLst>
            <pc:docMk/>
            <pc:sldMk cId="58096286" sldId="316"/>
            <ac:spMk id="5" creationId="{4BB3E980-2735-3E4B-9973-4B65712C5A00}"/>
          </ac:spMkLst>
        </pc:spChg>
        <pc:spChg chg="mod">
          <ac:chgData name="Ana Slavec" userId="61ae62f6-9347-4590-919c-525d794b9530" providerId="ADAL" clId="{875698BD-ABDF-4662-AAB0-346335C21D31}" dt="2021-04-21T23:28:49.778" v="0"/>
          <ac:spMkLst>
            <pc:docMk/>
            <pc:sldMk cId="58096286" sldId="316"/>
            <ac:spMk id="6" creationId="{2EF270A8-F201-F247-9492-E4641D3AB48E}"/>
          </ac:spMkLst>
        </pc:spChg>
        <pc:picChg chg="mod">
          <ac:chgData name="Ana Slavec" userId="61ae62f6-9347-4590-919c-525d794b9530" providerId="ADAL" clId="{875698BD-ABDF-4662-AAB0-346335C21D31}" dt="2021-04-23T07:38:56.726" v="1515" actId="1035"/>
          <ac:picMkLst>
            <pc:docMk/>
            <pc:sldMk cId="58096286" sldId="316"/>
            <ac:picMk id="4100" creationId="{66F5F25C-F88E-4631-8795-F1E7B83CF4CC}"/>
          </ac:picMkLst>
        </pc:picChg>
      </pc:sldChg>
      <pc:sldChg chg="modSp add del mod">
        <pc:chgData name="Ana Slavec" userId="61ae62f6-9347-4590-919c-525d794b9530" providerId="ADAL" clId="{875698BD-ABDF-4662-AAB0-346335C21D31}" dt="2021-04-23T10:04:34.340" v="1825" actId="20577"/>
        <pc:sldMkLst>
          <pc:docMk/>
          <pc:sldMk cId="425127916" sldId="318"/>
        </pc:sldMkLst>
        <pc:spChg chg="mod">
          <ac:chgData name="Ana Slavec" userId="61ae62f6-9347-4590-919c-525d794b9530" providerId="ADAL" clId="{875698BD-ABDF-4662-AAB0-346335C21D31}" dt="2021-04-22T22:47:50.171" v="1287" actId="207"/>
          <ac:spMkLst>
            <pc:docMk/>
            <pc:sldMk cId="425127916" sldId="318"/>
            <ac:spMk id="2" creationId="{5E2389E6-A045-464D-8B8F-00BE2B137B7A}"/>
          </ac:spMkLst>
        </pc:spChg>
        <pc:spChg chg="mod">
          <ac:chgData name="Ana Slavec" userId="61ae62f6-9347-4590-919c-525d794b9530" providerId="ADAL" clId="{875698BD-ABDF-4662-AAB0-346335C21D31}" dt="2021-04-23T10:04:34.340" v="1825" actId="20577"/>
          <ac:spMkLst>
            <pc:docMk/>
            <pc:sldMk cId="425127916" sldId="318"/>
            <ac:spMk id="3" creationId="{75F3989C-F9E0-B14B-8216-233156CCA145}"/>
          </ac:spMkLst>
        </pc:spChg>
        <pc:spChg chg="mod">
          <ac:chgData name="Ana Slavec" userId="61ae62f6-9347-4590-919c-525d794b9530" providerId="ADAL" clId="{875698BD-ABDF-4662-AAB0-346335C21D31}" dt="2021-04-22T22:47:33.743" v="1280"/>
          <ac:spMkLst>
            <pc:docMk/>
            <pc:sldMk cId="425127916" sldId="318"/>
            <ac:spMk id="4" creationId="{9D1271C0-B2E6-B148-AD66-8653CADA8EFB}"/>
          </ac:spMkLst>
        </pc:spChg>
        <pc:spChg chg="mod">
          <ac:chgData name="Ana Slavec" userId="61ae62f6-9347-4590-919c-525d794b9530" providerId="ADAL" clId="{875698BD-ABDF-4662-AAB0-346335C21D31}" dt="2021-04-22T22:47:33.743" v="1280"/>
          <ac:spMkLst>
            <pc:docMk/>
            <pc:sldMk cId="425127916" sldId="318"/>
            <ac:spMk id="5" creationId="{4BB3E980-2735-3E4B-9973-4B65712C5A00}"/>
          </ac:spMkLst>
        </pc:spChg>
        <pc:spChg chg="mod">
          <ac:chgData name="Ana Slavec" userId="61ae62f6-9347-4590-919c-525d794b9530" providerId="ADAL" clId="{875698BD-ABDF-4662-AAB0-346335C21D31}" dt="2021-04-22T22:47:33.743" v="1280"/>
          <ac:spMkLst>
            <pc:docMk/>
            <pc:sldMk cId="425127916" sldId="318"/>
            <ac:spMk id="6" creationId="{2EF270A8-F201-F247-9492-E4641D3AB48E}"/>
          </ac:spMkLst>
        </pc:spChg>
      </pc:sldChg>
      <pc:sldChg chg="modSp add mod">
        <pc:chgData name="Ana Slavec" userId="61ae62f6-9347-4590-919c-525d794b9530" providerId="ADAL" clId="{875698BD-ABDF-4662-AAB0-346335C21D31}" dt="2021-04-23T09:58:39.770" v="1647" actId="122"/>
        <pc:sldMkLst>
          <pc:docMk/>
          <pc:sldMk cId="1432547607" sldId="321"/>
        </pc:sldMkLst>
        <pc:spChg chg="mod">
          <ac:chgData name="Ana Slavec" userId="61ae62f6-9347-4590-919c-525d794b9530" providerId="ADAL" clId="{875698BD-ABDF-4662-AAB0-346335C21D31}" dt="2021-04-22T22:14:05.276" v="927" actId="6549"/>
          <ac:spMkLst>
            <pc:docMk/>
            <pc:sldMk cId="1432547607" sldId="321"/>
            <ac:spMk id="2" creationId="{5E2389E6-A045-464D-8B8F-00BE2B137B7A}"/>
          </ac:spMkLst>
        </pc:spChg>
        <pc:spChg chg="mod">
          <ac:chgData name="Ana Slavec" userId="61ae62f6-9347-4590-919c-525d794b9530" providerId="ADAL" clId="{875698BD-ABDF-4662-AAB0-346335C21D31}" dt="2021-04-22T21:57:00.458" v="719"/>
          <ac:spMkLst>
            <pc:docMk/>
            <pc:sldMk cId="1432547607" sldId="321"/>
            <ac:spMk id="4" creationId="{9D1271C0-B2E6-B148-AD66-8653CADA8EFB}"/>
          </ac:spMkLst>
        </pc:spChg>
        <pc:spChg chg="mod">
          <ac:chgData name="Ana Slavec" userId="61ae62f6-9347-4590-919c-525d794b9530" providerId="ADAL" clId="{875698BD-ABDF-4662-AAB0-346335C21D31}" dt="2021-04-22T21:57:00.458" v="719"/>
          <ac:spMkLst>
            <pc:docMk/>
            <pc:sldMk cId="1432547607" sldId="321"/>
            <ac:spMk id="5" creationId="{4BB3E980-2735-3E4B-9973-4B65712C5A00}"/>
          </ac:spMkLst>
        </pc:spChg>
        <pc:spChg chg="mod">
          <ac:chgData name="Ana Slavec" userId="61ae62f6-9347-4590-919c-525d794b9530" providerId="ADAL" clId="{875698BD-ABDF-4662-AAB0-346335C21D31}" dt="2021-04-22T21:57:00.458" v="719"/>
          <ac:spMkLst>
            <pc:docMk/>
            <pc:sldMk cId="1432547607" sldId="321"/>
            <ac:spMk id="6" creationId="{2EF270A8-F201-F247-9492-E4641D3AB48E}"/>
          </ac:spMkLst>
        </pc:spChg>
        <pc:spChg chg="mod">
          <ac:chgData name="Ana Slavec" userId="61ae62f6-9347-4590-919c-525d794b9530" providerId="ADAL" clId="{875698BD-ABDF-4662-AAB0-346335C21D31}" dt="2021-04-23T09:58:39.770" v="1647" actId="122"/>
          <ac:spMkLst>
            <pc:docMk/>
            <pc:sldMk cId="1432547607" sldId="321"/>
            <ac:spMk id="9" creationId="{EDA86411-B9E3-4E15-9ED0-A5CCBCA029D5}"/>
          </ac:spMkLst>
        </pc:spChg>
        <pc:picChg chg="mod">
          <ac:chgData name="Ana Slavec" userId="61ae62f6-9347-4590-919c-525d794b9530" providerId="ADAL" clId="{875698BD-ABDF-4662-AAB0-346335C21D31}" dt="2021-04-22T22:14:01.389" v="926" actId="167"/>
          <ac:picMkLst>
            <pc:docMk/>
            <pc:sldMk cId="1432547607" sldId="321"/>
            <ac:picMk id="1026" creationId="{F7C0515A-97F2-42A7-B30C-8BCF93EA0FC4}"/>
          </ac:picMkLst>
        </pc:picChg>
      </pc:sldChg>
      <pc:sldChg chg="del">
        <pc:chgData name="Ana Slavec" userId="61ae62f6-9347-4590-919c-525d794b9530" providerId="ADAL" clId="{875698BD-ABDF-4662-AAB0-346335C21D31}" dt="2021-04-22T22:51:35.308" v="1383" actId="47"/>
        <pc:sldMkLst>
          <pc:docMk/>
          <pc:sldMk cId="1031813694" sldId="352"/>
        </pc:sldMkLst>
      </pc:sldChg>
      <pc:sldChg chg="del ord">
        <pc:chgData name="Ana Slavec" userId="61ae62f6-9347-4590-919c-525d794b9530" providerId="ADAL" clId="{875698BD-ABDF-4662-AAB0-346335C21D31}" dt="2021-04-22T22:47:54.921" v="1288" actId="47"/>
        <pc:sldMkLst>
          <pc:docMk/>
          <pc:sldMk cId="3367367696" sldId="354"/>
        </pc:sldMkLst>
      </pc:sldChg>
      <pc:sldChg chg="addSp delSp modSp mod ord">
        <pc:chgData name="Ana Slavec" userId="61ae62f6-9347-4590-919c-525d794b9530" providerId="ADAL" clId="{875698BD-ABDF-4662-AAB0-346335C21D31}" dt="2021-04-22T21:54:45.673" v="698" actId="1076"/>
        <pc:sldMkLst>
          <pc:docMk/>
          <pc:sldMk cId="2240003546" sldId="355"/>
        </pc:sldMkLst>
        <pc:spChg chg="mod">
          <ac:chgData name="Ana Slavec" userId="61ae62f6-9347-4590-919c-525d794b9530" providerId="ADAL" clId="{875698BD-ABDF-4662-AAB0-346335C21D31}" dt="2021-04-21T23:44:39.179" v="199" actId="1076"/>
          <ac:spMkLst>
            <pc:docMk/>
            <pc:sldMk cId="2240003546" sldId="355"/>
            <ac:spMk id="2" creationId="{A0161AB8-FCD4-496F-B305-A65C1344FBC0}"/>
          </ac:spMkLst>
        </pc:spChg>
        <pc:spChg chg="mod">
          <ac:chgData name="Ana Slavec" userId="61ae62f6-9347-4590-919c-525d794b9530" providerId="ADAL" clId="{875698BD-ABDF-4662-AAB0-346335C21D31}" dt="2021-04-21T23:44:29.192" v="190" actId="14100"/>
          <ac:spMkLst>
            <pc:docMk/>
            <pc:sldMk cId="2240003546" sldId="355"/>
            <ac:spMk id="3" creationId="{DAC44DB7-F6A7-488A-B6D6-AC33E456492F}"/>
          </ac:spMkLst>
        </pc:spChg>
        <pc:spChg chg="mod">
          <ac:chgData name="Ana Slavec" userId="61ae62f6-9347-4590-919c-525d794b9530" providerId="ADAL" clId="{875698BD-ABDF-4662-AAB0-346335C21D31}" dt="2021-04-22T21:54:41.077" v="697" actId="1076"/>
          <ac:spMkLst>
            <pc:docMk/>
            <pc:sldMk cId="2240003546" sldId="355"/>
            <ac:spMk id="8" creationId="{CAC4343E-E2FD-4B7A-915E-899A2509B800}"/>
          </ac:spMkLst>
        </pc:spChg>
        <pc:picChg chg="add mod">
          <ac:chgData name="Ana Slavec" userId="61ae62f6-9347-4590-919c-525d794b9530" providerId="ADAL" clId="{875698BD-ABDF-4662-AAB0-346335C21D31}" dt="2021-04-22T21:54:45.673" v="698" actId="1076"/>
          <ac:picMkLst>
            <pc:docMk/>
            <pc:sldMk cId="2240003546" sldId="355"/>
            <ac:picMk id="9" creationId="{8F4770A3-6BCD-44C2-8083-F1242BF2FE02}"/>
          </ac:picMkLst>
        </pc:picChg>
        <pc:picChg chg="del">
          <ac:chgData name="Ana Slavec" userId="61ae62f6-9347-4590-919c-525d794b9530" providerId="ADAL" clId="{875698BD-ABDF-4662-AAB0-346335C21D31}" dt="2021-04-21T23:42:29.906" v="120" actId="478"/>
          <ac:picMkLst>
            <pc:docMk/>
            <pc:sldMk cId="2240003546" sldId="355"/>
            <ac:picMk id="1026" creationId="{D07ED0AC-5E4B-434D-8979-1F3831F8B6B3}"/>
          </ac:picMkLst>
        </pc:picChg>
      </pc:sldChg>
      <pc:sldChg chg="addSp delSp modSp mod">
        <pc:chgData name="Ana Slavec" userId="61ae62f6-9347-4590-919c-525d794b9530" providerId="ADAL" clId="{875698BD-ABDF-4662-AAB0-346335C21D31}" dt="2021-04-23T09:38:51.735" v="1566" actId="6549"/>
        <pc:sldMkLst>
          <pc:docMk/>
          <pc:sldMk cId="2335211278" sldId="356"/>
        </pc:sldMkLst>
        <pc:spChg chg="mod">
          <ac:chgData name="Ana Slavec" userId="61ae62f6-9347-4590-919c-525d794b9530" providerId="ADAL" clId="{875698BD-ABDF-4662-AAB0-346335C21D31}" dt="2021-04-22T20:47:55.405" v="551" actId="121"/>
          <ac:spMkLst>
            <pc:docMk/>
            <pc:sldMk cId="2335211278" sldId="356"/>
            <ac:spMk id="2" creationId="{A0161AB8-FCD4-496F-B305-A65C1344FBC0}"/>
          </ac:spMkLst>
        </pc:spChg>
        <pc:spChg chg="del mod">
          <ac:chgData name="Ana Slavec" userId="61ae62f6-9347-4590-919c-525d794b9530" providerId="ADAL" clId="{875698BD-ABDF-4662-AAB0-346335C21D31}" dt="2021-04-22T20:46:58.441" v="529" actId="478"/>
          <ac:spMkLst>
            <pc:docMk/>
            <pc:sldMk cId="2335211278" sldId="356"/>
            <ac:spMk id="3" creationId="{DAC44DB7-F6A7-488A-B6D6-AC33E456492F}"/>
          </ac:spMkLst>
        </pc:spChg>
        <pc:spChg chg="add mod">
          <ac:chgData name="Ana Slavec" userId="61ae62f6-9347-4590-919c-525d794b9530" providerId="ADAL" clId="{875698BD-ABDF-4662-AAB0-346335C21D31}" dt="2021-04-23T09:38:51.735" v="1566" actId="6549"/>
          <ac:spMkLst>
            <pc:docMk/>
            <pc:sldMk cId="2335211278" sldId="356"/>
            <ac:spMk id="6" creationId="{627EC674-44FE-4D31-BF9F-E2E428518E78}"/>
          </ac:spMkLst>
        </pc:spChg>
        <pc:picChg chg="add del mod">
          <ac:chgData name="Ana Slavec" userId="61ae62f6-9347-4590-919c-525d794b9530" providerId="ADAL" clId="{875698BD-ABDF-4662-AAB0-346335C21D31}" dt="2021-04-22T20:47:42.907" v="550" actId="478"/>
          <ac:picMkLst>
            <pc:docMk/>
            <pc:sldMk cId="2335211278" sldId="356"/>
            <ac:picMk id="9" creationId="{CD0F0C4C-FCC5-4656-B253-67FA67E50D86}"/>
          </ac:picMkLst>
        </pc:picChg>
        <pc:picChg chg="add del mod">
          <ac:chgData name="Ana Slavec" userId="61ae62f6-9347-4590-919c-525d794b9530" providerId="ADAL" clId="{875698BD-ABDF-4662-AAB0-346335C21D31}" dt="2021-04-22T20:46:58.441" v="529" actId="478"/>
          <ac:picMkLst>
            <pc:docMk/>
            <pc:sldMk cId="2335211278" sldId="356"/>
            <ac:picMk id="2050" creationId="{00C1D57E-B1AF-4148-BC3C-CE0BAB4AC60C}"/>
          </ac:picMkLst>
        </pc:picChg>
        <pc:picChg chg="add del mod">
          <ac:chgData name="Ana Slavec" userId="61ae62f6-9347-4590-919c-525d794b9530" providerId="ADAL" clId="{875698BD-ABDF-4662-AAB0-346335C21D31}" dt="2021-04-22T20:46:58.441" v="529" actId="478"/>
          <ac:picMkLst>
            <pc:docMk/>
            <pc:sldMk cId="2335211278" sldId="356"/>
            <ac:picMk id="2052" creationId="{95236B93-EC8F-4CA8-B529-F7DDE852C63A}"/>
          </ac:picMkLst>
        </pc:picChg>
        <pc:picChg chg="add mod">
          <ac:chgData name="Ana Slavec" userId="61ae62f6-9347-4590-919c-525d794b9530" providerId="ADAL" clId="{875698BD-ABDF-4662-AAB0-346335C21D31}" dt="2021-04-22T20:48:49.873" v="567" actId="14100"/>
          <ac:picMkLst>
            <pc:docMk/>
            <pc:sldMk cId="2335211278" sldId="356"/>
            <ac:picMk id="2054" creationId="{7F102AAB-18FB-415D-B5BD-49B4D8770355}"/>
          </ac:picMkLst>
        </pc:picChg>
        <pc:picChg chg="del">
          <ac:chgData name="Ana Slavec" userId="61ae62f6-9347-4590-919c-525d794b9530" providerId="ADAL" clId="{875698BD-ABDF-4662-AAB0-346335C21D31}" dt="2021-04-22T00:00:27.347" v="426" actId="478"/>
          <ac:picMkLst>
            <pc:docMk/>
            <pc:sldMk cId="2335211278" sldId="356"/>
            <ac:picMk id="4098" creationId="{D4AB0A3F-BEE2-45ED-80A2-3AE1ACDDE543}"/>
          </ac:picMkLst>
        </pc:picChg>
      </pc:sldChg>
      <pc:sldChg chg="del">
        <pc:chgData name="Ana Slavec" userId="61ae62f6-9347-4590-919c-525d794b9530" providerId="ADAL" clId="{875698BD-ABDF-4662-AAB0-346335C21D31}" dt="2021-04-21T23:58:15.208" v="373" actId="47"/>
        <pc:sldMkLst>
          <pc:docMk/>
          <pc:sldMk cId="316544658" sldId="358"/>
        </pc:sldMkLst>
      </pc:sldChg>
      <pc:sldChg chg="addSp delSp modSp add mod modNotesTx">
        <pc:chgData name="Ana Slavec" userId="61ae62f6-9347-4590-919c-525d794b9530" providerId="ADAL" clId="{875698BD-ABDF-4662-AAB0-346335C21D31}" dt="2021-04-23T08:00:33.276" v="1562" actId="6549"/>
        <pc:sldMkLst>
          <pc:docMk/>
          <pc:sldMk cId="4261614350" sldId="359"/>
        </pc:sldMkLst>
        <pc:spChg chg="mod">
          <ac:chgData name="Ana Slavec" userId="61ae62f6-9347-4590-919c-525d794b9530" providerId="ADAL" clId="{875698BD-ABDF-4662-AAB0-346335C21D31}" dt="2021-04-21T23:41:05.697" v="116" actId="1076"/>
          <ac:spMkLst>
            <pc:docMk/>
            <pc:sldMk cId="4261614350" sldId="359"/>
            <ac:spMk id="2" creationId="{A0161AB8-FCD4-496F-B305-A65C1344FBC0}"/>
          </ac:spMkLst>
        </pc:spChg>
        <pc:spChg chg="mod">
          <ac:chgData name="Ana Slavec" userId="61ae62f6-9347-4590-919c-525d794b9530" providerId="ADAL" clId="{875698BD-ABDF-4662-AAB0-346335C21D31}" dt="2021-04-21T23:36:54.816" v="94" actId="27636"/>
          <ac:spMkLst>
            <pc:docMk/>
            <pc:sldMk cId="4261614350" sldId="359"/>
            <ac:spMk id="3" creationId="{DAC44DB7-F6A7-488A-B6D6-AC33E456492F}"/>
          </ac:spMkLst>
        </pc:spChg>
        <pc:spChg chg="del">
          <ac:chgData name="Ana Slavec" userId="61ae62f6-9347-4590-919c-525d794b9530" providerId="ADAL" clId="{875698BD-ABDF-4662-AAB0-346335C21D31}" dt="2021-04-21T23:30:17.384" v="11" actId="478"/>
          <ac:spMkLst>
            <pc:docMk/>
            <pc:sldMk cId="4261614350" sldId="359"/>
            <ac:spMk id="11" creationId="{9B28A194-9820-4AE9-AFB1-204693C44484}"/>
          </ac:spMkLst>
        </pc:spChg>
        <pc:picChg chg="add del">
          <ac:chgData name="Ana Slavec" userId="61ae62f6-9347-4590-919c-525d794b9530" providerId="ADAL" clId="{875698BD-ABDF-4662-AAB0-346335C21D31}" dt="2021-04-21T23:30:14.849" v="10"/>
          <ac:picMkLst>
            <pc:docMk/>
            <pc:sldMk cId="4261614350" sldId="359"/>
            <ac:picMk id="1026" creationId="{B03330A6-D928-4967-AA12-AD8E2474EF49}"/>
          </ac:picMkLst>
        </pc:picChg>
        <pc:picChg chg="add del mod">
          <ac:chgData name="Ana Slavec" userId="61ae62f6-9347-4590-919c-525d794b9530" providerId="ADAL" clId="{875698BD-ABDF-4662-AAB0-346335C21D31}" dt="2021-04-21T23:33:34.772" v="18" actId="478"/>
          <ac:picMkLst>
            <pc:docMk/>
            <pc:sldMk cId="4261614350" sldId="359"/>
            <ac:picMk id="1028" creationId="{3FDFB84C-11A5-4FF1-9A1C-014A601AEFD7}"/>
          </ac:picMkLst>
        </pc:picChg>
        <pc:picChg chg="add del">
          <ac:chgData name="Ana Slavec" userId="61ae62f6-9347-4590-919c-525d794b9530" providerId="ADAL" clId="{875698BD-ABDF-4662-AAB0-346335C21D31}" dt="2021-04-21T23:33:32.962" v="17"/>
          <ac:picMkLst>
            <pc:docMk/>
            <pc:sldMk cId="4261614350" sldId="359"/>
            <ac:picMk id="1030" creationId="{0A4422A6-1030-4ED0-8D4F-F02FF5666EF4}"/>
          </ac:picMkLst>
        </pc:picChg>
        <pc:picChg chg="add del mod">
          <ac:chgData name="Ana Slavec" userId="61ae62f6-9347-4590-919c-525d794b9530" providerId="ADAL" clId="{875698BD-ABDF-4662-AAB0-346335C21D31}" dt="2021-04-21T23:35:16.669" v="32" actId="478"/>
          <ac:picMkLst>
            <pc:docMk/>
            <pc:sldMk cId="4261614350" sldId="359"/>
            <ac:picMk id="1032" creationId="{B660995F-359F-41E4-ACD6-5A984F8940ED}"/>
          </ac:picMkLst>
        </pc:picChg>
        <pc:picChg chg="add del mod">
          <ac:chgData name="Ana Slavec" userId="61ae62f6-9347-4590-919c-525d794b9530" providerId="ADAL" clId="{875698BD-ABDF-4662-AAB0-346335C21D31}" dt="2021-04-21T23:39:12.004" v="97" actId="478"/>
          <ac:picMkLst>
            <pc:docMk/>
            <pc:sldMk cId="4261614350" sldId="359"/>
            <ac:picMk id="1034" creationId="{AC53C567-CF56-4799-AE47-1807977EA9B4}"/>
          </ac:picMkLst>
        </pc:picChg>
        <pc:picChg chg="add del">
          <ac:chgData name="Ana Slavec" userId="61ae62f6-9347-4590-919c-525d794b9530" providerId="ADAL" clId="{875698BD-ABDF-4662-AAB0-346335C21D31}" dt="2021-04-21T23:39:12.004" v="97" actId="478"/>
          <ac:picMkLst>
            <pc:docMk/>
            <pc:sldMk cId="4261614350" sldId="359"/>
            <ac:picMk id="1036" creationId="{1737CC3C-A3D9-4377-9833-28733D19D93E}"/>
          </ac:picMkLst>
        </pc:picChg>
        <pc:picChg chg="add del mod">
          <ac:chgData name="Ana Slavec" userId="61ae62f6-9347-4590-919c-525d794b9530" providerId="ADAL" clId="{875698BD-ABDF-4662-AAB0-346335C21D31}" dt="2021-04-21T23:40:43.100" v="109" actId="478"/>
          <ac:picMkLst>
            <pc:docMk/>
            <pc:sldMk cId="4261614350" sldId="359"/>
            <ac:picMk id="1038" creationId="{90622330-9E15-4025-B84F-76C3B7C4E339}"/>
          </ac:picMkLst>
        </pc:picChg>
        <pc:picChg chg="add del mod">
          <ac:chgData name="Ana Slavec" userId="61ae62f6-9347-4590-919c-525d794b9530" providerId="ADAL" clId="{875698BD-ABDF-4662-AAB0-346335C21D31}" dt="2021-04-21T23:40:43.100" v="109" actId="478"/>
          <ac:picMkLst>
            <pc:docMk/>
            <pc:sldMk cId="4261614350" sldId="359"/>
            <ac:picMk id="1040" creationId="{DCE27DEF-5501-43DD-9D3C-33A8507B08FE}"/>
          </ac:picMkLst>
        </pc:picChg>
        <pc:picChg chg="add mod">
          <ac:chgData name="Ana Slavec" userId="61ae62f6-9347-4590-919c-525d794b9530" providerId="ADAL" clId="{875698BD-ABDF-4662-AAB0-346335C21D31}" dt="2021-04-21T23:41:04.773" v="115" actId="14100"/>
          <ac:picMkLst>
            <pc:docMk/>
            <pc:sldMk cId="4261614350" sldId="359"/>
            <ac:picMk id="1042" creationId="{C3B9061A-8C24-40E1-A6A6-53EE4D757156}"/>
          </ac:picMkLst>
        </pc:picChg>
      </pc:sldChg>
      <pc:sldChg chg="addSp delSp modSp add del mod">
        <pc:chgData name="Ana Slavec" userId="61ae62f6-9347-4590-919c-525d794b9530" providerId="ADAL" clId="{875698BD-ABDF-4662-AAB0-346335C21D31}" dt="2021-04-21T23:58:12.993" v="372" actId="47"/>
        <pc:sldMkLst>
          <pc:docMk/>
          <pc:sldMk cId="2707999373" sldId="360"/>
        </pc:sldMkLst>
        <pc:spChg chg="mod">
          <ac:chgData name="Ana Slavec" userId="61ae62f6-9347-4590-919c-525d794b9530" providerId="ADAL" clId="{875698BD-ABDF-4662-AAB0-346335C21D31}" dt="2021-04-21T23:58:11.583" v="371"/>
          <ac:spMkLst>
            <pc:docMk/>
            <pc:sldMk cId="2707999373" sldId="360"/>
            <ac:spMk id="3" creationId="{DAC44DB7-F6A7-488A-B6D6-AC33E456492F}"/>
          </ac:spMkLst>
        </pc:spChg>
        <pc:picChg chg="add del">
          <ac:chgData name="Ana Slavec" userId="61ae62f6-9347-4590-919c-525d794b9530" providerId="ADAL" clId="{875698BD-ABDF-4662-AAB0-346335C21D31}" dt="2021-04-21T23:50:54.764" v="252" actId="478"/>
          <ac:picMkLst>
            <pc:docMk/>
            <pc:sldMk cId="2707999373" sldId="360"/>
            <ac:picMk id="3074" creationId="{C330C57F-930D-4FD4-86C3-BE0304C54F71}"/>
          </ac:picMkLst>
        </pc:picChg>
      </pc:sldChg>
      <pc:sldChg chg="addSp delSp modSp add mod">
        <pc:chgData name="Ana Slavec" userId="61ae62f6-9347-4590-919c-525d794b9530" providerId="ADAL" clId="{875698BD-ABDF-4662-AAB0-346335C21D31}" dt="2021-04-23T09:38:19.634" v="1565" actId="6549"/>
        <pc:sldMkLst>
          <pc:docMk/>
          <pc:sldMk cId="2186509569" sldId="361"/>
        </pc:sldMkLst>
        <pc:spChg chg="mod">
          <ac:chgData name="Ana Slavec" userId="61ae62f6-9347-4590-919c-525d794b9530" providerId="ADAL" clId="{875698BD-ABDF-4662-AAB0-346335C21D31}" dt="2021-04-21T23:46:42.531" v="235" actId="20577"/>
          <ac:spMkLst>
            <pc:docMk/>
            <pc:sldMk cId="2186509569" sldId="361"/>
            <ac:spMk id="2" creationId="{A0161AB8-FCD4-496F-B305-A65C1344FBC0}"/>
          </ac:spMkLst>
        </pc:spChg>
        <pc:spChg chg="mod">
          <ac:chgData name="Ana Slavec" userId="61ae62f6-9347-4590-919c-525d794b9530" providerId="ADAL" clId="{875698BD-ABDF-4662-AAB0-346335C21D31}" dt="2021-04-23T09:38:19.634" v="1565" actId="6549"/>
          <ac:spMkLst>
            <pc:docMk/>
            <pc:sldMk cId="2186509569" sldId="361"/>
            <ac:spMk id="3" creationId="{DAC44DB7-F6A7-488A-B6D6-AC33E456492F}"/>
          </ac:spMkLst>
        </pc:spChg>
        <pc:picChg chg="del">
          <ac:chgData name="Ana Slavec" userId="61ae62f6-9347-4590-919c-525d794b9530" providerId="ADAL" clId="{875698BD-ABDF-4662-AAB0-346335C21D31}" dt="2021-04-21T23:48:39.916" v="241" actId="478"/>
          <ac:picMkLst>
            <pc:docMk/>
            <pc:sldMk cId="2186509569" sldId="361"/>
            <ac:picMk id="1042" creationId="{C3B9061A-8C24-40E1-A6A6-53EE4D757156}"/>
          </ac:picMkLst>
        </pc:picChg>
        <pc:picChg chg="add del">
          <ac:chgData name="Ana Slavec" userId="61ae62f6-9347-4590-919c-525d794b9530" providerId="ADAL" clId="{875698BD-ABDF-4662-AAB0-346335C21D31}" dt="2021-04-21T23:48:39.916" v="241" actId="478"/>
          <ac:picMkLst>
            <pc:docMk/>
            <pc:sldMk cId="2186509569" sldId="361"/>
            <ac:picMk id="2050" creationId="{ABA4A8C6-6B30-4102-97F8-C50D2655D7AF}"/>
          </ac:picMkLst>
        </pc:picChg>
        <pc:picChg chg="add mod">
          <ac:chgData name="Ana Slavec" userId="61ae62f6-9347-4590-919c-525d794b9530" providerId="ADAL" clId="{875698BD-ABDF-4662-AAB0-346335C21D31}" dt="2021-04-21T23:48:55.697" v="246" actId="14100"/>
          <ac:picMkLst>
            <pc:docMk/>
            <pc:sldMk cId="2186509569" sldId="361"/>
            <ac:picMk id="2052" creationId="{5D3FC35B-0DF7-4D87-A7AA-0172E451A19E}"/>
          </ac:picMkLst>
        </pc:picChg>
      </pc:sldChg>
      <pc:sldChg chg="addSp delSp modSp add mod">
        <pc:chgData name="Ana Slavec" userId="61ae62f6-9347-4590-919c-525d794b9530" providerId="ADAL" clId="{875698BD-ABDF-4662-AAB0-346335C21D31}" dt="2021-04-21T23:51:34.269" v="294" actId="27636"/>
        <pc:sldMkLst>
          <pc:docMk/>
          <pc:sldMk cId="3583255431" sldId="362"/>
        </pc:sldMkLst>
        <pc:spChg chg="mod">
          <ac:chgData name="Ana Slavec" userId="61ae62f6-9347-4590-919c-525d794b9530" providerId="ADAL" clId="{875698BD-ABDF-4662-AAB0-346335C21D31}" dt="2021-04-21T23:51:29.570" v="292" actId="20577"/>
          <ac:spMkLst>
            <pc:docMk/>
            <pc:sldMk cId="3583255431" sldId="362"/>
            <ac:spMk id="2" creationId="{A0161AB8-FCD4-496F-B305-A65C1344FBC0}"/>
          </ac:spMkLst>
        </pc:spChg>
        <pc:spChg chg="mod">
          <ac:chgData name="Ana Slavec" userId="61ae62f6-9347-4590-919c-525d794b9530" providerId="ADAL" clId="{875698BD-ABDF-4662-AAB0-346335C21D31}" dt="2021-04-21T23:51:34.269" v="294" actId="27636"/>
          <ac:spMkLst>
            <pc:docMk/>
            <pc:sldMk cId="3583255431" sldId="362"/>
            <ac:spMk id="3" creationId="{DAC44DB7-F6A7-488A-B6D6-AC33E456492F}"/>
          </ac:spMkLst>
        </pc:spChg>
        <pc:picChg chg="del">
          <ac:chgData name="Ana Slavec" userId="61ae62f6-9347-4590-919c-525d794b9530" providerId="ADAL" clId="{875698BD-ABDF-4662-AAB0-346335C21D31}" dt="2021-04-21T23:51:01.604" v="254" actId="478"/>
          <ac:picMkLst>
            <pc:docMk/>
            <pc:sldMk cId="3583255431" sldId="362"/>
            <ac:picMk id="2052" creationId="{5D3FC35B-0DF7-4D87-A7AA-0172E451A19E}"/>
          </ac:picMkLst>
        </pc:picChg>
        <pc:picChg chg="add mod">
          <ac:chgData name="Ana Slavec" userId="61ae62f6-9347-4590-919c-525d794b9530" providerId="ADAL" clId="{875698BD-ABDF-4662-AAB0-346335C21D31}" dt="2021-04-21T23:51:18.907" v="258" actId="14100"/>
          <ac:picMkLst>
            <pc:docMk/>
            <pc:sldMk cId="3583255431" sldId="362"/>
            <ac:picMk id="4098" creationId="{1C3037AF-DAA9-4BC9-8508-803D964D710C}"/>
          </ac:picMkLst>
        </pc:picChg>
      </pc:sldChg>
      <pc:sldChg chg="addSp delSp modSp add mod">
        <pc:chgData name="Ana Slavec" userId="61ae62f6-9347-4590-919c-525d794b9530" providerId="ADAL" clId="{875698BD-ABDF-4662-AAB0-346335C21D31}" dt="2021-04-23T09:57:33.240" v="1612" actId="207"/>
        <pc:sldMkLst>
          <pc:docMk/>
          <pc:sldMk cId="3917071251" sldId="363"/>
        </pc:sldMkLst>
        <pc:spChg chg="mod">
          <ac:chgData name="Ana Slavec" userId="61ae62f6-9347-4590-919c-525d794b9530" providerId="ADAL" clId="{875698BD-ABDF-4662-AAB0-346335C21D31}" dt="2021-04-21T23:58:07.814" v="368" actId="20577"/>
          <ac:spMkLst>
            <pc:docMk/>
            <pc:sldMk cId="3917071251" sldId="363"/>
            <ac:spMk id="2" creationId="{A0161AB8-FCD4-496F-B305-A65C1344FBC0}"/>
          </ac:spMkLst>
        </pc:spChg>
        <pc:spChg chg="mod">
          <ac:chgData name="Ana Slavec" userId="61ae62f6-9347-4590-919c-525d794b9530" providerId="ADAL" clId="{875698BD-ABDF-4662-AAB0-346335C21D31}" dt="2021-04-23T09:57:33.240" v="1612" actId="207"/>
          <ac:spMkLst>
            <pc:docMk/>
            <pc:sldMk cId="3917071251" sldId="363"/>
            <ac:spMk id="3" creationId="{DAC44DB7-F6A7-488A-B6D6-AC33E456492F}"/>
          </ac:spMkLst>
        </pc:spChg>
        <pc:picChg chg="del">
          <ac:chgData name="Ana Slavec" userId="61ae62f6-9347-4590-919c-525d794b9530" providerId="ADAL" clId="{875698BD-ABDF-4662-AAB0-346335C21D31}" dt="2021-04-21T23:57:10.244" v="325" actId="478"/>
          <ac:picMkLst>
            <pc:docMk/>
            <pc:sldMk cId="3917071251" sldId="363"/>
            <ac:picMk id="4098" creationId="{1C3037AF-DAA9-4BC9-8508-803D964D710C}"/>
          </ac:picMkLst>
        </pc:picChg>
        <pc:picChg chg="add del">
          <ac:chgData name="Ana Slavec" userId="61ae62f6-9347-4590-919c-525d794b9530" providerId="ADAL" clId="{875698BD-ABDF-4662-AAB0-346335C21D31}" dt="2021-04-21T23:57:10.244" v="325" actId="478"/>
          <ac:picMkLst>
            <pc:docMk/>
            <pc:sldMk cId="3917071251" sldId="363"/>
            <ac:picMk id="5122" creationId="{6C81136D-6D22-432D-AC0C-ED4BF9DC595F}"/>
          </ac:picMkLst>
        </pc:picChg>
        <pc:picChg chg="add mod">
          <ac:chgData name="Ana Slavec" userId="61ae62f6-9347-4590-919c-525d794b9530" providerId="ADAL" clId="{875698BD-ABDF-4662-AAB0-346335C21D31}" dt="2021-04-21T23:57:23.291" v="329" actId="14100"/>
          <ac:picMkLst>
            <pc:docMk/>
            <pc:sldMk cId="3917071251" sldId="363"/>
            <ac:picMk id="5124" creationId="{4A087DDF-299F-4DEE-B3F1-B62D997ED9B7}"/>
          </ac:picMkLst>
        </pc:picChg>
      </pc:sldChg>
      <pc:sldChg chg="addSp delSp modSp add mod">
        <pc:chgData name="Ana Slavec" userId="61ae62f6-9347-4590-919c-525d794b9530" providerId="ADAL" clId="{875698BD-ABDF-4662-AAB0-346335C21D31}" dt="2021-04-23T07:46:01.158" v="1559" actId="11"/>
        <pc:sldMkLst>
          <pc:docMk/>
          <pc:sldMk cId="2669689258" sldId="364"/>
        </pc:sldMkLst>
        <pc:spChg chg="mod">
          <ac:chgData name="Ana Slavec" userId="61ae62f6-9347-4590-919c-525d794b9530" providerId="ADAL" clId="{875698BD-ABDF-4662-AAB0-346335C21D31}" dt="2021-04-21T23:58:42.131" v="413" actId="20577"/>
          <ac:spMkLst>
            <pc:docMk/>
            <pc:sldMk cId="2669689258" sldId="364"/>
            <ac:spMk id="2" creationId="{A0161AB8-FCD4-496F-B305-A65C1344FBC0}"/>
          </ac:spMkLst>
        </pc:spChg>
        <pc:spChg chg="mod">
          <ac:chgData name="Ana Slavec" userId="61ae62f6-9347-4590-919c-525d794b9530" providerId="ADAL" clId="{875698BD-ABDF-4662-AAB0-346335C21D31}" dt="2021-04-23T07:46:01.158" v="1559" actId="11"/>
          <ac:spMkLst>
            <pc:docMk/>
            <pc:sldMk cId="2669689258" sldId="364"/>
            <ac:spMk id="3" creationId="{DAC44DB7-F6A7-488A-B6D6-AC33E456492F}"/>
          </ac:spMkLst>
        </pc:spChg>
        <pc:picChg chg="del">
          <ac:chgData name="Ana Slavec" userId="61ae62f6-9347-4590-919c-525d794b9530" providerId="ADAL" clId="{875698BD-ABDF-4662-AAB0-346335C21D31}" dt="2021-04-21T23:59:22.419" v="415" actId="478"/>
          <ac:picMkLst>
            <pc:docMk/>
            <pc:sldMk cId="2669689258" sldId="364"/>
            <ac:picMk id="5124" creationId="{4A087DDF-299F-4DEE-B3F1-B62D997ED9B7}"/>
          </ac:picMkLst>
        </pc:picChg>
        <pc:picChg chg="add del">
          <ac:chgData name="Ana Slavec" userId="61ae62f6-9347-4590-919c-525d794b9530" providerId="ADAL" clId="{875698BD-ABDF-4662-AAB0-346335C21D31}" dt="2021-04-21T23:59:22.419" v="415" actId="478"/>
          <ac:picMkLst>
            <pc:docMk/>
            <pc:sldMk cId="2669689258" sldId="364"/>
            <ac:picMk id="7170" creationId="{E0446057-9850-4F64-9591-C322C0B3563B}"/>
          </ac:picMkLst>
        </pc:picChg>
        <pc:picChg chg="add mod">
          <ac:chgData name="Ana Slavec" userId="61ae62f6-9347-4590-919c-525d794b9530" providerId="ADAL" clId="{875698BD-ABDF-4662-AAB0-346335C21D31}" dt="2021-04-21T23:59:42.721" v="425" actId="1076"/>
          <ac:picMkLst>
            <pc:docMk/>
            <pc:sldMk cId="2669689258" sldId="364"/>
            <ac:picMk id="7172" creationId="{EA3E0892-1B65-4664-80B6-B6A4CF2C9A98}"/>
          </ac:picMkLst>
        </pc:picChg>
      </pc:sldChg>
      <pc:sldChg chg="addSp delSp modSp add mod ord">
        <pc:chgData name="Ana Slavec" userId="61ae62f6-9347-4590-919c-525d794b9530" providerId="ADAL" clId="{875698BD-ABDF-4662-AAB0-346335C21D31}" dt="2021-04-22T21:59:10.036" v="762"/>
        <pc:sldMkLst>
          <pc:docMk/>
          <pc:sldMk cId="2630340449" sldId="365"/>
        </pc:sldMkLst>
        <pc:spChg chg="mod">
          <ac:chgData name="Ana Slavec" userId="61ae62f6-9347-4590-919c-525d794b9530" providerId="ADAL" clId="{875698BD-ABDF-4662-AAB0-346335C21D31}" dt="2021-04-22T20:51:18.778" v="615" actId="20577"/>
          <ac:spMkLst>
            <pc:docMk/>
            <pc:sldMk cId="2630340449" sldId="365"/>
            <ac:spMk id="2" creationId="{A0161AB8-FCD4-496F-B305-A65C1344FBC0}"/>
          </ac:spMkLst>
        </pc:spChg>
        <pc:spChg chg="mod">
          <ac:chgData name="Ana Slavec" userId="61ae62f6-9347-4590-919c-525d794b9530" providerId="ADAL" clId="{875698BD-ABDF-4662-AAB0-346335C21D31}" dt="2021-04-22T20:55:02.294" v="685" actId="20577"/>
          <ac:spMkLst>
            <pc:docMk/>
            <pc:sldMk cId="2630340449" sldId="365"/>
            <ac:spMk id="6" creationId="{627EC674-44FE-4D31-BF9F-E2E428518E78}"/>
          </ac:spMkLst>
        </pc:spChg>
        <pc:picChg chg="del">
          <ac:chgData name="Ana Slavec" userId="61ae62f6-9347-4590-919c-525d794b9530" providerId="ADAL" clId="{875698BD-ABDF-4662-AAB0-346335C21D31}" dt="2021-04-22T20:50:15.016" v="574" actId="478"/>
          <ac:picMkLst>
            <pc:docMk/>
            <pc:sldMk cId="2630340449" sldId="365"/>
            <ac:picMk id="2054" creationId="{7F102AAB-18FB-415D-B5BD-49B4D8770355}"/>
          </ac:picMkLst>
        </pc:picChg>
        <pc:picChg chg="add del">
          <ac:chgData name="Ana Slavec" userId="61ae62f6-9347-4590-919c-525d794b9530" providerId="ADAL" clId="{875698BD-ABDF-4662-AAB0-346335C21D31}" dt="2021-04-22T20:50:15.016" v="574" actId="478"/>
          <ac:picMkLst>
            <pc:docMk/>
            <pc:sldMk cId="2630340449" sldId="365"/>
            <ac:picMk id="3074" creationId="{B644346B-621F-4069-A2ED-A84558035B8E}"/>
          </ac:picMkLst>
        </pc:picChg>
        <pc:picChg chg="add mod">
          <ac:chgData name="Ana Slavec" userId="61ae62f6-9347-4590-919c-525d794b9530" providerId="ADAL" clId="{875698BD-ABDF-4662-AAB0-346335C21D31}" dt="2021-04-22T20:54:54.673" v="682" actId="14100"/>
          <ac:picMkLst>
            <pc:docMk/>
            <pc:sldMk cId="2630340449" sldId="365"/>
            <ac:picMk id="3076" creationId="{94409649-EB95-4D48-8EB9-2BB5AA7F061F}"/>
          </ac:picMkLst>
        </pc:picChg>
      </pc:sldChg>
      <pc:sldChg chg="add del">
        <pc:chgData name="Ana Slavec" userId="61ae62f6-9347-4590-919c-525d794b9530" providerId="ADAL" clId="{875698BD-ABDF-4662-AAB0-346335C21D31}" dt="2021-04-21T23:58:26.608" v="376" actId="47"/>
        <pc:sldMkLst>
          <pc:docMk/>
          <pc:sldMk cId="2921775123" sldId="365"/>
        </pc:sldMkLst>
      </pc:sldChg>
      <pc:sldChg chg="new del">
        <pc:chgData name="Ana Slavec" userId="61ae62f6-9347-4590-919c-525d794b9530" providerId="ADAL" clId="{875698BD-ABDF-4662-AAB0-346335C21D31}" dt="2021-04-22T00:00:57.950" v="452" actId="680"/>
        <pc:sldMkLst>
          <pc:docMk/>
          <pc:sldMk cId="2985188545" sldId="365"/>
        </pc:sldMkLst>
      </pc:sldChg>
      <pc:sldChg chg="addSp delSp modSp add del mod">
        <pc:chgData name="Ana Slavec" userId="61ae62f6-9347-4590-919c-525d794b9530" providerId="ADAL" clId="{875698BD-ABDF-4662-AAB0-346335C21D31}" dt="2021-04-22T22:14:09.844" v="928" actId="47"/>
        <pc:sldMkLst>
          <pc:docMk/>
          <pc:sldMk cId="2035758764" sldId="366"/>
        </pc:sldMkLst>
        <pc:spChg chg="mod">
          <ac:chgData name="Ana Slavec" userId="61ae62f6-9347-4590-919c-525d794b9530" providerId="ADAL" clId="{875698BD-ABDF-4662-AAB0-346335C21D31}" dt="2021-04-22T21:56:26.151" v="711" actId="1076"/>
          <ac:spMkLst>
            <pc:docMk/>
            <pc:sldMk cId="2035758764" sldId="366"/>
            <ac:spMk id="2" creationId="{A0161AB8-FCD4-496F-B305-A65C1344FBC0}"/>
          </ac:spMkLst>
        </pc:spChg>
        <pc:spChg chg="del">
          <ac:chgData name="Ana Slavec" userId="61ae62f6-9347-4590-919c-525d794b9530" providerId="ADAL" clId="{875698BD-ABDF-4662-AAB0-346335C21D31}" dt="2021-04-22T21:56:16.257" v="706" actId="478"/>
          <ac:spMkLst>
            <pc:docMk/>
            <pc:sldMk cId="2035758764" sldId="366"/>
            <ac:spMk id="3" creationId="{DAC44DB7-F6A7-488A-B6D6-AC33E456492F}"/>
          </ac:spMkLst>
        </pc:spChg>
        <pc:spChg chg="add del mod">
          <ac:chgData name="Ana Slavec" userId="61ae62f6-9347-4590-919c-525d794b9530" providerId="ADAL" clId="{875698BD-ABDF-4662-AAB0-346335C21D31}" dt="2021-04-22T21:56:21.054" v="708"/>
          <ac:spMkLst>
            <pc:docMk/>
            <pc:sldMk cId="2035758764" sldId="366"/>
            <ac:spMk id="7" creationId="{A6A186B6-44D8-4504-AC07-3A96A5E4D26A}"/>
          </ac:spMkLst>
        </pc:spChg>
        <pc:spChg chg="add mod">
          <ac:chgData name="Ana Slavec" userId="61ae62f6-9347-4590-919c-525d794b9530" providerId="ADAL" clId="{875698BD-ABDF-4662-AAB0-346335C21D31}" dt="2021-04-22T21:56:52.226" v="718" actId="1076"/>
          <ac:spMkLst>
            <pc:docMk/>
            <pc:sldMk cId="2035758764" sldId="366"/>
            <ac:spMk id="11" creationId="{AC201872-83D7-4368-944D-A9E8190DADE8}"/>
          </ac:spMkLst>
        </pc:spChg>
        <pc:picChg chg="add mod">
          <ac:chgData name="Ana Slavec" userId="61ae62f6-9347-4590-919c-525d794b9530" providerId="ADAL" clId="{875698BD-ABDF-4662-AAB0-346335C21D31}" dt="2021-04-22T21:56:37.847" v="716" actId="14100"/>
          <ac:picMkLst>
            <pc:docMk/>
            <pc:sldMk cId="2035758764" sldId="366"/>
            <ac:picMk id="9" creationId="{E1F6C87E-90B4-443D-B546-EDF7F4EA9B56}"/>
          </ac:picMkLst>
        </pc:picChg>
        <pc:picChg chg="del">
          <ac:chgData name="Ana Slavec" userId="61ae62f6-9347-4590-919c-525d794b9530" providerId="ADAL" clId="{875698BD-ABDF-4662-AAB0-346335C21D31}" dt="2021-04-22T21:56:17.372" v="707" actId="478"/>
          <ac:picMkLst>
            <pc:docMk/>
            <pc:sldMk cId="2035758764" sldId="366"/>
            <ac:picMk id="1042" creationId="{C3B9061A-8C24-40E1-A6A6-53EE4D757156}"/>
          </ac:picMkLst>
        </pc:picChg>
      </pc:sldChg>
      <pc:sldChg chg="addSp modSp add mod ord modNotesTx">
        <pc:chgData name="Ana Slavec" userId="61ae62f6-9347-4590-919c-525d794b9530" providerId="ADAL" clId="{875698BD-ABDF-4662-AAB0-346335C21D31}" dt="2021-04-23T09:54:57.789" v="1584" actId="207"/>
        <pc:sldMkLst>
          <pc:docMk/>
          <pc:sldMk cId="2315499459" sldId="367"/>
        </pc:sldMkLst>
        <pc:spChg chg="mod">
          <ac:chgData name="Ana Slavec" userId="61ae62f6-9347-4590-919c-525d794b9530" providerId="ADAL" clId="{875698BD-ABDF-4662-AAB0-346335C21D31}" dt="2021-04-22T22:03:01.418" v="857" actId="404"/>
          <ac:spMkLst>
            <pc:docMk/>
            <pc:sldMk cId="2315499459" sldId="367"/>
            <ac:spMk id="2" creationId="{5E2389E6-A045-464D-8B8F-00BE2B137B7A}"/>
          </ac:spMkLst>
        </pc:spChg>
        <pc:spChg chg="mod">
          <ac:chgData name="Ana Slavec" userId="61ae62f6-9347-4590-919c-525d794b9530" providerId="ADAL" clId="{875698BD-ABDF-4662-AAB0-346335C21D31}" dt="2021-04-22T22:13:21.744" v="917" actId="14100"/>
          <ac:spMkLst>
            <pc:docMk/>
            <pc:sldMk cId="2315499459" sldId="367"/>
            <ac:spMk id="3" creationId="{75F3989C-F9E0-B14B-8216-233156CCA145}"/>
          </ac:spMkLst>
        </pc:spChg>
        <pc:spChg chg="mod">
          <ac:chgData name="Ana Slavec" userId="61ae62f6-9347-4590-919c-525d794b9530" providerId="ADAL" clId="{875698BD-ABDF-4662-AAB0-346335C21D31}" dt="2021-04-22T21:57:00.458" v="719"/>
          <ac:spMkLst>
            <pc:docMk/>
            <pc:sldMk cId="2315499459" sldId="367"/>
            <ac:spMk id="4" creationId="{9D1271C0-B2E6-B148-AD66-8653CADA8EFB}"/>
          </ac:spMkLst>
        </pc:spChg>
        <pc:spChg chg="mod">
          <ac:chgData name="Ana Slavec" userId="61ae62f6-9347-4590-919c-525d794b9530" providerId="ADAL" clId="{875698BD-ABDF-4662-AAB0-346335C21D31}" dt="2021-04-22T21:57:00.458" v="719"/>
          <ac:spMkLst>
            <pc:docMk/>
            <pc:sldMk cId="2315499459" sldId="367"/>
            <ac:spMk id="5" creationId="{4BB3E980-2735-3E4B-9973-4B65712C5A00}"/>
          </ac:spMkLst>
        </pc:spChg>
        <pc:spChg chg="mod">
          <ac:chgData name="Ana Slavec" userId="61ae62f6-9347-4590-919c-525d794b9530" providerId="ADAL" clId="{875698BD-ABDF-4662-AAB0-346335C21D31}" dt="2021-04-22T21:57:00.458" v="719"/>
          <ac:spMkLst>
            <pc:docMk/>
            <pc:sldMk cId="2315499459" sldId="367"/>
            <ac:spMk id="6" creationId="{2EF270A8-F201-F247-9492-E4641D3AB48E}"/>
          </ac:spMkLst>
        </pc:spChg>
        <pc:spChg chg="add mod">
          <ac:chgData name="Ana Slavec" userId="61ae62f6-9347-4590-919c-525d794b9530" providerId="ADAL" clId="{875698BD-ABDF-4662-AAB0-346335C21D31}" dt="2021-04-23T09:54:57.789" v="1584" actId="207"/>
          <ac:spMkLst>
            <pc:docMk/>
            <pc:sldMk cId="2315499459" sldId="367"/>
            <ac:spMk id="10" creationId="{5BDAAB16-C3E7-4197-A9E2-2FF5BAF81BEB}"/>
          </ac:spMkLst>
        </pc:spChg>
        <pc:picChg chg="add mod">
          <ac:chgData name="Ana Slavec" userId="61ae62f6-9347-4590-919c-525d794b9530" providerId="ADAL" clId="{875698BD-ABDF-4662-AAB0-346335C21D31}" dt="2021-04-23T09:53:08.322" v="1572" actId="1076"/>
          <ac:picMkLst>
            <pc:docMk/>
            <pc:sldMk cId="2315499459" sldId="367"/>
            <ac:picMk id="7" creationId="{BE89F509-CAA8-45DA-AF71-7E4D3059DEFE}"/>
          </ac:picMkLst>
        </pc:picChg>
        <pc:picChg chg="add mod">
          <ac:chgData name="Ana Slavec" userId="61ae62f6-9347-4590-919c-525d794b9530" providerId="ADAL" clId="{875698BD-ABDF-4662-AAB0-346335C21D31}" dt="2021-04-23T09:54:14.447" v="1583" actId="14100"/>
          <ac:picMkLst>
            <pc:docMk/>
            <pc:sldMk cId="2315499459" sldId="367"/>
            <ac:picMk id="1026" creationId="{48AA4C60-6FC1-4A27-95F9-81BE3483474D}"/>
          </ac:picMkLst>
        </pc:picChg>
      </pc:sldChg>
      <pc:sldChg chg="addSp delSp modSp add mod">
        <pc:chgData name="Ana Slavec" userId="61ae62f6-9347-4590-919c-525d794b9530" providerId="ADAL" clId="{875698BD-ABDF-4662-AAB0-346335C21D31}" dt="2021-04-23T09:39:59.554" v="1567" actId="20577"/>
        <pc:sldMkLst>
          <pc:docMk/>
          <pc:sldMk cId="1642932113" sldId="368"/>
        </pc:sldMkLst>
        <pc:spChg chg="mod">
          <ac:chgData name="Ana Slavec" userId="61ae62f6-9347-4590-919c-525d794b9530" providerId="ADAL" clId="{875698BD-ABDF-4662-AAB0-346335C21D31}" dt="2021-04-22T22:19:47.733" v="1132" actId="20577"/>
          <ac:spMkLst>
            <pc:docMk/>
            <pc:sldMk cId="1642932113" sldId="368"/>
            <ac:spMk id="2" creationId="{A0161AB8-FCD4-496F-B305-A65C1344FBC0}"/>
          </ac:spMkLst>
        </pc:spChg>
        <pc:spChg chg="mod">
          <ac:chgData name="Ana Slavec" userId="61ae62f6-9347-4590-919c-525d794b9530" providerId="ADAL" clId="{875698BD-ABDF-4662-AAB0-346335C21D31}" dt="2021-04-23T09:39:59.554" v="1567" actId="20577"/>
          <ac:spMkLst>
            <pc:docMk/>
            <pc:sldMk cId="1642932113" sldId="368"/>
            <ac:spMk id="6" creationId="{627EC674-44FE-4D31-BF9F-E2E428518E78}"/>
          </ac:spMkLst>
        </pc:spChg>
        <pc:spChg chg="add del">
          <ac:chgData name="Ana Slavec" userId="61ae62f6-9347-4590-919c-525d794b9530" providerId="ADAL" clId="{875698BD-ABDF-4662-AAB0-346335C21D31}" dt="2021-04-22T22:19:39.126" v="1130" actId="22"/>
          <ac:spMkLst>
            <pc:docMk/>
            <pc:sldMk cId="1642932113" sldId="368"/>
            <ac:spMk id="10" creationId="{FBB67280-5C26-433E-8CB5-AA9E689C28B4}"/>
          </ac:spMkLst>
        </pc:spChg>
        <pc:picChg chg="del">
          <ac:chgData name="Ana Slavec" userId="61ae62f6-9347-4590-919c-525d794b9530" providerId="ADAL" clId="{875698BD-ABDF-4662-AAB0-346335C21D31}" dt="2021-04-22T22:15:51.009" v="964" actId="478"/>
          <ac:picMkLst>
            <pc:docMk/>
            <pc:sldMk cId="1642932113" sldId="368"/>
            <ac:picMk id="3076" creationId="{94409649-EB95-4D48-8EB9-2BB5AA7F061F}"/>
          </ac:picMkLst>
        </pc:picChg>
        <pc:picChg chg="add del">
          <ac:chgData name="Ana Slavec" userId="61ae62f6-9347-4590-919c-525d794b9530" providerId="ADAL" clId="{875698BD-ABDF-4662-AAB0-346335C21D31}" dt="2021-04-22T22:15:51.009" v="964" actId="478"/>
          <ac:picMkLst>
            <pc:docMk/>
            <pc:sldMk cId="1642932113" sldId="368"/>
            <ac:picMk id="4098" creationId="{6F6DDD36-0560-4EE0-B294-01298F22FD6C}"/>
          </ac:picMkLst>
        </pc:picChg>
        <pc:picChg chg="add mod">
          <ac:chgData name="Ana Slavec" userId="61ae62f6-9347-4590-919c-525d794b9530" providerId="ADAL" clId="{875698BD-ABDF-4662-AAB0-346335C21D31}" dt="2021-04-22T22:16:02.564" v="968" actId="14100"/>
          <ac:picMkLst>
            <pc:docMk/>
            <pc:sldMk cId="1642932113" sldId="368"/>
            <ac:picMk id="4100" creationId="{C917505F-583E-419C-B2FF-D349019F6679}"/>
          </ac:picMkLst>
        </pc:picChg>
      </pc:sldChg>
      <pc:sldChg chg="addSp delSp modSp add mod">
        <pc:chgData name="Ana Slavec" userId="61ae62f6-9347-4590-919c-525d794b9530" providerId="ADAL" clId="{875698BD-ABDF-4662-AAB0-346335C21D31}" dt="2021-04-22T22:23:55.865" v="1175" actId="22"/>
        <pc:sldMkLst>
          <pc:docMk/>
          <pc:sldMk cId="771346291" sldId="369"/>
        </pc:sldMkLst>
        <pc:spChg chg="mod">
          <ac:chgData name="Ana Slavec" userId="61ae62f6-9347-4590-919c-525d794b9530" providerId="ADAL" clId="{875698BD-ABDF-4662-AAB0-346335C21D31}" dt="2021-04-22T22:19:55.018" v="1153" actId="20577"/>
          <ac:spMkLst>
            <pc:docMk/>
            <pc:sldMk cId="771346291" sldId="369"/>
            <ac:spMk id="2" creationId="{A0161AB8-FCD4-496F-B305-A65C1344FBC0}"/>
          </ac:spMkLst>
        </pc:spChg>
        <pc:spChg chg="mod">
          <ac:chgData name="Ana Slavec" userId="61ae62f6-9347-4590-919c-525d794b9530" providerId="ADAL" clId="{875698BD-ABDF-4662-AAB0-346335C21D31}" dt="2021-04-22T22:20:18.466" v="1166" actId="20577"/>
          <ac:spMkLst>
            <pc:docMk/>
            <pc:sldMk cId="771346291" sldId="369"/>
            <ac:spMk id="6" creationId="{627EC674-44FE-4D31-BF9F-E2E428518E78}"/>
          </ac:spMkLst>
        </pc:spChg>
        <pc:spChg chg="add del">
          <ac:chgData name="Ana Slavec" userId="61ae62f6-9347-4590-919c-525d794b9530" providerId="ADAL" clId="{875698BD-ABDF-4662-AAB0-346335C21D31}" dt="2021-04-22T22:23:55.865" v="1175" actId="22"/>
          <ac:spMkLst>
            <pc:docMk/>
            <pc:sldMk cId="771346291" sldId="369"/>
            <ac:spMk id="10" creationId="{61666325-871C-4A9D-84E9-7760C562AA48}"/>
          </ac:spMkLst>
        </pc:spChg>
        <pc:picChg chg="del">
          <ac:chgData name="Ana Slavec" userId="61ae62f6-9347-4590-919c-525d794b9530" providerId="ADAL" clId="{875698BD-ABDF-4662-AAB0-346335C21D31}" dt="2021-04-22T22:22:13.082" v="1168" actId="478"/>
          <ac:picMkLst>
            <pc:docMk/>
            <pc:sldMk cId="771346291" sldId="369"/>
            <ac:picMk id="4100" creationId="{C917505F-583E-419C-B2FF-D349019F6679}"/>
          </ac:picMkLst>
        </pc:picChg>
        <pc:picChg chg="add del">
          <ac:chgData name="Ana Slavec" userId="61ae62f6-9347-4590-919c-525d794b9530" providerId="ADAL" clId="{875698BD-ABDF-4662-AAB0-346335C21D31}" dt="2021-04-22T22:22:13.082" v="1168" actId="478"/>
          <ac:picMkLst>
            <pc:docMk/>
            <pc:sldMk cId="771346291" sldId="369"/>
            <ac:picMk id="5122" creationId="{09910A32-0F39-41FA-9CFE-307210C3F12F}"/>
          </ac:picMkLst>
        </pc:picChg>
        <pc:picChg chg="add mod">
          <ac:chgData name="Ana Slavec" userId="61ae62f6-9347-4590-919c-525d794b9530" providerId="ADAL" clId="{875698BD-ABDF-4662-AAB0-346335C21D31}" dt="2021-04-22T22:22:30.080" v="1173" actId="14100"/>
          <ac:picMkLst>
            <pc:docMk/>
            <pc:sldMk cId="771346291" sldId="369"/>
            <ac:picMk id="5124" creationId="{2F0BC398-6D98-4D3C-9FFB-97DFE21A374E}"/>
          </ac:picMkLst>
        </pc:picChg>
      </pc:sldChg>
      <pc:sldChg chg="addSp delSp modSp add mod">
        <pc:chgData name="Ana Slavec" userId="61ae62f6-9347-4590-919c-525d794b9530" providerId="ADAL" clId="{875698BD-ABDF-4662-AAB0-346335C21D31}" dt="2021-04-22T22:30:33.205" v="1223" actId="20577"/>
        <pc:sldMkLst>
          <pc:docMk/>
          <pc:sldMk cId="3121789668" sldId="370"/>
        </pc:sldMkLst>
        <pc:spChg chg="mod">
          <ac:chgData name="Ana Slavec" userId="61ae62f6-9347-4590-919c-525d794b9530" providerId="ADAL" clId="{875698BD-ABDF-4662-AAB0-346335C21D31}" dt="2021-04-22T22:30:33.205" v="1223" actId="20577"/>
          <ac:spMkLst>
            <pc:docMk/>
            <pc:sldMk cId="3121789668" sldId="370"/>
            <ac:spMk id="2" creationId="{A0161AB8-FCD4-496F-B305-A65C1344FBC0}"/>
          </ac:spMkLst>
        </pc:spChg>
        <pc:spChg chg="mod">
          <ac:chgData name="Ana Slavec" userId="61ae62f6-9347-4590-919c-525d794b9530" providerId="ADAL" clId="{875698BD-ABDF-4662-AAB0-346335C21D31}" dt="2021-04-22T22:24:11.264" v="1179" actId="121"/>
          <ac:spMkLst>
            <pc:docMk/>
            <pc:sldMk cId="3121789668" sldId="370"/>
            <ac:spMk id="6" creationId="{627EC674-44FE-4D31-BF9F-E2E428518E78}"/>
          </ac:spMkLst>
        </pc:spChg>
        <pc:picChg chg="del">
          <ac:chgData name="Ana Slavec" userId="61ae62f6-9347-4590-919c-525d794b9530" providerId="ADAL" clId="{875698BD-ABDF-4662-AAB0-346335C21D31}" dt="2021-04-22T22:26:23.571" v="1208" actId="478"/>
          <ac:picMkLst>
            <pc:docMk/>
            <pc:sldMk cId="3121789668" sldId="370"/>
            <ac:picMk id="5124" creationId="{2F0BC398-6D98-4D3C-9FFB-97DFE21A374E}"/>
          </ac:picMkLst>
        </pc:picChg>
        <pc:picChg chg="add mod">
          <ac:chgData name="Ana Slavec" userId="61ae62f6-9347-4590-919c-525d794b9530" providerId="ADAL" clId="{875698BD-ABDF-4662-AAB0-346335C21D31}" dt="2021-04-22T22:26:33.511" v="1212" actId="14100"/>
          <ac:picMkLst>
            <pc:docMk/>
            <pc:sldMk cId="3121789668" sldId="370"/>
            <ac:picMk id="6146" creationId="{941F3F0A-D16A-4BCD-AB99-C0C19CB94994}"/>
          </ac:picMkLst>
        </pc:picChg>
      </pc:sldChg>
      <pc:sldChg chg="add del ord">
        <pc:chgData name="Ana Slavec" userId="61ae62f6-9347-4590-919c-525d794b9530" providerId="ADAL" clId="{875698BD-ABDF-4662-AAB0-346335C21D31}" dt="2021-04-22T22:30:53.424" v="1227" actId="47"/>
        <pc:sldMkLst>
          <pc:docMk/>
          <pc:sldMk cId="437072477" sldId="371"/>
        </pc:sldMkLst>
      </pc:sldChg>
      <pc:sldChg chg="addSp delSp modSp add mod">
        <pc:chgData name="Ana Slavec" userId="61ae62f6-9347-4590-919c-525d794b9530" providerId="ADAL" clId="{875698BD-ABDF-4662-AAB0-346335C21D31}" dt="2021-04-22T22:47:09.360" v="1279" actId="14100"/>
        <pc:sldMkLst>
          <pc:docMk/>
          <pc:sldMk cId="4163179273" sldId="371"/>
        </pc:sldMkLst>
        <pc:spChg chg="mod">
          <ac:chgData name="Ana Slavec" userId="61ae62f6-9347-4590-919c-525d794b9530" providerId="ADAL" clId="{875698BD-ABDF-4662-AAB0-346335C21D31}" dt="2021-04-22T22:31:45.616" v="1259" actId="20577"/>
          <ac:spMkLst>
            <pc:docMk/>
            <pc:sldMk cId="4163179273" sldId="371"/>
            <ac:spMk id="2" creationId="{A0161AB8-FCD4-496F-B305-A65C1344FBC0}"/>
          </ac:spMkLst>
        </pc:spChg>
        <pc:spChg chg="mod">
          <ac:chgData name="Ana Slavec" userId="61ae62f6-9347-4590-919c-525d794b9530" providerId="ADAL" clId="{875698BD-ABDF-4662-AAB0-346335C21D31}" dt="2021-04-22T22:47:09.360" v="1279" actId="14100"/>
          <ac:spMkLst>
            <pc:docMk/>
            <pc:sldMk cId="4163179273" sldId="371"/>
            <ac:spMk id="6" creationId="{627EC674-44FE-4D31-BF9F-E2E428518E78}"/>
          </ac:spMkLst>
        </pc:spChg>
        <pc:picChg chg="del">
          <ac:chgData name="Ana Slavec" userId="61ae62f6-9347-4590-919c-525d794b9530" providerId="ADAL" clId="{875698BD-ABDF-4662-AAB0-346335C21D31}" dt="2021-04-22T22:44:53.224" v="1260" actId="478"/>
          <ac:picMkLst>
            <pc:docMk/>
            <pc:sldMk cId="4163179273" sldId="371"/>
            <ac:picMk id="6146" creationId="{941F3F0A-D16A-4BCD-AB99-C0C19CB94994}"/>
          </ac:picMkLst>
        </pc:picChg>
        <pc:picChg chg="add mod">
          <ac:chgData name="Ana Slavec" userId="61ae62f6-9347-4590-919c-525d794b9530" providerId="ADAL" clId="{875698BD-ABDF-4662-AAB0-346335C21D31}" dt="2021-04-22T22:46:54.706" v="1276" actId="14100"/>
          <ac:picMkLst>
            <pc:docMk/>
            <pc:sldMk cId="4163179273" sldId="371"/>
            <ac:picMk id="7170" creationId="{CB6D1F9A-6CE7-4D2B-ABBF-BC623F9FC965}"/>
          </ac:picMkLst>
        </pc:picChg>
      </pc:sldChg>
      <pc:sldChg chg="modSp add del mod ord">
        <pc:chgData name="Ana Slavec" userId="61ae62f6-9347-4590-919c-525d794b9530" providerId="ADAL" clId="{875698BD-ABDF-4662-AAB0-346335C21D31}" dt="2021-04-22T22:31:12.604" v="1232" actId="47"/>
        <pc:sldMkLst>
          <pc:docMk/>
          <pc:sldMk cId="255693243" sldId="372"/>
        </pc:sldMkLst>
        <pc:spChg chg="mod">
          <ac:chgData name="Ana Slavec" userId="61ae62f6-9347-4590-919c-525d794b9530" providerId="ADAL" clId="{875698BD-ABDF-4662-AAB0-346335C21D31}" dt="2021-04-22T22:30:50.363" v="1226" actId="20577"/>
          <ac:spMkLst>
            <pc:docMk/>
            <pc:sldMk cId="255693243" sldId="372"/>
            <ac:spMk id="2" creationId="{A0161AB8-FCD4-496F-B305-A65C1344FBC0}"/>
          </ac:spMkLst>
        </pc:spChg>
      </pc:sldChg>
      <pc:sldChg chg="addSp delSp modSp add mod ord">
        <pc:chgData name="Ana Slavec" userId="61ae62f6-9347-4590-919c-525d794b9530" providerId="ADAL" clId="{875698BD-ABDF-4662-AAB0-346335C21D31}" dt="2021-04-22T22:50:06.754" v="1332"/>
        <pc:sldMkLst>
          <pc:docMk/>
          <pc:sldMk cId="4026162281" sldId="372"/>
        </pc:sldMkLst>
        <pc:spChg chg="mod">
          <ac:chgData name="Ana Slavec" userId="61ae62f6-9347-4590-919c-525d794b9530" providerId="ADAL" clId="{875698BD-ABDF-4662-AAB0-346335C21D31}" dt="2021-04-22T22:48:19.545" v="1322" actId="20577"/>
          <ac:spMkLst>
            <pc:docMk/>
            <pc:sldMk cId="4026162281" sldId="372"/>
            <ac:spMk id="2" creationId="{A0161AB8-FCD4-496F-B305-A65C1344FBC0}"/>
          </ac:spMkLst>
        </pc:spChg>
        <pc:spChg chg="add del">
          <ac:chgData name="Ana Slavec" userId="61ae62f6-9347-4590-919c-525d794b9530" providerId="ADAL" clId="{875698BD-ABDF-4662-AAB0-346335C21D31}" dt="2021-04-22T22:49:07.617" v="1327" actId="478"/>
          <ac:spMkLst>
            <pc:docMk/>
            <pc:sldMk cId="4026162281" sldId="372"/>
            <ac:spMk id="3" creationId="{8B6F751C-C1CE-44A2-BCF4-8FF9BB19700F}"/>
          </ac:spMkLst>
        </pc:spChg>
        <pc:spChg chg="mod">
          <ac:chgData name="Ana Slavec" userId="61ae62f6-9347-4590-919c-525d794b9530" providerId="ADAL" clId="{875698BD-ABDF-4662-AAB0-346335C21D31}" dt="2021-04-22T22:48:26.248" v="1325" actId="121"/>
          <ac:spMkLst>
            <pc:docMk/>
            <pc:sldMk cId="4026162281" sldId="372"/>
            <ac:spMk id="6" creationId="{627EC674-44FE-4D31-BF9F-E2E428518E78}"/>
          </ac:spMkLst>
        </pc:spChg>
        <pc:picChg chg="del">
          <ac:chgData name="Ana Slavec" userId="61ae62f6-9347-4590-919c-525d794b9530" providerId="ADAL" clId="{875698BD-ABDF-4662-AAB0-346335C21D31}" dt="2021-04-22T22:49:07.617" v="1327" actId="478"/>
          <ac:picMkLst>
            <pc:docMk/>
            <pc:sldMk cId="4026162281" sldId="372"/>
            <ac:picMk id="7170" creationId="{CB6D1F9A-6CE7-4D2B-ABBF-BC623F9FC965}"/>
          </ac:picMkLst>
        </pc:picChg>
        <pc:picChg chg="add mod">
          <ac:chgData name="Ana Slavec" userId="61ae62f6-9347-4590-919c-525d794b9530" providerId="ADAL" clId="{875698BD-ABDF-4662-AAB0-346335C21D31}" dt="2021-04-22T22:49:18.370" v="1330" actId="14100"/>
          <ac:picMkLst>
            <pc:docMk/>
            <pc:sldMk cId="4026162281" sldId="372"/>
            <ac:picMk id="10244" creationId="{53115D33-A826-4B75-9F60-FF0D54AE7A78}"/>
          </ac:picMkLst>
        </pc:picChg>
      </pc:sldChg>
      <pc:sldChg chg="addSp delSp modSp add mod">
        <pc:chgData name="Ana Slavec" userId="61ae62f6-9347-4590-919c-525d794b9530" providerId="ADAL" clId="{875698BD-ABDF-4662-AAB0-346335C21D31}" dt="2021-04-23T10:04:50.707" v="1826" actId="207"/>
        <pc:sldMkLst>
          <pc:docMk/>
          <pc:sldMk cId="2812471498" sldId="373"/>
        </pc:sldMkLst>
        <pc:spChg chg="mod">
          <ac:chgData name="Ana Slavec" userId="61ae62f6-9347-4590-919c-525d794b9530" providerId="ADAL" clId="{875698BD-ABDF-4662-AAB0-346335C21D31}" dt="2021-04-22T22:54:32.839" v="1421" actId="20577"/>
          <ac:spMkLst>
            <pc:docMk/>
            <pc:sldMk cId="2812471498" sldId="373"/>
            <ac:spMk id="2" creationId="{A0161AB8-FCD4-496F-B305-A65C1344FBC0}"/>
          </ac:spMkLst>
        </pc:spChg>
        <pc:spChg chg="mod">
          <ac:chgData name="Ana Slavec" userId="61ae62f6-9347-4590-919c-525d794b9530" providerId="ADAL" clId="{875698BD-ABDF-4662-AAB0-346335C21D31}" dt="2021-04-22T22:56:50.032" v="1449" actId="27636"/>
          <ac:spMkLst>
            <pc:docMk/>
            <pc:sldMk cId="2812471498" sldId="373"/>
            <ac:spMk id="3" creationId="{DAC44DB7-F6A7-488A-B6D6-AC33E456492F}"/>
          </ac:spMkLst>
        </pc:spChg>
        <pc:spChg chg="add del">
          <ac:chgData name="Ana Slavec" userId="61ae62f6-9347-4590-919c-525d794b9530" providerId="ADAL" clId="{875698BD-ABDF-4662-AAB0-346335C21D31}" dt="2021-04-22T22:56:08.030" v="1433" actId="22"/>
          <ac:spMkLst>
            <pc:docMk/>
            <pc:sldMk cId="2812471498" sldId="373"/>
            <ac:spMk id="8" creationId="{3317AFA3-D644-4643-BEE7-DA97E8ED4960}"/>
          </ac:spMkLst>
        </pc:spChg>
        <pc:spChg chg="add mod">
          <ac:chgData name="Ana Slavec" userId="61ae62f6-9347-4590-919c-525d794b9530" providerId="ADAL" clId="{875698BD-ABDF-4662-AAB0-346335C21D31}" dt="2021-04-23T10:04:50.707" v="1826" actId="207"/>
          <ac:spMkLst>
            <pc:docMk/>
            <pc:sldMk cId="2812471498" sldId="373"/>
            <ac:spMk id="12" creationId="{D8A25BBD-07CF-46EF-8775-727B43E3A71B}"/>
          </ac:spMkLst>
        </pc:spChg>
        <pc:picChg chg="del">
          <ac:chgData name="Ana Slavec" userId="61ae62f6-9347-4590-919c-525d794b9530" providerId="ADAL" clId="{875698BD-ABDF-4662-AAB0-346335C21D31}" dt="2021-04-22T22:56:17.264" v="1435" actId="478"/>
          <ac:picMkLst>
            <pc:docMk/>
            <pc:sldMk cId="2812471498" sldId="373"/>
            <ac:picMk id="7172" creationId="{EA3E0892-1B65-4664-80B6-B6A4CF2C9A98}"/>
          </ac:picMkLst>
        </pc:picChg>
        <pc:picChg chg="add del">
          <ac:chgData name="Ana Slavec" userId="61ae62f6-9347-4590-919c-525d794b9530" providerId="ADAL" clId="{875698BD-ABDF-4662-AAB0-346335C21D31}" dt="2021-04-22T22:56:17.264" v="1435" actId="478"/>
          <ac:picMkLst>
            <pc:docMk/>
            <pc:sldMk cId="2812471498" sldId="373"/>
            <ac:picMk id="11266" creationId="{A7D90075-7D4B-43A4-A9FD-D137DE40A2CD}"/>
          </ac:picMkLst>
        </pc:picChg>
        <pc:picChg chg="add mod">
          <ac:chgData name="Ana Slavec" userId="61ae62f6-9347-4590-919c-525d794b9530" providerId="ADAL" clId="{875698BD-ABDF-4662-AAB0-346335C21D31}" dt="2021-04-22T22:56:54.251" v="1455" actId="1076"/>
          <ac:picMkLst>
            <pc:docMk/>
            <pc:sldMk cId="2812471498" sldId="373"/>
            <ac:picMk id="11268" creationId="{AE167E98-238E-4830-B7E4-0F8A92B125CE}"/>
          </ac:picMkLst>
        </pc:picChg>
      </pc:sldChg>
      <pc:sldChg chg="addSp delSp modSp add mod">
        <pc:chgData name="Ana Slavec" userId="61ae62f6-9347-4590-919c-525d794b9530" providerId="ADAL" clId="{875698BD-ABDF-4662-AAB0-346335C21D31}" dt="2021-04-22T23:00:03.191" v="1485" actId="20577"/>
        <pc:sldMkLst>
          <pc:docMk/>
          <pc:sldMk cId="3204922342" sldId="374"/>
        </pc:sldMkLst>
        <pc:spChg chg="mod">
          <ac:chgData name="Ana Slavec" userId="61ae62f6-9347-4590-919c-525d794b9530" providerId="ADAL" clId="{875698BD-ABDF-4662-AAB0-346335C21D31}" dt="2021-04-22T23:00:03.191" v="1485" actId="20577"/>
          <ac:spMkLst>
            <pc:docMk/>
            <pc:sldMk cId="3204922342" sldId="374"/>
            <ac:spMk id="2" creationId="{5E2389E6-A045-464D-8B8F-00BE2B137B7A}"/>
          </ac:spMkLst>
        </pc:spChg>
        <pc:spChg chg="add del mod">
          <ac:chgData name="Ana Slavec" userId="61ae62f6-9347-4590-919c-525d794b9530" providerId="ADAL" clId="{875698BD-ABDF-4662-AAB0-346335C21D31}" dt="2021-04-22T22:59:56.142" v="1484"/>
          <ac:spMkLst>
            <pc:docMk/>
            <pc:sldMk cId="3204922342" sldId="374"/>
            <ac:spMk id="3" creationId="{FE5E09F3-1763-4C38-BF05-92611EE0137B}"/>
          </ac:spMkLst>
        </pc:spChg>
        <pc:spChg chg="del mod">
          <ac:chgData name="Ana Slavec" userId="61ae62f6-9347-4590-919c-525d794b9530" providerId="ADAL" clId="{875698BD-ABDF-4662-AAB0-346335C21D31}" dt="2021-04-22T22:59:06.257" v="1483" actId="478"/>
          <ac:spMkLst>
            <pc:docMk/>
            <pc:sldMk cId="3204922342" sldId="374"/>
            <ac:spMk id="9" creationId="{EDA86411-B9E3-4E15-9ED0-A5CCBCA029D5}"/>
          </ac:spMkLst>
        </pc:spChg>
        <pc:picChg chg="del">
          <ac:chgData name="Ana Slavec" userId="61ae62f6-9347-4590-919c-525d794b9530" providerId="ADAL" clId="{875698BD-ABDF-4662-AAB0-346335C21D31}" dt="2021-04-22T22:59:02.265" v="1481" actId="478"/>
          <ac:picMkLst>
            <pc:docMk/>
            <pc:sldMk cId="3204922342" sldId="374"/>
            <ac:picMk id="1026" creationId="{F7C0515A-97F2-42A7-B30C-8BCF93EA0FC4}"/>
          </ac:picMkLst>
        </pc:picChg>
        <pc:picChg chg="add mod">
          <ac:chgData name="Ana Slavec" userId="61ae62f6-9347-4590-919c-525d794b9530" providerId="ADAL" clId="{875698BD-ABDF-4662-AAB0-346335C21D31}" dt="2021-04-22T22:59:56.142" v="1484"/>
          <ac:picMkLst>
            <pc:docMk/>
            <pc:sldMk cId="3204922342" sldId="374"/>
            <ac:picMk id="12290" creationId="{092502D1-8C7B-4334-ADCB-4F49311BD486}"/>
          </ac:picMkLst>
        </pc:picChg>
      </pc:sldChg>
      <pc:sldMasterChg chg="delSldLayout">
        <pc:chgData name="Ana Slavec" userId="61ae62f6-9347-4590-919c-525d794b9530" providerId="ADAL" clId="{875698BD-ABDF-4662-AAB0-346335C21D31}" dt="2021-04-22T21:59:05.199" v="760" actId="47"/>
        <pc:sldMasterMkLst>
          <pc:docMk/>
          <pc:sldMasterMk cId="745146315" sldId="2147483648"/>
        </pc:sldMasterMkLst>
        <pc:sldLayoutChg chg="del">
          <pc:chgData name="Ana Slavec" userId="61ae62f6-9347-4590-919c-525d794b9530" providerId="ADAL" clId="{875698BD-ABDF-4662-AAB0-346335C21D31}" dt="2021-04-22T21:59:05.199" v="760" actId="47"/>
          <pc:sldLayoutMkLst>
            <pc:docMk/>
            <pc:sldMasterMk cId="745146315" sldId="2147483648"/>
            <pc:sldLayoutMk cId="2016617729" sldId="2147483666"/>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151E04B-ECDA-A84F-A076-FF12D221FE78}" type="datetimeFigureOut">
              <a:rPr lang="en-US" smtClean="0"/>
              <a:t>4/23/2021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4E3A2B5-B15B-D545-B639-EAC3264032F3}" type="slidenum">
              <a:rPr lang="en-US" smtClean="0"/>
              <a:t>‹#›</a:t>
            </a:fld>
            <a:endParaRPr lang="en-US"/>
          </a:p>
        </p:txBody>
      </p:sp>
    </p:spTree>
    <p:extLst>
      <p:ext uri="{BB962C8B-B14F-4D97-AF65-F5344CB8AC3E}">
        <p14:creationId xmlns:p14="http://schemas.microsoft.com/office/powerpoint/2010/main" val="14087516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277C03-17FA-8C47-A005-0BA4C4EB3968}" type="datetimeFigureOut">
              <a:rPr lang="en-US" smtClean="0"/>
              <a:t>4/23/2021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l-SI"/>
              <a:t>Click to edit Master text styles</a:t>
            </a:r>
          </a:p>
          <a:p>
            <a:pPr lvl="1"/>
            <a:r>
              <a:rPr lang="sl-SI"/>
              <a:t>Second level</a:t>
            </a:r>
          </a:p>
          <a:p>
            <a:pPr lvl="2"/>
            <a:r>
              <a:rPr lang="sl-SI"/>
              <a:t>Third level</a:t>
            </a:r>
          </a:p>
          <a:p>
            <a:pPr lvl="3"/>
            <a:r>
              <a:rPr lang="sl-SI"/>
              <a:t>Fourth level</a:t>
            </a:r>
          </a:p>
          <a:p>
            <a:pPr lvl="4"/>
            <a:r>
              <a:rPr lang="sl-SI"/>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0F57A9-D391-2147-807E-96F2ED27A8F0}" type="slidenum">
              <a:rPr lang="en-US" smtClean="0"/>
              <a:t>‹#›</a:t>
            </a:fld>
            <a:endParaRPr lang="en-US"/>
          </a:p>
        </p:txBody>
      </p:sp>
    </p:spTree>
    <p:extLst>
      <p:ext uri="{BB962C8B-B14F-4D97-AF65-F5344CB8AC3E}">
        <p14:creationId xmlns:p14="http://schemas.microsoft.com/office/powerpoint/2010/main" val="363558953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I" dirty="0"/>
          </a:p>
        </p:txBody>
      </p:sp>
      <p:sp>
        <p:nvSpPr>
          <p:cNvPr id="4" name="Slide Number Placeholder 3"/>
          <p:cNvSpPr>
            <a:spLocks noGrp="1"/>
          </p:cNvSpPr>
          <p:nvPr>
            <p:ph type="sldNum" sz="quarter" idx="5"/>
          </p:nvPr>
        </p:nvSpPr>
        <p:spPr/>
        <p:txBody>
          <a:bodyPr/>
          <a:lstStyle/>
          <a:p>
            <a:fld id="{B10F57A9-D391-2147-807E-96F2ED27A8F0}" type="slidenum">
              <a:rPr lang="en-US" smtClean="0"/>
              <a:t>2</a:t>
            </a:fld>
            <a:endParaRPr lang="en-US"/>
          </a:p>
        </p:txBody>
      </p:sp>
    </p:spTree>
    <p:extLst>
      <p:ext uri="{BB962C8B-B14F-4D97-AF65-F5344CB8AC3E}">
        <p14:creationId xmlns:p14="http://schemas.microsoft.com/office/powerpoint/2010/main" val="42321813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I" dirty="0"/>
          </a:p>
        </p:txBody>
      </p:sp>
      <p:sp>
        <p:nvSpPr>
          <p:cNvPr id="4" name="Footer Placeholder 3"/>
          <p:cNvSpPr>
            <a:spLocks noGrp="1"/>
          </p:cNvSpPr>
          <p:nvPr>
            <p:ph type="ftr" sz="quarter" idx="4"/>
          </p:nvPr>
        </p:nvSpPr>
        <p:spPr/>
        <p:txBody>
          <a:bodyPr/>
          <a:lstStyle/>
          <a:p>
            <a:endParaRPr lang="en-GB"/>
          </a:p>
        </p:txBody>
      </p:sp>
      <p:sp>
        <p:nvSpPr>
          <p:cNvPr id="5" name="Slide Number Placeholder 4"/>
          <p:cNvSpPr>
            <a:spLocks noGrp="1"/>
          </p:cNvSpPr>
          <p:nvPr>
            <p:ph type="sldNum" sz="quarter" idx="5"/>
          </p:nvPr>
        </p:nvSpPr>
        <p:spPr/>
        <p:txBody>
          <a:bodyPr/>
          <a:lstStyle/>
          <a:p>
            <a:fld id="{68107FB1-2CFF-EC4E-AFB4-BFB6D71EA4B2}" type="slidenum">
              <a:rPr lang="en-GB" smtClean="0"/>
              <a:t>23</a:t>
            </a:fld>
            <a:endParaRPr lang="en-GB"/>
          </a:p>
        </p:txBody>
      </p:sp>
    </p:spTree>
    <p:extLst>
      <p:ext uri="{BB962C8B-B14F-4D97-AF65-F5344CB8AC3E}">
        <p14:creationId xmlns:p14="http://schemas.microsoft.com/office/powerpoint/2010/main" val="29235185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I" dirty="0"/>
          </a:p>
        </p:txBody>
      </p:sp>
      <p:sp>
        <p:nvSpPr>
          <p:cNvPr id="4" name="Slide Number Placeholder 3"/>
          <p:cNvSpPr>
            <a:spLocks noGrp="1"/>
          </p:cNvSpPr>
          <p:nvPr>
            <p:ph type="sldNum" sz="quarter" idx="5"/>
          </p:nvPr>
        </p:nvSpPr>
        <p:spPr/>
        <p:txBody>
          <a:bodyPr/>
          <a:lstStyle/>
          <a:p>
            <a:fld id="{B10F57A9-D391-2147-807E-96F2ED27A8F0}" type="slidenum">
              <a:rPr lang="en-US" smtClean="0"/>
              <a:t>24</a:t>
            </a:fld>
            <a:endParaRPr lang="en-US"/>
          </a:p>
        </p:txBody>
      </p:sp>
    </p:spTree>
    <p:extLst>
      <p:ext uri="{BB962C8B-B14F-4D97-AF65-F5344CB8AC3E}">
        <p14:creationId xmlns:p14="http://schemas.microsoft.com/office/powerpoint/2010/main" val="3743252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I" dirty="0"/>
          </a:p>
        </p:txBody>
      </p:sp>
      <p:sp>
        <p:nvSpPr>
          <p:cNvPr id="4" name="Footer Placeholder 3"/>
          <p:cNvSpPr>
            <a:spLocks noGrp="1"/>
          </p:cNvSpPr>
          <p:nvPr>
            <p:ph type="ftr" sz="quarter" idx="4"/>
          </p:nvPr>
        </p:nvSpPr>
        <p:spPr/>
        <p:txBody>
          <a:bodyPr/>
          <a:lstStyle/>
          <a:p>
            <a:endParaRPr lang="en-GB"/>
          </a:p>
        </p:txBody>
      </p:sp>
      <p:sp>
        <p:nvSpPr>
          <p:cNvPr id="5" name="Slide Number Placeholder 4"/>
          <p:cNvSpPr>
            <a:spLocks noGrp="1"/>
          </p:cNvSpPr>
          <p:nvPr>
            <p:ph type="sldNum" sz="quarter" idx="5"/>
          </p:nvPr>
        </p:nvSpPr>
        <p:spPr/>
        <p:txBody>
          <a:bodyPr/>
          <a:lstStyle/>
          <a:p>
            <a:fld id="{68107FB1-2CFF-EC4E-AFB4-BFB6D71EA4B2}" type="slidenum">
              <a:rPr lang="en-GB" smtClean="0"/>
              <a:t>3</a:t>
            </a:fld>
            <a:endParaRPr lang="en-GB"/>
          </a:p>
        </p:txBody>
      </p:sp>
    </p:spTree>
    <p:extLst>
      <p:ext uri="{BB962C8B-B14F-4D97-AF65-F5344CB8AC3E}">
        <p14:creationId xmlns:p14="http://schemas.microsoft.com/office/powerpoint/2010/main" val="2946566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I" dirty="0"/>
          </a:p>
        </p:txBody>
      </p:sp>
      <p:sp>
        <p:nvSpPr>
          <p:cNvPr id="4" name="Footer Placeholder 3"/>
          <p:cNvSpPr>
            <a:spLocks noGrp="1"/>
          </p:cNvSpPr>
          <p:nvPr>
            <p:ph type="ftr" sz="quarter" idx="4"/>
          </p:nvPr>
        </p:nvSpPr>
        <p:spPr/>
        <p:txBody>
          <a:bodyPr/>
          <a:lstStyle/>
          <a:p>
            <a:endParaRPr lang="en-GB"/>
          </a:p>
        </p:txBody>
      </p:sp>
      <p:sp>
        <p:nvSpPr>
          <p:cNvPr id="5" name="Slide Number Placeholder 4"/>
          <p:cNvSpPr>
            <a:spLocks noGrp="1"/>
          </p:cNvSpPr>
          <p:nvPr>
            <p:ph type="sldNum" sz="quarter" idx="5"/>
          </p:nvPr>
        </p:nvSpPr>
        <p:spPr/>
        <p:txBody>
          <a:bodyPr/>
          <a:lstStyle/>
          <a:p>
            <a:fld id="{68107FB1-2CFF-EC4E-AFB4-BFB6D71EA4B2}" type="slidenum">
              <a:rPr lang="en-GB" smtClean="0"/>
              <a:t>4</a:t>
            </a:fld>
            <a:endParaRPr lang="en-GB"/>
          </a:p>
        </p:txBody>
      </p:sp>
    </p:spTree>
    <p:extLst>
      <p:ext uri="{BB962C8B-B14F-4D97-AF65-F5344CB8AC3E}">
        <p14:creationId xmlns:p14="http://schemas.microsoft.com/office/powerpoint/2010/main" val="21051964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I" dirty="0"/>
          </a:p>
        </p:txBody>
      </p:sp>
      <p:sp>
        <p:nvSpPr>
          <p:cNvPr id="4" name="Footer Placeholder 3"/>
          <p:cNvSpPr>
            <a:spLocks noGrp="1"/>
          </p:cNvSpPr>
          <p:nvPr>
            <p:ph type="ftr" sz="quarter" idx="4"/>
          </p:nvPr>
        </p:nvSpPr>
        <p:spPr/>
        <p:txBody>
          <a:bodyPr/>
          <a:lstStyle/>
          <a:p>
            <a:endParaRPr lang="en-GB"/>
          </a:p>
        </p:txBody>
      </p:sp>
      <p:sp>
        <p:nvSpPr>
          <p:cNvPr id="5" name="Slide Number Placeholder 4"/>
          <p:cNvSpPr>
            <a:spLocks noGrp="1"/>
          </p:cNvSpPr>
          <p:nvPr>
            <p:ph type="sldNum" sz="quarter" idx="5"/>
          </p:nvPr>
        </p:nvSpPr>
        <p:spPr/>
        <p:txBody>
          <a:bodyPr/>
          <a:lstStyle/>
          <a:p>
            <a:fld id="{68107FB1-2CFF-EC4E-AFB4-BFB6D71EA4B2}" type="slidenum">
              <a:rPr lang="en-GB" smtClean="0"/>
              <a:t>5</a:t>
            </a:fld>
            <a:endParaRPr lang="en-GB"/>
          </a:p>
        </p:txBody>
      </p:sp>
    </p:spTree>
    <p:extLst>
      <p:ext uri="{BB962C8B-B14F-4D97-AF65-F5344CB8AC3E}">
        <p14:creationId xmlns:p14="http://schemas.microsoft.com/office/powerpoint/2010/main" val="2850999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I" dirty="0"/>
          </a:p>
        </p:txBody>
      </p:sp>
      <p:sp>
        <p:nvSpPr>
          <p:cNvPr id="4" name="Slide Number Placeholder 3"/>
          <p:cNvSpPr>
            <a:spLocks noGrp="1"/>
          </p:cNvSpPr>
          <p:nvPr>
            <p:ph type="sldNum" sz="quarter" idx="5"/>
          </p:nvPr>
        </p:nvSpPr>
        <p:spPr/>
        <p:txBody>
          <a:bodyPr/>
          <a:lstStyle/>
          <a:p>
            <a:fld id="{B10F57A9-D391-2147-807E-96F2ED27A8F0}" type="slidenum">
              <a:rPr lang="en-US" smtClean="0"/>
              <a:t>7</a:t>
            </a:fld>
            <a:endParaRPr lang="en-US"/>
          </a:p>
        </p:txBody>
      </p:sp>
    </p:spTree>
    <p:extLst>
      <p:ext uri="{BB962C8B-B14F-4D97-AF65-F5344CB8AC3E}">
        <p14:creationId xmlns:p14="http://schemas.microsoft.com/office/powerpoint/2010/main" val="23264192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I" dirty="0"/>
          </a:p>
        </p:txBody>
      </p:sp>
      <p:sp>
        <p:nvSpPr>
          <p:cNvPr id="4" name="Slide Number Placeholder 3"/>
          <p:cNvSpPr>
            <a:spLocks noGrp="1"/>
          </p:cNvSpPr>
          <p:nvPr>
            <p:ph type="sldNum" sz="quarter" idx="5"/>
          </p:nvPr>
        </p:nvSpPr>
        <p:spPr/>
        <p:txBody>
          <a:bodyPr/>
          <a:lstStyle/>
          <a:p>
            <a:fld id="{B10F57A9-D391-2147-807E-96F2ED27A8F0}" type="slidenum">
              <a:rPr lang="en-US" smtClean="0"/>
              <a:t>8</a:t>
            </a:fld>
            <a:endParaRPr lang="en-US"/>
          </a:p>
        </p:txBody>
      </p:sp>
    </p:spTree>
    <p:extLst>
      <p:ext uri="{BB962C8B-B14F-4D97-AF65-F5344CB8AC3E}">
        <p14:creationId xmlns:p14="http://schemas.microsoft.com/office/powerpoint/2010/main" val="1719503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I" dirty="0"/>
          </a:p>
        </p:txBody>
      </p:sp>
      <p:sp>
        <p:nvSpPr>
          <p:cNvPr id="4" name="Slide Number Placeholder 3"/>
          <p:cNvSpPr>
            <a:spLocks noGrp="1"/>
          </p:cNvSpPr>
          <p:nvPr>
            <p:ph type="sldNum" sz="quarter" idx="5"/>
          </p:nvPr>
        </p:nvSpPr>
        <p:spPr/>
        <p:txBody>
          <a:bodyPr/>
          <a:lstStyle/>
          <a:p>
            <a:fld id="{B10F57A9-D391-2147-807E-96F2ED27A8F0}" type="slidenum">
              <a:rPr lang="en-US" smtClean="0"/>
              <a:t>9</a:t>
            </a:fld>
            <a:endParaRPr lang="en-US"/>
          </a:p>
        </p:txBody>
      </p:sp>
    </p:spTree>
    <p:extLst>
      <p:ext uri="{BB962C8B-B14F-4D97-AF65-F5344CB8AC3E}">
        <p14:creationId xmlns:p14="http://schemas.microsoft.com/office/powerpoint/2010/main" val="4096023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I" dirty="0"/>
          </a:p>
        </p:txBody>
      </p:sp>
      <p:sp>
        <p:nvSpPr>
          <p:cNvPr id="4" name="Slide Number Placeholder 3"/>
          <p:cNvSpPr>
            <a:spLocks noGrp="1"/>
          </p:cNvSpPr>
          <p:nvPr>
            <p:ph type="sldNum" sz="quarter" idx="5"/>
          </p:nvPr>
        </p:nvSpPr>
        <p:spPr/>
        <p:txBody>
          <a:bodyPr/>
          <a:lstStyle/>
          <a:p>
            <a:fld id="{B10F57A9-D391-2147-807E-96F2ED27A8F0}" type="slidenum">
              <a:rPr lang="en-US" smtClean="0"/>
              <a:t>10</a:t>
            </a:fld>
            <a:endParaRPr lang="en-US"/>
          </a:p>
        </p:txBody>
      </p:sp>
    </p:spTree>
    <p:extLst>
      <p:ext uri="{BB962C8B-B14F-4D97-AF65-F5344CB8AC3E}">
        <p14:creationId xmlns:p14="http://schemas.microsoft.com/office/powerpoint/2010/main" val="3461176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SI" dirty="0"/>
          </a:p>
        </p:txBody>
      </p:sp>
      <p:sp>
        <p:nvSpPr>
          <p:cNvPr id="4" name="Slide Number Placeholder 3"/>
          <p:cNvSpPr>
            <a:spLocks noGrp="1"/>
          </p:cNvSpPr>
          <p:nvPr>
            <p:ph type="sldNum" sz="quarter" idx="5"/>
          </p:nvPr>
        </p:nvSpPr>
        <p:spPr/>
        <p:txBody>
          <a:bodyPr/>
          <a:lstStyle/>
          <a:p>
            <a:fld id="{B10F57A9-D391-2147-807E-96F2ED27A8F0}" type="slidenum">
              <a:rPr lang="en-US" smtClean="0"/>
              <a:t>14</a:t>
            </a:fld>
            <a:endParaRPr lang="en-US"/>
          </a:p>
        </p:txBody>
      </p:sp>
    </p:spTree>
    <p:extLst>
      <p:ext uri="{BB962C8B-B14F-4D97-AF65-F5344CB8AC3E}">
        <p14:creationId xmlns:p14="http://schemas.microsoft.com/office/powerpoint/2010/main" val="1069244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0"/>
            <a:ext cx="12192000" cy="3600450"/>
          </a:xfrm>
          <a:prstGeom prst="rect">
            <a:avLst/>
          </a:prstGeom>
          <a:solidFill>
            <a:srgbClr val="FFFFFF"/>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
        <p:nvSpPr>
          <p:cNvPr id="3" name="Subtitle 2"/>
          <p:cNvSpPr>
            <a:spLocks noGrp="1"/>
          </p:cNvSpPr>
          <p:nvPr>
            <p:ph type="subTitle" idx="1"/>
          </p:nvPr>
        </p:nvSpPr>
        <p:spPr>
          <a:xfrm>
            <a:off x="609600" y="3886200"/>
            <a:ext cx="10972800" cy="1216900"/>
          </a:xfrm>
        </p:spPr>
        <p:txBody>
          <a:bodyPr>
            <a:normAutofit/>
          </a:bodyPr>
          <a:lstStyle>
            <a:lvl1pPr marL="0" indent="0" algn="l">
              <a:lnSpc>
                <a:spcPct val="120000"/>
              </a:lnSpc>
              <a:buNone/>
              <a:defRPr sz="2400">
                <a:solidFill>
                  <a:srgbClr val="373734"/>
                </a:solidFill>
                <a:latin typeface="Calibri"/>
                <a:cs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1" name="Rectangle 10"/>
          <p:cNvSpPr/>
          <p:nvPr userDrawn="1"/>
        </p:nvSpPr>
        <p:spPr>
          <a:xfrm>
            <a:off x="0" y="0"/>
            <a:ext cx="12192000" cy="3600450"/>
          </a:xfrm>
          <a:prstGeom prst="rect">
            <a:avLst/>
          </a:prstGeom>
          <a:solidFill>
            <a:srgbClr val="D6DAC8">
              <a:alpha val="50000"/>
            </a:srgb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
        <p:nvSpPr>
          <p:cNvPr id="2" name="Title 1"/>
          <p:cNvSpPr>
            <a:spLocks noGrp="1"/>
          </p:cNvSpPr>
          <p:nvPr>
            <p:ph type="ctrTitle" hasCustomPrompt="1"/>
          </p:nvPr>
        </p:nvSpPr>
        <p:spPr>
          <a:xfrm>
            <a:off x="609600" y="1801982"/>
            <a:ext cx="10972800" cy="1617028"/>
          </a:xfrm>
        </p:spPr>
        <p:txBody>
          <a:bodyPr anchor="b"/>
          <a:lstStyle>
            <a:lvl1pPr>
              <a:lnSpc>
                <a:spcPct val="120000"/>
              </a:lnSpc>
              <a:defRPr sz="3600" baseline="0">
                <a:solidFill>
                  <a:srgbClr val="67A332"/>
                </a:solidFill>
              </a:defRPr>
            </a:lvl1pPr>
          </a:lstStyle>
          <a:p>
            <a:r>
              <a:rPr lang="en-US" dirty="0"/>
              <a:t>Click here to add Master title text that can comes in more rows </a:t>
            </a:r>
            <a:r>
              <a:rPr lang="en-US" dirty="0" err="1"/>
              <a:t>lorem</a:t>
            </a:r>
            <a:r>
              <a:rPr lang="en-US" dirty="0"/>
              <a:t> </a:t>
            </a:r>
            <a:r>
              <a:rPr lang="en-US" dirty="0" err="1"/>
              <a:t>ipsumdo</a:t>
            </a:r>
            <a:endParaRPr lang="en-US" dirty="0"/>
          </a:p>
        </p:txBody>
      </p:sp>
      <p:pic>
        <p:nvPicPr>
          <p:cNvPr id="10" name="Picture 9"/>
          <p:cNvPicPr>
            <a:picLocks noChangeAspect="1"/>
          </p:cNvPicPr>
          <p:nvPr userDrawn="1"/>
        </p:nvPicPr>
        <p:blipFill>
          <a:blip r:embed="rId2"/>
          <a:stretch>
            <a:fillRect/>
          </a:stretch>
        </p:blipFill>
        <p:spPr>
          <a:xfrm>
            <a:off x="786886" y="274638"/>
            <a:ext cx="1085427" cy="1080000"/>
          </a:xfrm>
          <a:prstGeom prst="rect">
            <a:avLst/>
          </a:prstGeom>
        </p:spPr>
      </p:pic>
      <p:sp>
        <p:nvSpPr>
          <p:cNvPr id="17" name="Footer Placeholder 4"/>
          <p:cNvSpPr txBox="1">
            <a:spLocks/>
          </p:cNvSpPr>
          <p:nvPr userDrawn="1"/>
        </p:nvSpPr>
        <p:spPr>
          <a:xfrm>
            <a:off x="2352000" y="453609"/>
            <a:ext cx="9230400" cy="646394"/>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it-IT" sz="1200" b="1" i="0" dirty="0" err="1">
                <a:solidFill>
                  <a:srgbClr val="67A332"/>
                </a:solidFill>
                <a:latin typeface="Calibri"/>
                <a:cs typeface="Calibri"/>
              </a:rPr>
              <a:t>InnoRenew</a:t>
            </a:r>
            <a:r>
              <a:rPr lang="it-IT" sz="1200" b="1" i="0" dirty="0">
                <a:solidFill>
                  <a:srgbClr val="67A332"/>
                </a:solidFill>
                <a:latin typeface="Calibri"/>
                <a:cs typeface="Calibri"/>
              </a:rPr>
              <a:t> </a:t>
            </a:r>
            <a:r>
              <a:rPr lang="it-IT" sz="1200" b="1" i="0" dirty="0" err="1">
                <a:solidFill>
                  <a:srgbClr val="67A332"/>
                </a:solidFill>
                <a:latin typeface="Calibri"/>
                <a:cs typeface="Calibri"/>
              </a:rPr>
              <a:t>CoE</a:t>
            </a:r>
            <a:r>
              <a:rPr lang="it-IT" sz="1200" b="1" i="0" dirty="0">
                <a:solidFill>
                  <a:srgbClr val="67A332"/>
                </a:solidFill>
                <a:latin typeface="Calibri"/>
                <a:cs typeface="Calibri"/>
              </a:rPr>
              <a:t> </a:t>
            </a:r>
          </a:p>
          <a:p>
            <a:pPr>
              <a:lnSpc>
                <a:spcPct val="150000"/>
              </a:lnSpc>
            </a:pPr>
            <a:r>
              <a:rPr lang="it-IT" sz="1200" dirty="0">
                <a:solidFill>
                  <a:srgbClr val="373734"/>
                </a:solidFill>
                <a:latin typeface="Calibri"/>
                <a:cs typeface="Calibri"/>
              </a:rPr>
              <a:t>Livade 6, 6310 Izola/Isola, Slovenia, T: +386 40 282 944, E: </a:t>
            </a:r>
            <a:r>
              <a:rPr lang="it-IT" sz="1200" dirty="0" err="1">
                <a:solidFill>
                  <a:srgbClr val="373734"/>
                </a:solidFill>
                <a:latin typeface="Calibri"/>
                <a:cs typeface="Calibri"/>
              </a:rPr>
              <a:t>coe@innorenew.eu</a:t>
            </a:r>
            <a:r>
              <a:rPr lang="it-IT" sz="1200" dirty="0">
                <a:solidFill>
                  <a:srgbClr val="373734"/>
                </a:solidFill>
                <a:latin typeface="Calibri"/>
                <a:cs typeface="Calibri"/>
              </a:rPr>
              <a:t>, </a:t>
            </a:r>
            <a:r>
              <a:rPr lang="it-IT" sz="1200" b="0" u="none" dirty="0" err="1">
                <a:solidFill>
                  <a:srgbClr val="373734"/>
                </a:solidFill>
                <a:latin typeface="Calibri"/>
                <a:cs typeface="Calibri"/>
              </a:rPr>
              <a:t>www.innorenew.eu</a:t>
            </a:r>
            <a:endParaRPr lang="it-IT" sz="1200" b="0" u="none" dirty="0">
              <a:solidFill>
                <a:srgbClr val="373734"/>
              </a:solidFill>
              <a:latin typeface="Calibri"/>
              <a:cs typeface="Calibri"/>
            </a:endParaRPr>
          </a:p>
        </p:txBody>
      </p:sp>
      <p:sp>
        <p:nvSpPr>
          <p:cNvPr id="12" name="Footer Placeholder 4"/>
          <p:cNvSpPr>
            <a:spLocks noGrp="1"/>
          </p:cNvSpPr>
          <p:nvPr>
            <p:ph type="ftr" sz="quarter" idx="3"/>
          </p:nvPr>
        </p:nvSpPr>
        <p:spPr>
          <a:xfrm>
            <a:off x="609600" y="6356351"/>
            <a:ext cx="7554939" cy="365125"/>
          </a:xfrm>
          <a:prstGeom prst="rect">
            <a:avLst/>
          </a:prstGeom>
        </p:spPr>
        <p:txBody>
          <a:bodyPr vert="horz" lIns="0" tIns="45720" rIns="0" bIns="45720" rtlCol="0" anchor="b"/>
          <a:lstStyle>
            <a:lvl1pPr algn="l">
              <a:defRPr sz="1000">
                <a:solidFill>
                  <a:srgbClr val="A6A6A6"/>
                </a:solidFill>
                <a:latin typeface="Calibri"/>
                <a:cs typeface="Calibri"/>
              </a:defRPr>
            </a:lvl1pPr>
          </a:lstStyle>
          <a:p>
            <a:r>
              <a:rPr lang="en-US" dirty="0"/>
              <a:t>Horizon 2020 Framework </a:t>
            </a:r>
            <a:r>
              <a:rPr lang="en-US" dirty="0" err="1"/>
              <a:t>Programme</a:t>
            </a:r>
            <a:r>
              <a:rPr lang="en-US" dirty="0"/>
              <a:t> of the European Union; H2020 WIDESPREAD-2-Teaming: #739574</a:t>
            </a:r>
          </a:p>
        </p:txBody>
      </p:sp>
      <p:sp>
        <p:nvSpPr>
          <p:cNvPr id="14" name="Slide Number Placeholder 5"/>
          <p:cNvSpPr>
            <a:spLocks noGrp="1"/>
          </p:cNvSpPr>
          <p:nvPr>
            <p:ph type="sldNum" sz="quarter" idx="4"/>
          </p:nvPr>
        </p:nvSpPr>
        <p:spPr>
          <a:xfrm>
            <a:off x="8737600" y="6356351"/>
            <a:ext cx="2844800" cy="365125"/>
          </a:xfrm>
          <a:prstGeom prst="rect">
            <a:avLst/>
          </a:prstGeom>
        </p:spPr>
        <p:txBody>
          <a:bodyPr vert="horz" lIns="0" tIns="45720" rIns="0" bIns="45720" rtlCol="0" anchor="b"/>
          <a:lstStyle>
            <a:lvl1pPr algn="r">
              <a:defRPr sz="1000">
                <a:solidFill>
                  <a:srgbClr val="A6A6A6"/>
                </a:solidFill>
                <a:latin typeface="Calibri"/>
                <a:cs typeface="Calibri"/>
              </a:defRPr>
            </a:lvl1pPr>
          </a:lstStyle>
          <a:p>
            <a:fld id="{D9FBC134-5898-1041-A112-29B275E19148}" type="slidenum">
              <a:rPr lang="en-US" smtClean="0"/>
              <a:pPr/>
              <a:t>‹#›</a:t>
            </a:fld>
            <a:endParaRPr lang="en-US" dirty="0"/>
          </a:p>
        </p:txBody>
      </p:sp>
      <p:sp>
        <p:nvSpPr>
          <p:cNvPr id="5" name="Text Placeholder 4"/>
          <p:cNvSpPr>
            <a:spLocks noGrp="1"/>
          </p:cNvSpPr>
          <p:nvPr>
            <p:ph type="body" sz="quarter" idx="10"/>
          </p:nvPr>
        </p:nvSpPr>
        <p:spPr>
          <a:xfrm>
            <a:off x="609600" y="5314879"/>
            <a:ext cx="7554939" cy="914400"/>
          </a:xfrm>
        </p:spPr>
        <p:txBody>
          <a:bodyPr anchor="b">
            <a:noAutofit/>
          </a:bodyPr>
          <a:lstStyle>
            <a:lvl1pPr marL="0" indent="0">
              <a:buFont typeface="Arial"/>
              <a:buNone/>
              <a:defRPr sz="1400">
                <a:solidFill>
                  <a:srgbClr val="373734"/>
                </a:solidFill>
              </a:defRPr>
            </a:lvl1pPr>
            <a:lvl2pPr marL="457200" indent="0">
              <a:buNone/>
              <a:defRPr sz="1100">
                <a:solidFill>
                  <a:srgbClr val="373734"/>
                </a:solidFill>
              </a:defRPr>
            </a:lvl2pPr>
            <a:lvl3pPr marL="914400" indent="0">
              <a:buNone/>
              <a:defRPr sz="1100">
                <a:solidFill>
                  <a:srgbClr val="373734"/>
                </a:solidFill>
              </a:defRPr>
            </a:lvl3pPr>
            <a:lvl4pPr marL="1371600" indent="0">
              <a:buNone/>
              <a:defRPr sz="1100">
                <a:solidFill>
                  <a:srgbClr val="373734"/>
                </a:solidFill>
              </a:defRPr>
            </a:lvl4pPr>
            <a:lvl5pPr marL="1828800" indent="0">
              <a:buNone/>
              <a:defRPr sz="1100">
                <a:solidFill>
                  <a:srgbClr val="373734"/>
                </a:solidFill>
              </a:defRPr>
            </a:lvl5pPr>
          </a:lstStyle>
          <a:p>
            <a:pPr lvl="0"/>
            <a:r>
              <a:rPr lang="en-US"/>
              <a:t>Click to edit Master text styles</a:t>
            </a:r>
          </a:p>
        </p:txBody>
      </p:sp>
      <p:sp>
        <p:nvSpPr>
          <p:cNvPr id="15" name="Text Placeholder 4"/>
          <p:cNvSpPr>
            <a:spLocks noGrp="1"/>
          </p:cNvSpPr>
          <p:nvPr>
            <p:ph type="body" sz="quarter" idx="11" hasCustomPrompt="1"/>
          </p:nvPr>
        </p:nvSpPr>
        <p:spPr>
          <a:xfrm>
            <a:off x="8737600" y="5314879"/>
            <a:ext cx="2844800" cy="914400"/>
          </a:xfrm>
        </p:spPr>
        <p:txBody>
          <a:bodyPr anchor="b">
            <a:noAutofit/>
          </a:bodyPr>
          <a:lstStyle>
            <a:lvl1pPr marL="0" indent="0" algn="r">
              <a:buFont typeface="Arial"/>
              <a:buNone/>
              <a:defRPr sz="1400" baseline="0">
                <a:solidFill>
                  <a:srgbClr val="373734"/>
                </a:solidFill>
              </a:defRPr>
            </a:lvl1pPr>
            <a:lvl2pPr marL="457200" indent="0">
              <a:buNone/>
              <a:defRPr sz="1100">
                <a:solidFill>
                  <a:srgbClr val="373734"/>
                </a:solidFill>
              </a:defRPr>
            </a:lvl2pPr>
            <a:lvl3pPr marL="914400" indent="0">
              <a:buNone/>
              <a:defRPr sz="1100">
                <a:solidFill>
                  <a:srgbClr val="373734"/>
                </a:solidFill>
              </a:defRPr>
            </a:lvl3pPr>
            <a:lvl4pPr marL="1371600" indent="0">
              <a:buNone/>
              <a:defRPr sz="1100">
                <a:solidFill>
                  <a:srgbClr val="373734"/>
                </a:solidFill>
              </a:defRPr>
            </a:lvl4pPr>
            <a:lvl5pPr marL="1828800" indent="0">
              <a:buNone/>
              <a:defRPr sz="1100">
                <a:solidFill>
                  <a:srgbClr val="373734"/>
                </a:solidFill>
              </a:defRPr>
            </a:lvl5pPr>
          </a:lstStyle>
          <a:p>
            <a:pPr lvl="0"/>
            <a:r>
              <a:rPr lang="sl-SI" dirty="0"/>
              <a:t>Ljubljana, 03. 07. 2017</a:t>
            </a:r>
          </a:p>
        </p:txBody>
      </p:sp>
    </p:spTree>
    <p:extLst>
      <p:ext uri="{BB962C8B-B14F-4D97-AF65-F5344CB8AC3E}">
        <p14:creationId xmlns:p14="http://schemas.microsoft.com/office/powerpoint/2010/main" val="96699627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p:cNvSpPr>
            <a:spLocks noGrp="1"/>
          </p:cNvSpPr>
          <p:nvPr>
            <p:ph type="sldNum" sz="quarter" idx="12"/>
          </p:nvPr>
        </p:nvSpPr>
        <p:spPr/>
        <p:txBody>
          <a:bodyPr/>
          <a:lstStyle>
            <a:lvl1pPr algn="r">
              <a:defRPr sz="1000">
                <a:solidFill>
                  <a:schemeClr val="bg1">
                    <a:lumMod val="50000"/>
                  </a:schemeClr>
                </a:solidFill>
              </a:defRPr>
            </a:lvl1pPr>
          </a:lstStyle>
          <a:p>
            <a:fld id="{D9FBC134-5898-1041-A112-29B275E19148}" type="slidenum">
              <a:rPr lang="en-US" smtClean="0"/>
              <a:pPr/>
              <a:t>‹#›</a:t>
            </a:fld>
            <a:endParaRPr lang="en-US" dirty="0"/>
          </a:p>
        </p:txBody>
      </p:sp>
      <p:sp>
        <p:nvSpPr>
          <p:cNvPr id="7" name="Content Placeholder 2"/>
          <p:cNvSpPr>
            <a:spLocks noGrp="1"/>
          </p:cNvSpPr>
          <p:nvPr>
            <p:ph idx="1" hasCustomPrompt="1"/>
          </p:nvPr>
        </p:nvSpPr>
        <p:spPr>
          <a:xfrm>
            <a:off x="609600" y="1047529"/>
            <a:ext cx="10972800" cy="5078634"/>
          </a:xfrm>
        </p:spPr>
        <p:txBody>
          <a:bodyPr>
            <a:normAutofit/>
          </a:bodyPr>
          <a:lstStyle>
            <a:lvl1pPr marL="0" indent="0">
              <a:buNone/>
              <a:defRPr sz="24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Text only</a:t>
            </a:r>
          </a:p>
        </p:txBody>
      </p:sp>
    </p:spTree>
    <p:extLst>
      <p:ext uri="{BB962C8B-B14F-4D97-AF65-F5344CB8AC3E}">
        <p14:creationId xmlns:p14="http://schemas.microsoft.com/office/powerpoint/2010/main" val="710529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p:cNvSpPr/>
          <p:nvPr userDrawn="1"/>
        </p:nvSpPr>
        <p:spPr>
          <a:xfrm>
            <a:off x="0" y="1"/>
            <a:ext cx="11582400" cy="4727575"/>
          </a:xfrm>
          <a:prstGeom prst="rect">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800"/>
          </a:p>
        </p:txBody>
      </p:sp>
      <p:sp>
        <p:nvSpPr>
          <p:cNvPr id="2" name="Title 1"/>
          <p:cNvSpPr>
            <a:spLocks noGrp="1"/>
          </p:cNvSpPr>
          <p:nvPr>
            <p:ph type="title"/>
          </p:nvPr>
        </p:nvSpPr>
        <p:spPr>
          <a:xfrm>
            <a:off x="609600" y="4800600"/>
            <a:ext cx="10972800" cy="566738"/>
          </a:xfrm>
        </p:spPr>
        <p:txBody>
          <a:bodyPr anchor="b"/>
          <a:lstStyle>
            <a:lvl1pPr algn="l">
              <a:defRPr sz="3200" b="1">
                <a:solidFill>
                  <a:srgbClr val="373734"/>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609600" y="5367338"/>
            <a:ext cx="10972800" cy="804862"/>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Horizon 2020 Framework Programme of the European Union; H2020 WIDESPREAD-2-Teaming: #739574</a:t>
            </a:r>
            <a:endParaRPr lang="en-US" dirty="0"/>
          </a:p>
        </p:txBody>
      </p:sp>
      <p:sp>
        <p:nvSpPr>
          <p:cNvPr id="7" name="Slide Number Placeholder 6"/>
          <p:cNvSpPr>
            <a:spLocks noGrp="1"/>
          </p:cNvSpPr>
          <p:nvPr>
            <p:ph type="sldNum" sz="quarter" idx="12"/>
          </p:nvPr>
        </p:nvSpPr>
        <p:spPr/>
        <p:txBody>
          <a:bodyPr/>
          <a:lstStyle/>
          <a:p>
            <a:fld id="{D9FBC134-5898-1041-A112-29B275E19148}" type="slidenum">
              <a:rPr lang="en-US" smtClean="0"/>
              <a:t>‹#›</a:t>
            </a:fld>
            <a:endParaRPr lang="en-US"/>
          </a:p>
        </p:txBody>
      </p:sp>
      <p:sp>
        <p:nvSpPr>
          <p:cNvPr id="3" name="Picture Placeholder 2"/>
          <p:cNvSpPr>
            <a:spLocks noGrp="1"/>
          </p:cNvSpPr>
          <p:nvPr>
            <p:ph type="pic" idx="1"/>
          </p:nvPr>
        </p:nvSpPr>
        <p:spPr>
          <a:xfrm>
            <a:off x="0" y="1"/>
            <a:ext cx="11582400" cy="465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2" name="Rectangle 11"/>
          <p:cNvSpPr/>
          <p:nvPr userDrawn="1"/>
        </p:nvSpPr>
        <p:spPr>
          <a:xfrm>
            <a:off x="0" y="4655575"/>
            <a:ext cx="11582400" cy="72000"/>
          </a:xfrm>
          <a:prstGeom prst="rect">
            <a:avLst/>
          </a:prstGeom>
          <a:solidFill>
            <a:srgbClr val="67A33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Tree>
    <p:extLst>
      <p:ext uri="{BB962C8B-B14F-4D97-AF65-F5344CB8AC3E}">
        <p14:creationId xmlns:p14="http://schemas.microsoft.com/office/powerpoint/2010/main" val="1493052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Caption">
    <p:spTree>
      <p:nvGrpSpPr>
        <p:cNvPr id="1" name=""/>
        <p:cNvGrpSpPr/>
        <p:nvPr/>
      </p:nvGrpSpPr>
      <p:grpSpPr>
        <a:xfrm>
          <a:off x="0" y="0"/>
          <a:ext cx="0" cy="0"/>
          <a:chOff x="0" y="0"/>
          <a:chExt cx="0" cy="0"/>
        </a:xfrm>
      </p:grpSpPr>
      <p:sp>
        <p:nvSpPr>
          <p:cNvPr id="5" name="Rectangle 4"/>
          <p:cNvSpPr/>
          <p:nvPr userDrawn="1"/>
        </p:nvSpPr>
        <p:spPr>
          <a:xfrm>
            <a:off x="0" y="1"/>
            <a:ext cx="11582400" cy="4727575"/>
          </a:xfrm>
          <a:prstGeom prst="rect">
            <a:avLst/>
          </a:prstGeom>
          <a:solidFill>
            <a:schemeClr val="bg1"/>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800"/>
          </a:p>
        </p:txBody>
      </p:sp>
      <p:sp>
        <p:nvSpPr>
          <p:cNvPr id="2" name="Title 1"/>
          <p:cNvSpPr>
            <a:spLocks noGrp="1"/>
          </p:cNvSpPr>
          <p:nvPr>
            <p:ph type="title"/>
          </p:nvPr>
        </p:nvSpPr>
        <p:spPr>
          <a:xfrm>
            <a:off x="609600" y="4899232"/>
            <a:ext cx="10972800" cy="566738"/>
          </a:xfrm>
        </p:spPr>
        <p:txBody>
          <a:bodyPr anchor="b"/>
          <a:lstStyle>
            <a:lvl1pPr algn="l">
              <a:defRPr sz="3200" b="1">
                <a:solidFill>
                  <a:srgbClr val="373734"/>
                </a:solidFill>
              </a:defRPr>
            </a:lvl1pPr>
          </a:lstStyle>
          <a:p>
            <a:r>
              <a:rPr lang="en-US"/>
              <a:t>Click to edit Master title style</a:t>
            </a:r>
            <a:endParaRPr lang="en-US" dirty="0"/>
          </a:p>
        </p:txBody>
      </p:sp>
      <p:sp>
        <p:nvSpPr>
          <p:cNvPr id="6" name="Footer Placeholder 5"/>
          <p:cNvSpPr>
            <a:spLocks noGrp="1"/>
          </p:cNvSpPr>
          <p:nvPr>
            <p:ph type="ftr" sz="quarter" idx="11"/>
          </p:nvPr>
        </p:nvSpPr>
        <p:spPr/>
        <p:txBody>
          <a:bodyPr/>
          <a:lstStyle/>
          <a:p>
            <a:r>
              <a:rPr lang="en-US"/>
              <a:t>Horizon 2020 Framework Programme of the European Union; H2020 WIDESPREAD-2-Teaming: #739574</a:t>
            </a:r>
            <a:endParaRPr lang="en-US" dirty="0"/>
          </a:p>
        </p:txBody>
      </p:sp>
      <p:sp>
        <p:nvSpPr>
          <p:cNvPr id="7" name="Slide Number Placeholder 6"/>
          <p:cNvSpPr>
            <a:spLocks noGrp="1"/>
          </p:cNvSpPr>
          <p:nvPr>
            <p:ph type="sldNum" sz="quarter" idx="12"/>
          </p:nvPr>
        </p:nvSpPr>
        <p:spPr/>
        <p:txBody>
          <a:bodyPr/>
          <a:lstStyle/>
          <a:p>
            <a:fld id="{D9FBC134-5898-1041-A112-29B275E19148}" type="slidenum">
              <a:rPr lang="en-US" smtClean="0"/>
              <a:t>‹#›</a:t>
            </a:fld>
            <a:endParaRPr lang="en-US"/>
          </a:p>
        </p:txBody>
      </p:sp>
      <p:sp>
        <p:nvSpPr>
          <p:cNvPr id="3" name="Picture Placeholder 2"/>
          <p:cNvSpPr>
            <a:spLocks noGrp="1"/>
          </p:cNvSpPr>
          <p:nvPr>
            <p:ph type="pic" idx="1"/>
          </p:nvPr>
        </p:nvSpPr>
        <p:spPr>
          <a:xfrm>
            <a:off x="0" y="1"/>
            <a:ext cx="12192000" cy="465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2" name="Rectangle 11"/>
          <p:cNvSpPr/>
          <p:nvPr userDrawn="1"/>
        </p:nvSpPr>
        <p:spPr>
          <a:xfrm>
            <a:off x="0" y="4655575"/>
            <a:ext cx="12192000" cy="72000"/>
          </a:xfrm>
          <a:prstGeom prst="rect">
            <a:avLst/>
          </a:prstGeom>
          <a:solidFill>
            <a:srgbClr val="67A33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Tree>
    <p:extLst>
      <p:ext uri="{BB962C8B-B14F-4D97-AF65-F5344CB8AC3E}">
        <p14:creationId xmlns:p14="http://schemas.microsoft.com/office/powerpoint/2010/main" val="4527766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4" name="Slide Number Placeholder 3"/>
          <p:cNvSpPr>
            <a:spLocks noGrp="1"/>
          </p:cNvSpPr>
          <p:nvPr>
            <p:ph type="sldNum" sz="quarter" idx="12"/>
          </p:nvPr>
        </p:nvSpPr>
        <p:spPr/>
        <p:txBody>
          <a:bodyPr/>
          <a:lstStyle/>
          <a:p>
            <a:fld id="{D9FBC134-5898-1041-A112-29B275E19148}" type="slidenum">
              <a:rPr lang="en-US" smtClean="0"/>
              <a:t>‹#›</a:t>
            </a:fld>
            <a:endParaRPr lang="en-US"/>
          </a:p>
        </p:txBody>
      </p:sp>
      <p:sp>
        <p:nvSpPr>
          <p:cNvPr id="5" name="Content Placeholder 2"/>
          <p:cNvSpPr>
            <a:spLocks noGrp="1"/>
          </p:cNvSpPr>
          <p:nvPr>
            <p:ph idx="1" hasCustomPrompt="1"/>
          </p:nvPr>
        </p:nvSpPr>
        <p:spPr>
          <a:xfrm>
            <a:off x="0" y="1034697"/>
            <a:ext cx="11582400" cy="4947467"/>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Picture</a:t>
            </a:r>
          </a:p>
        </p:txBody>
      </p:sp>
      <p:sp>
        <p:nvSpPr>
          <p:cNvPr id="6" name="Rectangle 5"/>
          <p:cNvSpPr/>
          <p:nvPr userDrawn="1"/>
        </p:nvSpPr>
        <p:spPr>
          <a:xfrm>
            <a:off x="0" y="5982163"/>
            <a:ext cx="11582400" cy="72000"/>
          </a:xfrm>
          <a:prstGeom prst="rect">
            <a:avLst/>
          </a:prstGeom>
          <a:solidFill>
            <a:srgbClr val="67A33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Tree>
    <p:extLst>
      <p:ext uri="{BB962C8B-B14F-4D97-AF65-F5344CB8AC3E}">
        <p14:creationId xmlns:p14="http://schemas.microsoft.com/office/powerpoint/2010/main" val="24287882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aption Content Picture">
    <p:spTree>
      <p:nvGrpSpPr>
        <p:cNvPr id="1" name=""/>
        <p:cNvGrpSpPr/>
        <p:nvPr/>
      </p:nvGrpSpPr>
      <p:grpSpPr>
        <a:xfrm>
          <a:off x="0" y="0"/>
          <a:ext cx="0" cy="0"/>
          <a:chOff x="0" y="0"/>
          <a:chExt cx="0" cy="0"/>
        </a:xfrm>
      </p:grpSpPr>
      <p:sp>
        <p:nvSpPr>
          <p:cNvPr id="2" name="Title 1"/>
          <p:cNvSpPr>
            <a:spLocks noGrp="1"/>
          </p:cNvSpPr>
          <p:nvPr>
            <p:ph type="title"/>
          </p:nvPr>
        </p:nvSpPr>
        <p:spPr>
          <a:xfrm>
            <a:off x="609601" y="1034697"/>
            <a:ext cx="4011084" cy="1434537"/>
          </a:xfrm>
        </p:spPr>
        <p:txBody>
          <a:bodyPr anchor="b"/>
          <a:lstStyle>
            <a:lvl1pPr algn="l">
              <a:defRPr sz="3200" b="1">
                <a:solidFill>
                  <a:srgbClr val="373734"/>
                </a:solidFill>
              </a:defRPr>
            </a:lvl1pPr>
          </a:lstStyle>
          <a:p>
            <a:r>
              <a:rPr lang="en-US"/>
              <a:t>Click to edit Master title style</a:t>
            </a:r>
            <a:endParaRPr lang="en-US" dirty="0"/>
          </a:p>
        </p:txBody>
      </p:sp>
      <p:sp>
        <p:nvSpPr>
          <p:cNvPr id="3" name="Content Placeholder 2"/>
          <p:cNvSpPr>
            <a:spLocks noGrp="1"/>
          </p:cNvSpPr>
          <p:nvPr>
            <p:ph idx="1" hasCustomPrompt="1"/>
          </p:nvPr>
        </p:nvSpPr>
        <p:spPr>
          <a:xfrm>
            <a:off x="4766733" y="1034697"/>
            <a:ext cx="7425267" cy="5091467"/>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Picture</a:t>
            </a:r>
          </a:p>
        </p:txBody>
      </p:sp>
      <p:sp>
        <p:nvSpPr>
          <p:cNvPr id="4" name="Text Placeholder 3"/>
          <p:cNvSpPr>
            <a:spLocks noGrp="1"/>
          </p:cNvSpPr>
          <p:nvPr>
            <p:ph type="body" sz="half" idx="2"/>
          </p:nvPr>
        </p:nvSpPr>
        <p:spPr>
          <a:xfrm>
            <a:off x="609601" y="2469233"/>
            <a:ext cx="4011084" cy="3656930"/>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7" name="Slide Number Placeholder 6"/>
          <p:cNvSpPr>
            <a:spLocks noGrp="1"/>
          </p:cNvSpPr>
          <p:nvPr>
            <p:ph type="sldNum" sz="quarter" idx="12"/>
          </p:nvPr>
        </p:nvSpPr>
        <p:spPr/>
        <p:txBody>
          <a:bodyPr/>
          <a:lstStyle/>
          <a:p>
            <a:fld id="{D9FBC134-5898-1041-A112-29B275E19148}" type="slidenum">
              <a:rPr lang="en-US" smtClean="0"/>
              <a:t>‹#›</a:t>
            </a:fld>
            <a:endParaRPr lang="en-US"/>
          </a:p>
        </p:txBody>
      </p:sp>
    </p:spTree>
    <p:extLst>
      <p:ext uri="{BB962C8B-B14F-4D97-AF65-F5344CB8AC3E}">
        <p14:creationId xmlns:p14="http://schemas.microsoft.com/office/powerpoint/2010/main" val="5200877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Caption Content">
    <p:spTree>
      <p:nvGrpSpPr>
        <p:cNvPr id="1" name=""/>
        <p:cNvGrpSpPr/>
        <p:nvPr/>
      </p:nvGrpSpPr>
      <p:grpSpPr>
        <a:xfrm>
          <a:off x="0" y="0"/>
          <a:ext cx="0" cy="0"/>
          <a:chOff x="0" y="0"/>
          <a:chExt cx="0" cy="0"/>
        </a:xfrm>
      </p:grpSpPr>
      <p:sp>
        <p:nvSpPr>
          <p:cNvPr id="2" name="Title 1"/>
          <p:cNvSpPr>
            <a:spLocks noGrp="1"/>
          </p:cNvSpPr>
          <p:nvPr>
            <p:ph type="title"/>
          </p:nvPr>
        </p:nvSpPr>
        <p:spPr>
          <a:xfrm>
            <a:off x="7571317" y="1034696"/>
            <a:ext cx="4011084" cy="1434537"/>
          </a:xfrm>
        </p:spPr>
        <p:txBody>
          <a:bodyPr anchor="b"/>
          <a:lstStyle>
            <a:lvl1pPr algn="l">
              <a:defRPr sz="3200" b="1">
                <a:solidFill>
                  <a:srgbClr val="373734"/>
                </a:solidFill>
              </a:defRPr>
            </a:lvl1pPr>
          </a:lstStyle>
          <a:p>
            <a:r>
              <a:rPr lang="en-US"/>
              <a:t>Click to edit Master title style</a:t>
            </a:r>
            <a:endParaRPr lang="en-US" dirty="0"/>
          </a:p>
        </p:txBody>
      </p:sp>
      <p:sp>
        <p:nvSpPr>
          <p:cNvPr id="3" name="Content Placeholder 2"/>
          <p:cNvSpPr>
            <a:spLocks noGrp="1"/>
          </p:cNvSpPr>
          <p:nvPr>
            <p:ph idx="1" hasCustomPrompt="1"/>
          </p:nvPr>
        </p:nvSpPr>
        <p:spPr>
          <a:xfrm>
            <a:off x="0" y="1034697"/>
            <a:ext cx="7425267" cy="5091467"/>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Picture</a:t>
            </a:r>
          </a:p>
        </p:txBody>
      </p:sp>
      <p:sp>
        <p:nvSpPr>
          <p:cNvPr id="4" name="Text Placeholder 3"/>
          <p:cNvSpPr>
            <a:spLocks noGrp="1"/>
          </p:cNvSpPr>
          <p:nvPr>
            <p:ph type="body" sz="half" idx="2"/>
          </p:nvPr>
        </p:nvSpPr>
        <p:spPr>
          <a:xfrm>
            <a:off x="7571317" y="2469233"/>
            <a:ext cx="4011084" cy="3656930"/>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7" name="Slide Number Placeholder 6"/>
          <p:cNvSpPr>
            <a:spLocks noGrp="1"/>
          </p:cNvSpPr>
          <p:nvPr>
            <p:ph type="sldNum" sz="quarter" idx="12"/>
          </p:nvPr>
        </p:nvSpPr>
        <p:spPr/>
        <p:txBody>
          <a:bodyPr/>
          <a:lstStyle/>
          <a:p>
            <a:fld id="{D9FBC134-5898-1041-A112-29B275E19148}" type="slidenum">
              <a:rPr lang="en-US" smtClean="0"/>
              <a:t>‹#›</a:t>
            </a:fld>
            <a:endParaRPr lang="en-US"/>
          </a:p>
        </p:txBody>
      </p:sp>
    </p:spTree>
    <p:extLst>
      <p:ext uri="{BB962C8B-B14F-4D97-AF65-F5344CB8AC3E}">
        <p14:creationId xmlns:p14="http://schemas.microsoft.com/office/powerpoint/2010/main" val="23864874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ankYou">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4" name="Slide Number Placeholder 3"/>
          <p:cNvSpPr>
            <a:spLocks noGrp="1"/>
          </p:cNvSpPr>
          <p:nvPr>
            <p:ph type="sldNum" sz="quarter" idx="12"/>
          </p:nvPr>
        </p:nvSpPr>
        <p:spPr/>
        <p:txBody>
          <a:bodyPr/>
          <a:lstStyle/>
          <a:p>
            <a:fld id="{D9FBC134-5898-1041-A112-29B275E19148}" type="slidenum">
              <a:rPr lang="en-US" smtClean="0"/>
              <a:t>‹#›</a:t>
            </a:fld>
            <a:endParaRPr lang="en-US"/>
          </a:p>
        </p:txBody>
      </p:sp>
      <p:sp>
        <p:nvSpPr>
          <p:cNvPr id="5" name="Content Placeholder 2"/>
          <p:cNvSpPr>
            <a:spLocks noGrp="1"/>
          </p:cNvSpPr>
          <p:nvPr>
            <p:ph idx="1" hasCustomPrompt="1"/>
          </p:nvPr>
        </p:nvSpPr>
        <p:spPr>
          <a:xfrm>
            <a:off x="0" y="1034696"/>
            <a:ext cx="11582400" cy="4380844"/>
          </a:xfrm>
        </p:spPr>
        <p:txBody>
          <a:bodyPr/>
          <a:lstStyle>
            <a:lvl1pPr marL="0" indent="0">
              <a:buNone/>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Picture</a:t>
            </a:r>
          </a:p>
        </p:txBody>
      </p:sp>
      <p:sp>
        <p:nvSpPr>
          <p:cNvPr id="6" name="Rectangle 5"/>
          <p:cNvSpPr/>
          <p:nvPr userDrawn="1"/>
        </p:nvSpPr>
        <p:spPr>
          <a:xfrm>
            <a:off x="0" y="5415540"/>
            <a:ext cx="11582400" cy="72000"/>
          </a:xfrm>
          <a:prstGeom prst="rect">
            <a:avLst/>
          </a:prstGeom>
          <a:solidFill>
            <a:srgbClr val="67A33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
        <p:nvSpPr>
          <p:cNvPr id="2" name="Rectangle 1"/>
          <p:cNvSpPr/>
          <p:nvPr userDrawn="1"/>
        </p:nvSpPr>
        <p:spPr>
          <a:xfrm>
            <a:off x="1677978" y="219359"/>
            <a:ext cx="9904423" cy="681463"/>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
        <p:nvSpPr>
          <p:cNvPr id="7" name="Footer Placeholder 4"/>
          <p:cNvSpPr txBox="1">
            <a:spLocks/>
          </p:cNvSpPr>
          <p:nvPr userDrawn="1"/>
        </p:nvSpPr>
        <p:spPr>
          <a:xfrm>
            <a:off x="1677977" y="219358"/>
            <a:ext cx="9230400" cy="486886"/>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it-IT" sz="1000" b="1" i="0" dirty="0" err="1">
                <a:solidFill>
                  <a:srgbClr val="67A332"/>
                </a:solidFill>
                <a:latin typeface="Calibri"/>
                <a:cs typeface="Calibri"/>
              </a:rPr>
              <a:t>InnoRenew</a:t>
            </a:r>
            <a:r>
              <a:rPr lang="it-IT" sz="1000" b="1" i="0" dirty="0">
                <a:solidFill>
                  <a:srgbClr val="67A332"/>
                </a:solidFill>
                <a:latin typeface="Calibri"/>
                <a:cs typeface="Calibri"/>
              </a:rPr>
              <a:t> </a:t>
            </a:r>
            <a:r>
              <a:rPr lang="it-IT" sz="1000" b="1" i="0" dirty="0" err="1">
                <a:solidFill>
                  <a:srgbClr val="67A332"/>
                </a:solidFill>
                <a:latin typeface="Calibri"/>
                <a:cs typeface="Calibri"/>
              </a:rPr>
              <a:t>CoE</a:t>
            </a:r>
            <a:r>
              <a:rPr lang="it-IT" sz="1000" b="1" i="0" dirty="0">
                <a:solidFill>
                  <a:srgbClr val="67A332"/>
                </a:solidFill>
                <a:latin typeface="Calibri"/>
                <a:cs typeface="Calibri"/>
              </a:rPr>
              <a:t> </a:t>
            </a:r>
          </a:p>
          <a:p>
            <a:pPr>
              <a:lnSpc>
                <a:spcPct val="150000"/>
              </a:lnSpc>
            </a:pPr>
            <a:r>
              <a:rPr lang="it-IT" sz="1000" dirty="0">
                <a:solidFill>
                  <a:srgbClr val="373734"/>
                </a:solidFill>
                <a:latin typeface="Calibri"/>
                <a:cs typeface="Calibri"/>
              </a:rPr>
              <a:t>Livade 6, 6310 Izola/Isola, Slovenia, T: </a:t>
            </a:r>
            <a:r>
              <a:rPr lang="it-IT" sz="1000" dirty="0">
                <a:solidFill>
                  <a:srgbClr val="373734"/>
                </a:solidFill>
                <a:latin typeface="+mn-lt"/>
                <a:cs typeface="Calibri"/>
              </a:rPr>
              <a:t>+386 40 282 944, E: </a:t>
            </a:r>
            <a:r>
              <a:rPr lang="it-IT" sz="1000" dirty="0" err="1">
                <a:solidFill>
                  <a:srgbClr val="373734"/>
                </a:solidFill>
                <a:latin typeface="+mn-lt"/>
                <a:cs typeface="Calibri"/>
              </a:rPr>
              <a:t>coe@innorenew.eu</a:t>
            </a:r>
            <a:r>
              <a:rPr lang="it-IT" sz="1000" dirty="0">
                <a:solidFill>
                  <a:srgbClr val="373734"/>
                </a:solidFill>
                <a:latin typeface="+mn-lt"/>
                <a:cs typeface="Calibri"/>
              </a:rPr>
              <a:t>, </a:t>
            </a:r>
            <a:r>
              <a:rPr lang="it-IT" sz="1000" b="0" u="none" dirty="0" err="1">
                <a:solidFill>
                  <a:srgbClr val="373734"/>
                </a:solidFill>
                <a:latin typeface="Calibri"/>
                <a:cs typeface="Calibri"/>
              </a:rPr>
              <a:t>www.innorenew.eu</a:t>
            </a:r>
            <a:endParaRPr lang="it-IT" sz="1000" b="0" u="none" dirty="0">
              <a:solidFill>
                <a:srgbClr val="373734"/>
              </a:solidFill>
              <a:latin typeface="Calibri"/>
              <a:cs typeface="Calibri"/>
            </a:endParaRPr>
          </a:p>
        </p:txBody>
      </p:sp>
      <p:sp>
        <p:nvSpPr>
          <p:cNvPr id="9" name="Title 1"/>
          <p:cNvSpPr>
            <a:spLocks noGrp="1"/>
          </p:cNvSpPr>
          <p:nvPr>
            <p:ph type="title" hasCustomPrompt="1"/>
          </p:nvPr>
        </p:nvSpPr>
        <p:spPr>
          <a:xfrm>
            <a:off x="609600" y="5487425"/>
            <a:ext cx="10972800" cy="566738"/>
          </a:xfrm>
        </p:spPr>
        <p:txBody>
          <a:bodyPr anchor="b"/>
          <a:lstStyle>
            <a:lvl1pPr algn="l">
              <a:defRPr sz="3600" b="1">
                <a:solidFill>
                  <a:srgbClr val="373734"/>
                </a:solidFill>
              </a:defRPr>
            </a:lvl1pPr>
          </a:lstStyle>
          <a:p>
            <a:r>
              <a:rPr lang="sl-SI" dirty="0"/>
              <a:t>Thank you</a:t>
            </a:r>
            <a:endParaRPr lang="en-US" dirty="0"/>
          </a:p>
        </p:txBody>
      </p:sp>
    </p:spTree>
    <p:extLst>
      <p:ext uri="{BB962C8B-B14F-4D97-AF65-F5344CB8AC3E}">
        <p14:creationId xmlns:p14="http://schemas.microsoft.com/office/powerpoint/2010/main" val="2348202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6" name="Slide Number Placeholder 5"/>
          <p:cNvSpPr>
            <a:spLocks noGrp="1"/>
          </p:cNvSpPr>
          <p:nvPr>
            <p:ph type="sldNum" sz="quarter" idx="12"/>
          </p:nvPr>
        </p:nvSpPr>
        <p:spPr/>
        <p:txBody>
          <a:bodyPr/>
          <a:lstStyle/>
          <a:p>
            <a:fld id="{D9FBC134-5898-1041-A112-29B275E19148}" type="slidenum">
              <a:rPr lang="en-US" smtClean="0"/>
              <a:t>‹#›</a:t>
            </a:fld>
            <a:endParaRPr lang="en-US"/>
          </a:p>
        </p:txBody>
      </p:sp>
    </p:spTree>
    <p:extLst>
      <p:ext uri="{BB962C8B-B14F-4D97-AF65-F5344CB8AC3E}">
        <p14:creationId xmlns:p14="http://schemas.microsoft.com/office/powerpoint/2010/main" val="3949269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Three Pictures">
    <p:spTree>
      <p:nvGrpSpPr>
        <p:cNvPr id="1" name=""/>
        <p:cNvGrpSpPr/>
        <p:nvPr/>
      </p:nvGrpSpPr>
      <p:grpSpPr>
        <a:xfrm>
          <a:off x="0" y="0"/>
          <a:ext cx="0" cy="0"/>
          <a:chOff x="0" y="0"/>
          <a:chExt cx="0" cy="0"/>
        </a:xfrm>
      </p:grpSpPr>
      <p:sp>
        <p:nvSpPr>
          <p:cNvPr id="6" name="Content Placeholder 2"/>
          <p:cNvSpPr>
            <a:spLocks noGrp="1" noChangeAspect="1"/>
          </p:cNvSpPr>
          <p:nvPr>
            <p:ph sz="half" idx="12" hasCustomPrompt="1"/>
          </p:nvPr>
        </p:nvSpPr>
        <p:spPr>
          <a:xfrm>
            <a:off x="609600" y="4101165"/>
            <a:ext cx="3600000" cy="2024999"/>
          </a:xfrm>
        </p:spPr>
        <p:txBody>
          <a:bodyPr/>
          <a:lstStyle>
            <a:lvl1pPr marL="0"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Picture</a:t>
            </a:r>
          </a:p>
        </p:txBody>
      </p:sp>
      <p:sp>
        <p:nvSpPr>
          <p:cNvPr id="8" name="Content Placeholder 2"/>
          <p:cNvSpPr>
            <a:spLocks noGrp="1"/>
          </p:cNvSpPr>
          <p:nvPr>
            <p:ph sz="half" idx="13" hasCustomPrompt="1"/>
          </p:nvPr>
        </p:nvSpPr>
        <p:spPr>
          <a:xfrm>
            <a:off x="4291680" y="4101165"/>
            <a:ext cx="3600000" cy="2024999"/>
          </a:xfrm>
        </p:spPr>
        <p:txBody>
          <a:bodyPr/>
          <a:lstStyle>
            <a:lvl1pPr marL="0"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Picture</a:t>
            </a:r>
          </a:p>
        </p:txBody>
      </p:sp>
      <p:sp>
        <p:nvSpPr>
          <p:cNvPr id="10" name="Content Placeholder 2"/>
          <p:cNvSpPr>
            <a:spLocks noGrp="1" noChangeAspect="1"/>
          </p:cNvSpPr>
          <p:nvPr>
            <p:ph sz="half" idx="14" hasCustomPrompt="1"/>
          </p:nvPr>
        </p:nvSpPr>
        <p:spPr>
          <a:xfrm>
            <a:off x="7982400" y="4101165"/>
            <a:ext cx="3600000" cy="2024999"/>
          </a:xfrm>
        </p:spPr>
        <p:txBody>
          <a:bodyPr/>
          <a:lstStyle>
            <a:lvl1pPr marL="0"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Picture</a:t>
            </a:r>
          </a:p>
        </p:txBody>
      </p:sp>
      <p:sp>
        <p:nvSpPr>
          <p:cNvPr id="3" name="Footer Placeholder 2"/>
          <p:cNvSpPr>
            <a:spLocks noGrp="1"/>
          </p:cNvSpPr>
          <p:nvPr>
            <p:ph type="ftr" sz="quarter" idx="10"/>
          </p:nvPr>
        </p:nvSpPr>
        <p:spPr/>
        <p:txBody>
          <a:bodyPr/>
          <a:lstStyle/>
          <a:p>
            <a:r>
              <a:rPr lang="en-US" dirty="0"/>
              <a:t>Horizon 2020 Framework </a:t>
            </a:r>
            <a:r>
              <a:rPr lang="en-US" dirty="0" err="1"/>
              <a:t>Programme</a:t>
            </a:r>
            <a:r>
              <a:rPr lang="en-US" dirty="0"/>
              <a:t> of the European Union; H2020 WIDESPREAD-2-Teaming: #739574</a:t>
            </a:r>
          </a:p>
        </p:txBody>
      </p:sp>
      <p:sp>
        <p:nvSpPr>
          <p:cNvPr id="4" name="Slide Number Placeholder 3"/>
          <p:cNvSpPr>
            <a:spLocks noGrp="1"/>
          </p:cNvSpPr>
          <p:nvPr>
            <p:ph type="sldNum" sz="quarter" idx="11"/>
          </p:nvPr>
        </p:nvSpPr>
        <p:spPr/>
        <p:txBody>
          <a:bodyPr/>
          <a:lstStyle/>
          <a:p>
            <a:fld id="{D9FBC134-5898-1041-A112-29B275E19148}" type="slidenum">
              <a:rPr lang="en-US" smtClean="0"/>
              <a:pPr/>
              <a:t>‹#›</a:t>
            </a:fld>
            <a:endParaRPr lang="en-US" dirty="0"/>
          </a:p>
        </p:txBody>
      </p:sp>
      <p:sp>
        <p:nvSpPr>
          <p:cNvPr id="5" name="Content Placeholder 2"/>
          <p:cNvSpPr>
            <a:spLocks noGrp="1"/>
          </p:cNvSpPr>
          <p:nvPr>
            <p:ph idx="1"/>
          </p:nvPr>
        </p:nvSpPr>
        <p:spPr>
          <a:xfrm>
            <a:off x="609600" y="1034697"/>
            <a:ext cx="10972800" cy="288390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userDrawn="1"/>
        </p:nvSpPr>
        <p:spPr>
          <a:xfrm>
            <a:off x="609600" y="6054163"/>
            <a:ext cx="3600000" cy="72000"/>
          </a:xfrm>
          <a:prstGeom prst="rect">
            <a:avLst/>
          </a:prstGeom>
          <a:solidFill>
            <a:srgbClr val="67A33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
        <p:nvSpPr>
          <p:cNvPr id="9" name="Rectangle 8"/>
          <p:cNvSpPr/>
          <p:nvPr userDrawn="1"/>
        </p:nvSpPr>
        <p:spPr>
          <a:xfrm>
            <a:off x="4291680" y="6054163"/>
            <a:ext cx="3600000" cy="72000"/>
          </a:xfrm>
          <a:prstGeom prst="rect">
            <a:avLst/>
          </a:prstGeom>
          <a:solidFill>
            <a:srgbClr val="67A33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
        <p:nvSpPr>
          <p:cNvPr id="11" name="Rectangle 10"/>
          <p:cNvSpPr/>
          <p:nvPr userDrawn="1"/>
        </p:nvSpPr>
        <p:spPr>
          <a:xfrm>
            <a:off x="7982400" y="6054163"/>
            <a:ext cx="3600000" cy="72000"/>
          </a:xfrm>
          <a:prstGeom prst="rect">
            <a:avLst/>
          </a:prstGeom>
          <a:solidFill>
            <a:srgbClr val="67A33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Tree>
    <p:extLst>
      <p:ext uri="{BB962C8B-B14F-4D97-AF65-F5344CB8AC3E}">
        <p14:creationId xmlns:p14="http://schemas.microsoft.com/office/powerpoint/2010/main" val="1080346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Two pictures">
    <p:spTree>
      <p:nvGrpSpPr>
        <p:cNvPr id="1" name=""/>
        <p:cNvGrpSpPr/>
        <p:nvPr/>
      </p:nvGrpSpPr>
      <p:grpSpPr>
        <a:xfrm>
          <a:off x="0" y="0"/>
          <a:ext cx="0" cy="0"/>
          <a:chOff x="0" y="0"/>
          <a:chExt cx="0" cy="0"/>
        </a:xfrm>
      </p:grpSpPr>
      <p:sp>
        <p:nvSpPr>
          <p:cNvPr id="6" name="Content Placeholder 2"/>
          <p:cNvSpPr>
            <a:spLocks noGrp="1"/>
          </p:cNvSpPr>
          <p:nvPr>
            <p:ph sz="half" idx="12" hasCustomPrompt="1"/>
          </p:nvPr>
        </p:nvSpPr>
        <p:spPr>
          <a:xfrm>
            <a:off x="609600" y="4101165"/>
            <a:ext cx="5424000" cy="2015999"/>
          </a:xfrm>
        </p:spPr>
        <p:txBody>
          <a:bodyPr/>
          <a:lstStyle>
            <a:lvl1pPr marL="0"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Picture</a:t>
            </a:r>
          </a:p>
        </p:txBody>
      </p:sp>
      <p:sp>
        <p:nvSpPr>
          <p:cNvPr id="12" name="Content Placeholder 2"/>
          <p:cNvSpPr>
            <a:spLocks noGrp="1"/>
          </p:cNvSpPr>
          <p:nvPr>
            <p:ph sz="half" idx="13" hasCustomPrompt="1"/>
          </p:nvPr>
        </p:nvSpPr>
        <p:spPr>
          <a:xfrm>
            <a:off x="6158400" y="4101165"/>
            <a:ext cx="5424000" cy="2015999"/>
          </a:xfrm>
        </p:spPr>
        <p:txBody>
          <a:bodyPr/>
          <a:lstStyle>
            <a:lvl1pPr marL="0"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Picture</a:t>
            </a:r>
          </a:p>
        </p:txBody>
      </p:sp>
      <p:sp>
        <p:nvSpPr>
          <p:cNvPr id="3" name="Footer Placeholder 2"/>
          <p:cNvSpPr>
            <a:spLocks noGrp="1"/>
          </p:cNvSpPr>
          <p:nvPr>
            <p:ph type="ftr" sz="quarter" idx="10"/>
          </p:nvPr>
        </p:nvSpPr>
        <p:spPr/>
        <p:txBody>
          <a:bodyPr/>
          <a:lstStyle/>
          <a:p>
            <a:r>
              <a:rPr lang="en-US"/>
              <a:t>Horizon 2020 Framework Programme of the European Union; H2020 WIDESPREAD-2-Teaming: #739574</a:t>
            </a:r>
            <a:endParaRPr lang="en-US" dirty="0"/>
          </a:p>
        </p:txBody>
      </p:sp>
      <p:sp>
        <p:nvSpPr>
          <p:cNvPr id="4" name="Slide Number Placeholder 3"/>
          <p:cNvSpPr>
            <a:spLocks noGrp="1"/>
          </p:cNvSpPr>
          <p:nvPr>
            <p:ph type="sldNum" sz="quarter" idx="11"/>
          </p:nvPr>
        </p:nvSpPr>
        <p:spPr/>
        <p:txBody>
          <a:bodyPr/>
          <a:lstStyle/>
          <a:p>
            <a:fld id="{D9FBC134-5898-1041-A112-29B275E19148}" type="slidenum">
              <a:rPr lang="en-US" smtClean="0"/>
              <a:pPr/>
              <a:t>‹#›</a:t>
            </a:fld>
            <a:endParaRPr lang="en-US" dirty="0"/>
          </a:p>
        </p:txBody>
      </p:sp>
      <p:sp>
        <p:nvSpPr>
          <p:cNvPr id="5" name="Content Placeholder 2"/>
          <p:cNvSpPr>
            <a:spLocks noGrp="1"/>
          </p:cNvSpPr>
          <p:nvPr>
            <p:ph idx="1"/>
          </p:nvPr>
        </p:nvSpPr>
        <p:spPr>
          <a:xfrm>
            <a:off x="609600" y="1034697"/>
            <a:ext cx="10972800" cy="288390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userDrawn="1"/>
        </p:nvSpPr>
        <p:spPr>
          <a:xfrm>
            <a:off x="609600" y="6045163"/>
            <a:ext cx="5424000" cy="72000"/>
          </a:xfrm>
          <a:prstGeom prst="rect">
            <a:avLst/>
          </a:prstGeom>
          <a:solidFill>
            <a:srgbClr val="67A33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
        <p:nvSpPr>
          <p:cNvPr id="11" name="Rectangle 10"/>
          <p:cNvSpPr/>
          <p:nvPr userDrawn="1"/>
        </p:nvSpPr>
        <p:spPr>
          <a:xfrm>
            <a:off x="6158400" y="6045163"/>
            <a:ext cx="5424000" cy="72000"/>
          </a:xfrm>
          <a:prstGeom prst="rect">
            <a:avLst/>
          </a:prstGeom>
          <a:solidFill>
            <a:srgbClr val="67A33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Tree>
    <p:extLst>
      <p:ext uri="{BB962C8B-B14F-4D97-AF65-F5344CB8AC3E}">
        <p14:creationId xmlns:p14="http://schemas.microsoft.com/office/powerpoint/2010/main" val="262012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Pictures">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609600" y="1034697"/>
            <a:ext cx="5376000" cy="3023999"/>
          </a:xfrm>
        </p:spPr>
        <p:txBody>
          <a:bodyPr/>
          <a:lstStyle>
            <a:lvl1pPr marL="0"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Picture</a:t>
            </a:r>
          </a:p>
        </p:txBody>
      </p:sp>
      <p:sp>
        <p:nvSpPr>
          <p:cNvPr id="4" name="Content Placeholder 3"/>
          <p:cNvSpPr>
            <a:spLocks noGrp="1"/>
          </p:cNvSpPr>
          <p:nvPr>
            <p:ph sz="half" idx="2" hasCustomPrompt="1"/>
          </p:nvPr>
        </p:nvSpPr>
        <p:spPr>
          <a:xfrm>
            <a:off x="6197600" y="1034697"/>
            <a:ext cx="5424000" cy="3023999"/>
          </a:xfrm>
        </p:spPr>
        <p:txBody>
          <a:bodyPr/>
          <a:lstStyle>
            <a:lvl1pPr marL="0" indent="0">
              <a:buNone/>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Picture</a:t>
            </a:r>
          </a:p>
        </p:txBody>
      </p:sp>
      <p:sp>
        <p:nvSpPr>
          <p:cNvPr id="6" name="Footer Placeholder 5"/>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7" name="Slide Number Placeholder 6"/>
          <p:cNvSpPr>
            <a:spLocks noGrp="1"/>
          </p:cNvSpPr>
          <p:nvPr>
            <p:ph type="sldNum" sz="quarter" idx="12"/>
          </p:nvPr>
        </p:nvSpPr>
        <p:spPr/>
        <p:txBody>
          <a:bodyPr/>
          <a:lstStyle/>
          <a:p>
            <a:fld id="{D9FBC134-5898-1041-A112-29B275E19148}" type="slidenum">
              <a:rPr lang="en-US" smtClean="0"/>
              <a:t>‹#›</a:t>
            </a:fld>
            <a:endParaRPr lang="en-US"/>
          </a:p>
        </p:txBody>
      </p:sp>
      <p:sp>
        <p:nvSpPr>
          <p:cNvPr id="8" name="Rectangle 7"/>
          <p:cNvSpPr/>
          <p:nvPr userDrawn="1"/>
        </p:nvSpPr>
        <p:spPr>
          <a:xfrm>
            <a:off x="609600" y="3986695"/>
            <a:ext cx="5376000" cy="72000"/>
          </a:xfrm>
          <a:prstGeom prst="rect">
            <a:avLst/>
          </a:prstGeom>
          <a:solidFill>
            <a:srgbClr val="67A33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
        <p:nvSpPr>
          <p:cNvPr id="9" name="Rectangle 8"/>
          <p:cNvSpPr/>
          <p:nvPr userDrawn="1"/>
        </p:nvSpPr>
        <p:spPr>
          <a:xfrm>
            <a:off x="6197600" y="3986695"/>
            <a:ext cx="5424000" cy="72000"/>
          </a:xfrm>
          <a:prstGeom prst="rect">
            <a:avLst/>
          </a:prstGeom>
          <a:solidFill>
            <a:srgbClr val="67A332"/>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sp>
        <p:nvSpPr>
          <p:cNvPr id="10" name="Title 1"/>
          <p:cNvSpPr txBox="1">
            <a:spLocks/>
          </p:cNvSpPr>
          <p:nvPr userDrawn="1"/>
        </p:nvSpPr>
        <p:spPr>
          <a:xfrm>
            <a:off x="609600" y="4058695"/>
            <a:ext cx="5376000" cy="962078"/>
          </a:xfrm>
          <a:prstGeom prst="rect">
            <a:avLst/>
          </a:prstGeom>
        </p:spPr>
        <p:txBody>
          <a:bodyPr vert="horz" lIns="91440" tIns="45720" rIns="91440" bIns="45720" rtlCol="0" anchor="ctr">
            <a:noAutofit/>
          </a:bodyPr>
          <a:lstStyle>
            <a:lvl1pPr algn="l" defTabSz="457200" rtl="0" eaLnBrk="1" latinLnBrk="0" hangingPunct="1">
              <a:spcBef>
                <a:spcPct val="0"/>
              </a:spcBef>
              <a:buNone/>
              <a:defRPr sz="2000" b="1" kern="1200">
                <a:solidFill>
                  <a:schemeClr val="tx1"/>
                </a:solidFill>
                <a:latin typeface="DejaVu Serif"/>
                <a:ea typeface="+mj-ea"/>
                <a:cs typeface="DejaVu Serif"/>
              </a:defRPr>
            </a:lvl1pPr>
          </a:lstStyle>
          <a:p>
            <a:pPr algn="l"/>
            <a:r>
              <a:rPr lang="sl-SI" sz="2800" dirty="0">
                <a:solidFill>
                  <a:srgbClr val="373734"/>
                </a:solidFill>
                <a:latin typeface="Calibri"/>
                <a:cs typeface="Calibri"/>
              </a:rPr>
              <a:t>Click to edit Master title style</a:t>
            </a:r>
            <a:endParaRPr lang="en-US" sz="2800" dirty="0">
              <a:solidFill>
                <a:srgbClr val="373734"/>
              </a:solidFill>
              <a:latin typeface="Calibri"/>
              <a:cs typeface="Calibri"/>
            </a:endParaRPr>
          </a:p>
        </p:txBody>
      </p:sp>
      <p:sp>
        <p:nvSpPr>
          <p:cNvPr id="11" name="Text Placeholder 3"/>
          <p:cNvSpPr>
            <a:spLocks noGrp="1"/>
          </p:cNvSpPr>
          <p:nvPr>
            <p:ph type="body" sz="half" idx="13"/>
          </p:nvPr>
        </p:nvSpPr>
        <p:spPr>
          <a:xfrm>
            <a:off x="609600" y="5020773"/>
            <a:ext cx="5376000" cy="1105390"/>
          </a:xfrm>
        </p:spPr>
        <p:txBody>
          <a:bodyPr/>
          <a:lstStyle>
            <a:lvl1pPr marL="0" indent="0" algn="l">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Title 1"/>
          <p:cNvSpPr txBox="1">
            <a:spLocks/>
          </p:cNvSpPr>
          <p:nvPr userDrawn="1"/>
        </p:nvSpPr>
        <p:spPr>
          <a:xfrm>
            <a:off x="6197600" y="4058695"/>
            <a:ext cx="5376000" cy="962078"/>
          </a:xfrm>
          <a:prstGeom prst="rect">
            <a:avLst/>
          </a:prstGeom>
        </p:spPr>
        <p:txBody>
          <a:bodyPr vert="horz" lIns="91440" tIns="45720" rIns="91440" bIns="45720" rtlCol="0" anchor="ctr">
            <a:noAutofit/>
          </a:bodyPr>
          <a:lstStyle>
            <a:lvl1pPr algn="l" defTabSz="457200" rtl="0" eaLnBrk="1" latinLnBrk="0" hangingPunct="1">
              <a:spcBef>
                <a:spcPct val="0"/>
              </a:spcBef>
              <a:buNone/>
              <a:defRPr sz="2000" b="1" kern="1200">
                <a:solidFill>
                  <a:schemeClr val="tx1"/>
                </a:solidFill>
                <a:latin typeface="DejaVu Serif"/>
                <a:ea typeface="+mj-ea"/>
                <a:cs typeface="DejaVu Serif"/>
              </a:defRPr>
            </a:lvl1pPr>
          </a:lstStyle>
          <a:p>
            <a:pPr algn="l"/>
            <a:r>
              <a:rPr lang="sl-SI" sz="2800" dirty="0">
                <a:solidFill>
                  <a:srgbClr val="373734"/>
                </a:solidFill>
                <a:latin typeface="Calibri"/>
                <a:cs typeface="Calibri"/>
              </a:rPr>
              <a:t>Click to edit Master title style</a:t>
            </a:r>
            <a:endParaRPr lang="en-US" sz="2800" dirty="0">
              <a:solidFill>
                <a:srgbClr val="373734"/>
              </a:solidFill>
              <a:latin typeface="Calibri"/>
              <a:cs typeface="Calibri"/>
            </a:endParaRPr>
          </a:p>
        </p:txBody>
      </p:sp>
      <p:sp>
        <p:nvSpPr>
          <p:cNvPr id="13" name="Text Placeholder 3"/>
          <p:cNvSpPr>
            <a:spLocks noGrp="1"/>
          </p:cNvSpPr>
          <p:nvPr>
            <p:ph type="body" sz="half" idx="14"/>
          </p:nvPr>
        </p:nvSpPr>
        <p:spPr>
          <a:xfrm>
            <a:off x="6197600" y="5020773"/>
            <a:ext cx="5376000" cy="1105390"/>
          </a:xfrm>
        </p:spPr>
        <p:txBody>
          <a:bodyPr/>
          <a:lstStyle>
            <a:lvl1pPr marL="0" indent="0" algn="l">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564633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Paragraph">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1034696"/>
            <a:ext cx="5386917" cy="1011241"/>
          </a:xfrm>
        </p:spPr>
        <p:txBody>
          <a:bodyPr anchor="b">
            <a:noAutofit/>
          </a:bodyPr>
          <a:lstStyle>
            <a:lvl1pPr marL="0" indent="0">
              <a:buNone/>
              <a:defRPr sz="3200" b="1">
                <a:solidFill>
                  <a:srgbClr val="373734"/>
                </a:solidFill>
                <a:latin typeface="Calibri"/>
                <a:cs typeface="Calibri"/>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045937"/>
            <a:ext cx="5386917" cy="40802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034696"/>
            <a:ext cx="5389033" cy="1011241"/>
          </a:xfrm>
        </p:spPr>
        <p:txBody>
          <a:bodyPr anchor="b">
            <a:noAutofit/>
          </a:bodyPr>
          <a:lstStyle>
            <a:lvl1pPr marL="0" indent="0">
              <a:buNone/>
              <a:defRPr sz="3200" b="1">
                <a:solidFill>
                  <a:srgbClr val="373734"/>
                </a:solidFill>
                <a:latin typeface="Calibri"/>
                <a:cs typeface="Calibri"/>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045937"/>
            <a:ext cx="5389033" cy="408022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9" name="Slide Number Placeholder 8"/>
          <p:cNvSpPr>
            <a:spLocks noGrp="1"/>
          </p:cNvSpPr>
          <p:nvPr>
            <p:ph type="sldNum" sz="quarter" idx="12"/>
          </p:nvPr>
        </p:nvSpPr>
        <p:spPr/>
        <p:txBody>
          <a:bodyPr/>
          <a:lstStyle/>
          <a:p>
            <a:fld id="{D9FBC134-5898-1041-A112-29B275E19148}" type="slidenum">
              <a:rPr lang="en-US" smtClean="0"/>
              <a:t>‹#›</a:t>
            </a:fld>
            <a:endParaRPr lang="en-US"/>
          </a:p>
        </p:txBody>
      </p:sp>
    </p:spTree>
    <p:extLst>
      <p:ext uri="{BB962C8B-B14F-4D97-AF65-F5344CB8AC3E}">
        <p14:creationId xmlns:p14="http://schemas.microsoft.com/office/powerpoint/2010/main" val="3568095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p:cNvSpPr>
            <a:spLocks noGrp="1"/>
          </p:cNvSpPr>
          <p:nvPr>
            <p:ph type="sldNum" sz="quarter" idx="12"/>
          </p:nvPr>
        </p:nvSpPr>
        <p:spPr/>
        <p:txBody>
          <a:bodyPr/>
          <a:lstStyle>
            <a:lvl1pPr algn="r">
              <a:defRPr sz="1000">
                <a:solidFill>
                  <a:schemeClr val="bg1">
                    <a:lumMod val="50000"/>
                  </a:schemeClr>
                </a:solidFill>
              </a:defRPr>
            </a:lvl1pPr>
          </a:lstStyle>
          <a:p>
            <a:fld id="{D9FBC134-5898-1041-A112-29B275E19148}" type="slidenum">
              <a:rPr lang="en-US" smtClean="0"/>
              <a:pPr/>
              <a:t>‹#›</a:t>
            </a:fld>
            <a:endParaRPr lang="en-US" dirty="0"/>
          </a:p>
        </p:txBody>
      </p:sp>
    </p:spTree>
    <p:extLst>
      <p:ext uri="{BB962C8B-B14F-4D97-AF65-F5344CB8AC3E}">
        <p14:creationId xmlns:p14="http://schemas.microsoft.com/office/powerpoint/2010/main" val="1595021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p:cNvSpPr>
            <a:spLocks noGrp="1"/>
          </p:cNvSpPr>
          <p:nvPr>
            <p:ph type="sldNum" sz="quarter" idx="12"/>
          </p:nvPr>
        </p:nvSpPr>
        <p:spPr/>
        <p:txBody>
          <a:bodyPr/>
          <a:lstStyle>
            <a:lvl1pPr algn="r">
              <a:defRPr sz="1000">
                <a:solidFill>
                  <a:schemeClr val="bg1">
                    <a:lumMod val="50000"/>
                  </a:schemeClr>
                </a:solidFill>
              </a:defRPr>
            </a:lvl1pPr>
          </a:lstStyle>
          <a:p>
            <a:fld id="{D9FBC134-5898-1041-A112-29B275E19148}" type="slidenum">
              <a:rPr lang="en-US" smtClean="0"/>
              <a:pPr/>
              <a:t>‹#›</a:t>
            </a:fld>
            <a:endParaRPr lang="en-US" dirty="0"/>
          </a:p>
        </p:txBody>
      </p:sp>
      <p:sp>
        <p:nvSpPr>
          <p:cNvPr id="6" name="Title Placeholder 1"/>
          <p:cNvSpPr>
            <a:spLocks noGrp="1"/>
          </p:cNvSpPr>
          <p:nvPr>
            <p:ph type="title"/>
          </p:nvPr>
        </p:nvSpPr>
        <p:spPr>
          <a:xfrm>
            <a:off x="609600" y="1034696"/>
            <a:ext cx="10972800" cy="1143000"/>
          </a:xfrm>
          <a:prstGeom prst="rect">
            <a:avLst/>
          </a:prstGeom>
        </p:spPr>
        <p:txBody>
          <a:bodyPr vert="horz" lIns="91440" tIns="45720" rIns="91440" bIns="45720" rtlCol="0" anchor="ctr">
            <a:noAutofit/>
          </a:bodyPr>
          <a:lstStyle>
            <a:lvl1pPr>
              <a:defRPr>
                <a:solidFill>
                  <a:srgbClr val="373734"/>
                </a:solidFill>
              </a:defRPr>
            </a:lvl1pPr>
          </a:lstStyle>
          <a:p>
            <a:r>
              <a:rPr lang="en-US"/>
              <a:t>Click to edit Master title style</a:t>
            </a:r>
            <a:endParaRPr lang="en-US" dirty="0"/>
          </a:p>
        </p:txBody>
      </p:sp>
    </p:spTree>
    <p:extLst>
      <p:ext uri="{BB962C8B-B14F-4D97-AF65-F5344CB8AC3E}">
        <p14:creationId xmlns:p14="http://schemas.microsoft.com/office/powerpoint/2010/main" val="1371426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Blank">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p:cNvSpPr>
            <a:spLocks noGrp="1"/>
          </p:cNvSpPr>
          <p:nvPr>
            <p:ph type="sldNum" sz="quarter" idx="12"/>
          </p:nvPr>
        </p:nvSpPr>
        <p:spPr/>
        <p:txBody>
          <a:bodyPr/>
          <a:lstStyle>
            <a:lvl1pPr algn="r">
              <a:defRPr sz="1000">
                <a:solidFill>
                  <a:schemeClr val="bg1">
                    <a:lumMod val="50000"/>
                  </a:schemeClr>
                </a:solidFill>
              </a:defRPr>
            </a:lvl1pPr>
          </a:lstStyle>
          <a:p>
            <a:fld id="{D9FBC134-5898-1041-A112-29B275E19148}" type="slidenum">
              <a:rPr lang="en-US" smtClean="0"/>
              <a:pPr/>
              <a:t>‹#›</a:t>
            </a:fld>
            <a:endParaRPr lang="en-US" dirty="0"/>
          </a:p>
        </p:txBody>
      </p:sp>
      <p:sp>
        <p:nvSpPr>
          <p:cNvPr id="7" name="Content Placeholder 2"/>
          <p:cNvSpPr>
            <a:spLocks noGrp="1"/>
          </p:cNvSpPr>
          <p:nvPr>
            <p:ph idx="1" hasCustomPrompt="1"/>
          </p:nvPr>
        </p:nvSpPr>
        <p:spPr>
          <a:xfrm>
            <a:off x="609600" y="1047529"/>
            <a:ext cx="10972800" cy="1130168"/>
          </a:xfrm>
        </p:spPr>
        <p:txBody>
          <a:bodyPr>
            <a:normAutofit/>
          </a:bodyPr>
          <a:lstStyle>
            <a:lvl1pPr marL="0" indent="0">
              <a:buNone/>
              <a:defRPr sz="2400"/>
            </a:lvl1pPr>
            <a:lvl2pPr marL="457200" indent="0">
              <a:buNone/>
              <a:defRPr/>
            </a:lvl2pPr>
            <a:lvl3pPr marL="914400" indent="0">
              <a:buNone/>
              <a:defRPr/>
            </a:lvl3pPr>
            <a:lvl4pPr marL="1371600" indent="0">
              <a:buFont typeface="Arial"/>
              <a:buNone/>
              <a:defRPr/>
            </a:lvl4pPr>
            <a:lvl5pPr marL="1828800" indent="0">
              <a:buNone/>
              <a:defRPr/>
            </a:lvl5pPr>
          </a:lstStyle>
          <a:p>
            <a:pPr lvl="0"/>
            <a:r>
              <a:rPr lang="en-US" dirty="0"/>
              <a:t>Text only</a:t>
            </a:r>
          </a:p>
        </p:txBody>
      </p:sp>
    </p:spTree>
    <p:extLst>
      <p:ext uri="{BB962C8B-B14F-4D97-AF65-F5344CB8AC3E}">
        <p14:creationId xmlns:p14="http://schemas.microsoft.com/office/powerpoint/2010/main" val="279974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34696"/>
            <a:ext cx="109728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09600" y="2360259"/>
            <a:ext cx="10972800" cy="376590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609600" y="6356351"/>
            <a:ext cx="7554939" cy="365125"/>
          </a:xfrm>
          <a:prstGeom prst="rect">
            <a:avLst/>
          </a:prstGeom>
        </p:spPr>
        <p:txBody>
          <a:bodyPr vert="horz" lIns="0" tIns="45720" rIns="0" bIns="45720" rtlCol="0" anchor="b"/>
          <a:lstStyle>
            <a:lvl1pPr algn="l">
              <a:defRPr sz="1000">
                <a:solidFill>
                  <a:srgbClr val="A6A6A6"/>
                </a:solidFill>
                <a:latin typeface="Calibri"/>
                <a:cs typeface="Calibri"/>
              </a:defRPr>
            </a:lvl1pPr>
          </a:lstStyle>
          <a:p>
            <a:r>
              <a:rPr lang="en-US"/>
              <a:t>Horizon 2020 Framework Programme of the European Union; H2020 WIDESPREAD-2-Teaming: #739574</a:t>
            </a:r>
            <a:endParaRPr lang="en-US"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0" tIns="45720" rIns="0" bIns="45720" rtlCol="0" anchor="b"/>
          <a:lstStyle>
            <a:lvl1pPr algn="r">
              <a:defRPr sz="1000">
                <a:solidFill>
                  <a:srgbClr val="A6A6A6"/>
                </a:solidFill>
                <a:latin typeface="Calibri"/>
                <a:cs typeface="Calibri"/>
              </a:defRPr>
            </a:lvl1pPr>
          </a:lstStyle>
          <a:p>
            <a:fld id="{D9FBC134-5898-1041-A112-29B275E19148}" type="slidenum">
              <a:rPr lang="en-US" smtClean="0"/>
              <a:pPr/>
              <a:t>‹#›</a:t>
            </a:fld>
            <a:endParaRPr lang="en-US" dirty="0"/>
          </a:p>
        </p:txBody>
      </p:sp>
      <p:sp>
        <p:nvSpPr>
          <p:cNvPr id="7" name="Rectangle 6"/>
          <p:cNvSpPr/>
          <p:nvPr/>
        </p:nvSpPr>
        <p:spPr>
          <a:xfrm>
            <a:off x="609600" y="6356351"/>
            <a:ext cx="10972800" cy="45719"/>
          </a:xfrm>
          <a:prstGeom prst="rect">
            <a:avLst/>
          </a:prstGeom>
          <a:solidFill>
            <a:srgbClr val="D6DAC8"/>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800"/>
          </a:p>
        </p:txBody>
      </p:sp>
      <p:pic>
        <p:nvPicPr>
          <p:cNvPr id="11" name="Picture 10"/>
          <p:cNvPicPr>
            <a:picLocks noChangeAspect="1"/>
          </p:cNvPicPr>
          <p:nvPr/>
        </p:nvPicPr>
        <p:blipFill>
          <a:blip r:embed="rId18"/>
          <a:stretch>
            <a:fillRect/>
          </a:stretch>
        </p:blipFill>
        <p:spPr>
          <a:xfrm>
            <a:off x="715973" y="183651"/>
            <a:ext cx="651254" cy="647998"/>
          </a:xfrm>
          <a:prstGeom prst="rect">
            <a:avLst/>
          </a:prstGeom>
        </p:spPr>
      </p:pic>
      <p:sp>
        <p:nvSpPr>
          <p:cNvPr id="13" name="Footer Placeholder 4"/>
          <p:cNvSpPr txBox="1">
            <a:spLocks/>
          </p:cNvSpPr>
          <p:nvPr/>
        </p:nvSpPr>
        <p:spPr>
          <a:xfrm>
            <a:off x="8737599" y="183652"/>
            <a:ext cx="2875767" cy="647998"/>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00000"/>
              </a:lnSpc>
            </a:pPr>
            <a:r>
              <a:rPr lang="it-IT" sz="1000" b="1" u="none" dirty="0" err="1">
                <a:solidFill>
                  <a:srgbClr val="373734"/>
                </a:solidFill>
                <a:latin typeface="Calibri"/>
                <a:cs typeface="Calibri"/>
              </a:rPr>
              <a:t>www.innorenew.eu</a:t>
            </a:r>
            <a:endParaRPr lang="it-IT" sz="1000" b="1" u="none" dirty="0">
              <a:solidFill>
                <a:srgbClr val="373734"/>
              </a:solidFill>
              <a:latin typeface="Calibri"/>
              <a:cs typeface="Calibri"/>
            </a:endParaRPr>
          </a:p>
        </p:txBody>
      </p:sp>
      <p:sp>
        <p:nvSpPr>
          <p:cNvPr id="9" name="Footer Placeholder 4"/>
          <p:cNvSpPr txBox="1">
            <a:spLocks/>
          </p:cNvSpPr>
          <p:nvPr/>
        </p:nvSpPr>
        <p:spPr>
          <a:xfrm>
            <a:off x="1630386" y="183652"/>
            <a:ext cx="2875767" cy="647998"/>
          </a:xfrm>
          <a:prstGeom prst="rect">
            <a:avLst/>
          </a:prstGeom>
        </p:spPr>
        <p:txBody>
          <a:bodyPr vert="horz" lIns="91440" tIns="45720" rIns="91440" bIns="45720" rtlCol="0" anchor="ctr"/>
          <a:lstStyle>
            <a:defPPr>
              <a:defRPr lang="en-US"/>
            </a:defPPr>
            <a:lvl1pPr marL="0" algn="l" defTabSz="457200" rtl="0" eaLnBrk="1" latinLnBrk="0" hangingPunct="1">
              <a:defRPr sz="10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000" b="1" i="0" dirty="0" err="1">
                <a:solidFill>
                  <a:srgbClr val="67A332"/>
                </a:solidFill>
                <a:latin typeface="Calibri"/>
                <a:cs typeface="Calibri"/>
              </a:rPr>
              <a:t>InnoRenew</a:t>
            </a:r>
            <a:r>
              <a:rPr lang="it-IT" sz="1000" b="1" i="0" dirty="0">
                <a:solidFill>
                  <a:srgbClr val="67A332"/>
                </a:solidFill>
                <a:latin typeface="Calibri"/>
                <a:cs typeface="Calibri"/>
              </a:rPr>
              <a:t> </a:t>
            </a:r>
            <a:r>
              <a:rPr lang="it-IT" sz="1000" b="1" i="0" dirty="0" err="1">
                <a:solidFill>
                  <a:srgbClr val="67A332"/>
                </a:solidFill>
                <a:latin typeface="Calibri"/>
                <a:cs typeface="Calibri"/>
              </a:rPr>
              <a:t>CoE</a:t>
            </a:r>
            <a:r>
              <a:rPr lang="it-IT" sz="1000" b="1" i="0" dirty="0">
                <a:solidFill>
                  <a:srgbClr val="67A332"/>
                </a:solidFill>
                <a:latin typeface="Calibri"/>
                <a:cs typeface="Calibri"/>
              </a:rPr>
              <a:t> </a:t>
            </a:r>
          </a:p>
        </p:txBody>
      </p:sp>
    </p:spTree>
    <p:extLst>
      <p:ext uri="{BB962C8B-B14F-4D97-AF65-F5344CB8AC3E}">
        <p14:creationId xmlns:p14="http://schemas.microsoft.com/office/powerpoint/2010/main" val="7451463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8" r:id="rId3"/>
    <p:sldLayoutId id="2147483659" r:id="rId4"/>
    <p:sldLayoutId id="2147483652" r:id="rId5"/>
    <p:sldLayoutId id="2147483653" r:id="rId6"/>
    <p:sldLayoutId id="2147483654" r:id="rId7"/>
    <p:sldLayoutId id="2147483663" r:id="rId8"/>
    <p:sldLayoutId id="2147483661" r:id="rId9"/>
    <p:sldLayoutId id="2147483662" r:id="rId10"/>
    <p:sldLayoutId id="2147483657" r:id="rId11"/>
    <p:sldLayoutId id="2147483664" r:id="rId12"/>
    <p:sldLayoutId id="2147483655" r:id="rId13"/>
    <p:sldLayoutId id="2147483656" r:id="rId14"/>
    <p:sldLayoutId id="2147483660" r:id="rId15"/>
    <p:sldLayoutId id="2147483665" r:id="rId16"/>
  </p:sldLayoutIdLst>
  <p:hf hdr="0" dt="0"/>
  <p:txStyles>
    <p:titleStyle>
      <a:lvl1pPr algn="l" defTabSz="457200" rtl="0" eaLnBrk="1" latinLnBrk="0" hangingPunct="1">
        <a:spcBef>
          <a:spcPct val="0"/>
        </a:spcBef>
        <a:buNone/>
        <a:defRPr sz="4400" b="1" kern="1200">
          <a:solidFill>
            <a:srgbClr val="373734"/>
          </a:solidFill>
          <a:latin typeface="Calibri"/>
          <a:ea typeface="+mj-ea"/>
          <a:cs typeface="Calibri"/>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Calibri"/>
          <a:ea typeface="+mn-ea"/>
          <a:cs typeface="Calibri"/>
        </a:defRPr>
      </a:lvl1pPr>
      <a:lvl2pPr marL="742950" indent="-285750" algn="l" defTabSz="457200" rtl="0" eaLnBrk="1" latinLnBrk="0" hangingPunct="1">
        <a:spcBef>
          <a:spcPct val="20000"/>
        </a:spcBef>
        <a:buFont typeface="Arial"/>
        <a:buChar char="–"/>
        <a:defRPr sz="2800" kern="1200">
          <a:solidFill>
            <a:schemeClr val="tx1"/>
          </a:solidFill>
          <a:latin typeface="Calibri"/>
          <a:ea typeface="+mn-ea"/>
          <a:cs typeface="Calibri"/>
        </a:defRPr>
      </a:lvl2pPr>
      <a:lvl3pPr marL="1143000" indent="-228600" algn="l" defTabSz="457200" rtl="0" eaLnBrk="1" latinLnBrk="0" hangingPunct="1">
        <a:spcBef>
          <a:spcPct val="20000"/>
        </a:spcBef>
        <a:buFont typeface="Arial"/>
        <a:buChar char="•"/>
        <a:defRPr sz="2400" kern="1200">
          <a:solidFill>
            <a:schemeClr val="tx1"/>
          </a:solidFill>
          <a:latin typeface="Calibri"/>
          <a:ea typeface="+mn-ea"/>
          <a:cs typeface="Calibri"/>
        </a:defRPr>
      </a:lvl3pPr>
      <a:lvl4pPr marL="1600200" indent="-228600" algn="l" defTabSz="457200" rtl="0" eaLnBrk="1" latinLnBrk="0" hangingPunct="1">
        <a:spcBef>
          <a:spcPct val="20000"/>
        </a:spcBef>
        <a:buFont typeface="Arial"/>
        <a:buChar char="–"/>
        <a:defRPr sz="2000" kern="1200">
          <a:solidFill>
            <a:schemeClr val="tx1"/>
          </a:solidFill>
          <a:latin typeface="Calibri"/>
          <a:ea typeface="+mn-ea"/>
          <a:cs typeface="Calibri"/>
        </a:defRPr>
      </a:lvl4pPr>
      <a:lvl5pPr marL="2057400" indent="-228600" algn="l" defTabSz="457200" rtl="0" eaLnBrk="1" latinLnBrk="0" hangingPunct="1">
        <a:spcBef>
          <a:spcPct val="20000"/>
        </a:spcBef>
        <a:buFont typeface="Arial"/>
        <a:buChar char="»"/>
        <a:defRPr sz="2000" kern="1200">
          <a:solidFill>
            <a:schemeClr val="tx1"/>
          </a:solidFill>
          <a:latin typeface="Calibri"/>
          <a:ea typeface="+mn-ea"/>
          <a:cs typeface="Calibri"/>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ukdataservice.ac.uk/manage-data/format/recommended-formats"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rd-alliance.github.io/metadata-directory/"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flickr.com/photos/verbeeldingskr8/26548136174" TargetMode="Externa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hyperlink" Target="https://zenodo.org/record/1196631#.XhbcdUdKh3g"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creativecommons.or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www.re3data.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materialsdatafacility.or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dmptool.org/plans/23144/export.pdf"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zenodo.org/record/3592299#.XhZutkdKguU" TargetMode="External"/><Relationship Id="rId5" Type="http://schemas.openxmlformats.org/officeDocument/2006/relationships/hyperlink" Target="https://zenodo.org/record/3727250" TargetMode="External"/><Relationship Id="rId4" Type="http://schemas.openxmlformats.org/officeDocument/2006/relationships/hyperlink" Target="https://dmptool.org/plans/12137/export.pdf"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rd-alliance.org/"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rd-alliance.org/groups/rda-czech-republic"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ailto:ana.slavec@innorenew.eu" TargetMode="External"/><Relationship Id="rId2" Type="http://schemas.openxmlformats.org/officeDocument/2006/relationships/image" Target="../media/image14.png"/><Relationship Id="rId1" Type="http://schemas.openxmlformats.org/officeDocument/2006/relationships/slideLayout" Target="../slideLayouts/slideLayout8.xml"/><Relationship Id="rId4"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s://guides.library.ucsc.edu/datamanagemen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dcc.ac.uk/resources/data-management-plan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normAutofit/>
          </a:bodyPr>
          <a:lstStyle/>
          <a:p>
            <a:r>
              <a:rPr lang="sl-SI" dirty="0"/>
              <a:t>Dr. </a:t>
            </a:r>
            <a:r>
              <a:rPr lang="en-GB" dirty="0"/>
              <a:t>Ana Slavec, InnoRenew CoE</a:t>
            </a:r>
            <a:endParaRPr lang="sl-SI" dirty="0"/>
          </a:p>
          <a:p>
            <a:endParaRPr lang="en-US" dirty="0"/>
          </a:p>
        </p:txBody>
      </p:sp>
      <p:sp>
        <p:nvSpPr>
          <p:cNvPr id="4" name="Title 3"/>
          <p:cNvSpPr>
            <a:spLocks noGrp="1"/>
          </p:cNvSpPr>
          <p:nvPr>
            <p:ph type="ctrTitle"/>
          </p:nvPr>
        </p:nvSpPr>
        <p:spPr/>
        <p:txBody>
          <a:bodyPr/>
          <a:lstStyle/>
          <a:p>
            <a:pPr>
              <a:spcBef>
                <a:spcPts val="0"/>
              </a:spcBef>
            </a:pPr>
            <a:r>
              <a:rPr lang="hr-HR" dirty="0">
                <a:latin typeface="Hind"/>
                <a:cs typeface="Hind"/>
              </a:rPr>
              <a:t>Research Data Management (RDM)</a:t>
            </a:r>
            <a:endParaRPr lang="en-US" dirty="0">
              <a:latin typeface="Hind"/>
              <a:cs typeface="Hind"/>
            </a:endParaRPr>
          </a:p>
        </p:txBody>
      </p:sp>
      <p:sp>
        <p:nvSpPr>
          <p:cNvPr id="6" name="Text Placeholder 5"/>
          <p:cNvSpPr>
            <a:spLocks noGrp="1"/>
          </p:cNvSpPr>
          <p:nvPr>
            <p:ph type="body" sz="quarter" idx="10"/>
          </p:nvPr>
        </p:nvSpPr>
        <p:spPr>
          <a:xfrm>
            <a:off x="609600" y="5314879"/>
            <a:ext cx="8017042" cy="914400"/>
          </a:xfrm>
        </p:spPr>
        <p:txBody>
          <a:bodyPr/>
          <a:lstStyle/>
          <a:p>
            <a:r>
              <a:rPr lang="sl-SI" dirty="0"/>
              <a:t>Data management webinar at Faculty of Forestry and Wood Technology of the Mendel University in Brno</a:t>
            </a:r>
            <a:endParaRPr lang="en-GB" dirty="0"/>
          </a:p>
        </p:txBody>
      </p:sp>
      <p:sp>
        <p:nvSpPr>
          <p:cNvPr id="7" name="Text Placeholder 6"/>
          <p:cNvSpPr>
            <a:spLocks noGrp="1"/>
          </p:cNvSpPr>
          <p:nvPr>
            <p:ph type="body" sz="quarter" idx="11"/>
          </p:nvPr>
        </p:nvSpPr>
        <p:spPr/>
        <p:txBody>
          <a:bodyPr/>
          <a:lstStyle/>
          <a:p>
            <a:r>
              <a:rPr lang="sl-SI" dirty="0"/>
              <a:t>Online</a:t>
            </a:r>
            <a:r>
              <a:rPr lang="en-GB" dirty="0"/>
              <a:t>, </a:t>
            </a:r>
            <a:r>
              <a:rPr lang="sl-SI" dirty="0"/>
              <a:t>23</a:t>
            </a:r>
            <a:r>
              <a:rPr lang="en-GB" dirty="0"/>
              <a:t>. </a:t>
            </a:r>
            <a:r>
              <a:rPr lang="sl-SI" dirty="0"/>
              <a:t>4</a:t>
            </a:r>
            <a:r>
              <a:rPr lang="en-GB" dirty="0"/>
              <a:t>. 20</a:t>
            </a:r>
            <a:r>
              <a:rPr lang="sl-SI" dirty="0"/>
              <a:t>21</a:t>
            </a:r>
            <a:endParaRPr lang="en-GB" dirty="0"/>
          </a:p>
        </p:txBody>
      </p:sp>
      <p:pic>
        <p:nvPicPr>
          <p:cNvPr id="1026" name="Picture 2">
            <a:extLst>
              <a:ext uri="{FF2B5EF4-FFF2-40B4-BE49-F238E27FC236}">
                <a16:creationId xmlns:a16="http://schemas.microsoft.com/office/drawing/2014/main" id="{9DF25116-BAA2-453F-B2E0-DB9409B7AD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19360" y="597311"/>
            <a:ext cx="1463040" cy="514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03794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C44DB7-F6A7-488A-B6D6-AC33E456492F}"/>
              </a:ext>
            </a:extLst>
          </p:cNvPr>
          <p:cNvSpPr>
            <a:spLocks noGrp="1"/>
          </p:cNvSpPr>
          <p:nvPr>
            <p:ph idx="1"/>
          </p:nvPr>
        </p:nvSpPr>
        <p:spPr>
          <a:xfrm>
            <a:off x="609599" y="2360259"/>
            <a:ext cx="7554940" cy="3765905"/>
          </a:xfrm>
        </p:spPr>
        <p:txBody>
          <a:bodyPr>
            <a:normAutofit fontScale="70000" lnSpcReduction="20000"/>
          </a:bodyPr>
          <a:lstStyle/>
          <a:p>
            <a:pPr marL="514350" indent="-514350">
              <a:buClr>
                <a:srgbClr val="67A332"/>
              </a:buClr>
              <a:buFont typeface="+mj-lt"/>
              <a:buAutoNum type="arabicPeriod"/>
            </a:pPr>
            <a:r>
              <a:rPr lang="sl-SI" dirty="0"/>
              <a:t>What data will you collect or created? How?</a:t>
            </a:r>
          </a:p>
          <a:p>
            <a:pPr marL="514350" indent="-514350">
              <a:buClr>
                <a:srgbClr val="67A332"/>
              </a:buClr>
              <a:buFont typeface="+mj-lt"/>
              <a:buAutoNum type="arabicPeriod"/>
            </a:pPr>
            <a:r>
              <a:rPr lang="sl-SI" dirty="0"/>
              <a:t>What documentation and metadata will accompany the data?</a:t>
            </a:r>
          </a:p>
          <a:p>
            <a:pPr marL="514350" indent="-514350">
              <a:buClr>
                <a:srgbClr val="67A332"/>
              </a:buClr>
              <a:buFont typeface="+mj-lt"/>
              <a:buAutoNum type="arabicPeriod"/>
            </a:pPr>
            <a:r>
              <a:rPr lang="sl-SI" dirty="0"/>
              <a:t>How will you manage any ethical and legal issues?</a:t>
            </a:r>
          </a:p>
          <a:p>
            <a:pPr marL="514350" indent="-514350">
              <a:buClr>
                <a:srgbClr val="67A332"/>
              </a:buClr>
              <a:buFont typeface="+mj-lt"/>
              <a:buAutoNum type="arabicPeriod"/>
            </a:pPr>
            <a:r>
              <a:rPr lang="sl-SI" dirty="0"/>
              <a:t>How will the data be stored and backed up during research?</a:t>
            </a:r>
          </a:p>
          <a:p>
            <a:pPr marL="514350" indent="-514350">
              <a:buClr>
                <a:srgbClr val="67A332"/>
              </a:buClr>
              <a:buFont typeface="+mj-lt"/>
              <a:buAutoNum type="arabicPeriod"/>
            </a:pPr>
            <a:r>
              <a:rPr lang="sl-SI" dirty="0"/>
              <a:t>How will you manage access and security?</a:t>
            </a:r>
          </a:p>
          <a:p>
            <a:pPr marL="514350" indent="-514350">
              <a:buClr>
                <a:srgbClr val="67A332"/>
              </a:buClr>
              <a:buFont typeface="+mj-lt"/>
              <a:buAutoNum type="arabicPeriod"/>
            </a:pPr>
            <a:r>
              <a:rPr lang="sl-SI" dirty="0"/>
              <a:t>How will you share the data? Are any restrictions required?</a:t>
            </a:r>
          </a:p>
          <a:p>
            <a:pPr marL="514350" indent="-514350">
              <a:buClr>
                <a:srgbClr val="67A332"/>
              </a:buClr>
              <a:buFont typeface="+mj-lt"/>
              <a:buAutoNum type="arabicPeriod"/>
            </a:pPr>
            <a:r>
              <a:rPr lang="sl-SI" dirty="0"/>
              <a:t>Who will be responsible for data management? What resources will you require to deliver your plan?</a:t>
            </a:r>
          </a:p>
        </p:txBody>
      </p:sp>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a:t>Horizon 2020 Framework Programme of the European Union; H2020 WIDESPREAD-2-Teaming: #739574</a:t>
            </a:r>
            <a:endParaRPr lang="en-US" dirty="0"/>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10</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a:xfrm>
            <a:off x="609600" y="1100317"/>
            <a:ext cx="10972800" cy="1143000"/>
          </a:xfrm>
        </p:spPr>
        <p:txBody>
          <a:bodyPr/>
          <a:lstStyle/>
          <a:p>
            <a:r>
              <a:rPr lang="sl-SI" sz="3600" dirty="0">
                <a:solidFill>
                  <a:srgbClr val="67A332"/>
                </a:solidFill>
              </a:rPr>
              <a:t>DMP template – questions to respond</a:t>
            </a:r>
            <a:endParaRPr lang="en-SI" sz="3600" dirty="0">
              <a:solidFill>
                <a:srgbClr val="67A332"/>
              </a:solidFill>
            </a:endParaRPr>
          </a:p>
        </p:txBody>
      </p:sp>
      <p:pic>
        <p:nvPicPr>
          <p:cNvPr id="7172" name="Picture 4">
            <a:extLst>
              <a:ext uri="{FF2B5EF4-FFF2-40B4-BE49-F238E27FC236}">
                <a16:creationId xmlns:a16="http://schemas.microsoft.com/office/drawing/2014/main" id="{EA3E0892-1B65-4664-80B6-B6A4CF2C9A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0204" y="1387558"/>
            <a:ext cx="3032196" cy="4548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96892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a:t>Horizon 2020 Framework Programme of the European Union; H2020 WIDESPREAD-2-Teaming: #739574</a:t>
            </a:r>
            <a:endParaRPr lang="en-US" dirty="0"/>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11</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p:txBody>
          <a:bodyPr/>
          <a:lstStyle/>
          <a:p>
            <a:pPr algn="r"/>
            <a:r>
              <a:rPr lang="sl-SI" sz="3600" dirty="0">
                <a:solidFill>
                  <a:srgbClr val="67A332"/>
                </a:solidFill>
              </a:rPr>
              <a:t>1. Data collection</a:t>
            </a:r>
            <a:endParaRPr lang="en-SI" sz="3600" dirty="0">
              <a:solidFill>
                <a:srgbClr val="67A332"/>
              </a:solidFill>
            </a:endParaRPr>
          </a:p>
        </p:txBody>
      </p:sp>
      <p:sp>
        <p:nvSpPr>
          <p:cNvPr id="6" name="Content Placeholder 5">
            <a:extLst>
              <a:ext uri="{FF2B5EF4-FFF2-40B4-BE49-F238E27FC236}">
                <a16:creationId xmlns:a16="http://schemas.microsoft.com/office/drawing/2014/main" id="{627EC674-44FE-4D31-BF9F-E2E428518E78}"/>
              </a:ext>
            </a:extLst>
          </p:cNvPr>
          <p:cNvSpPr>
            <a:spLocks noGrp="1"/>
          </p:cNvSpPr>
          <p:nvPr>
            <p:ph idx="1"/>
          </p:nvPr>
        </p:nvSpPr>
        <p:spPr/>
        <p:txBody>
          <a:bodyPr>
            <a:normAutofit lnSpcReduction="10000"/>
          </a:bodyPr>
          <a:lstStyle/>
          <a:p>
            <a:pPr algn="r"/>
            <a:r>
              <a:rPr lang="sl-SI" dirty="0"/>
              <a:t>Type, format and volume of data</a:t>
            </a:r>
          </a:p>
          <a:p>
            <a:pPr algn="r"/>
            <a:r>
              <a:rPr lang="sl-SI" dirty="0"/>
              <a:t>Formats and software</a:t>
            </a:r>
          </a:p>
          <a:p>
            <a:pPr algn="r"/>
            <a:r>
              <a:rPr lang="sl-SI" dirty="0"/>
              <a:t>Reuse of existing data (secondary data)</a:t>
            </a:r>
          </a:p>
          <a:p>
            <a:pPr algn="r"/>
            <a:r>
              <a:rPr lang="sl-SI" dirty="0"/>
              <a:t>Standards and methodologies</a:t>
            </a:r>
          </a:p>
          <a:p>
            <a:pPr algn="r"/>
            <a:r>
              <a:rPr lang="sl-SI" dirty="0"/>
              <a:t>Structure and name of files</a:t>
            </a:r>
          </a:p>
          <a:p>
            <a:pPr algn="r"/>
            <a:r>
              <a:rPr lang="sl-SI" dirty="0"/>
              <a:t>Versioning</a:t>
            </a:r>
          </a:p>
          <a:p>
            <a:pPr algn="r"/>
            <a:r>
              <a:rPr lang="sl-SI" dirty="0"/>
              <a:t>Quality assurance processes</a:t>
            </a:r>
            <a:endParaRPr lang="en-GB" dirty="0"/>
          </a:p>
          <a:p>
            <a:pPr algn="r"/>
            <a:endParaRPr lang="en-SI" dirty="0"/>
          </a:p>
        </p:txBody>
      </p:sp>
      <p:pic>
        <p:nvPicPr>
          <p:cNvPr id="2054" name="Picture 6" descr="person in white long sleeve shirt holding green and white labeled can">
            <a:extLst>
              <a:ext uri="{FF2B5EF4-FFF2-40B4-BE49-F238E27FC236}">
                <a16:creationId xmlns:a16="http://schemas.microsoft.com/office/drawing/2014/main" id="{7F102AAB-18FB-415D-B5BD-49B4D87703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1" y="1314376"/>
            <a:ext cx="3559444" cy="4926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5211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2CAD627D-4873-41D3-8DBD-E9AE2C8A91BB}"/>
              </a:ext>
            </a:extLst>
          </p:cNvPr>
          <p:cNvGraphicFramePr>
            <a:graphicFrameLocks noGrp="1"/>
          </p:cNvGraphicFramePr>
          <p:nvPr>
            <p:ph idx="1"/>
            <p:extLst>
              <p:ext uri="{D42A27DB-BD31-4B8C-83A1-F6EECF244321}">
                <p14:modId xmlns:p14="http://schemas.microsoft.com/office/powerpoint/2010/main" val="3995656658"/>
              </p:ext>
            </p:extLst>
          </p:nvPr>
        </p:nvGraphicFramePr>
        <p:xfrm>
          <a:off x="838200" y="1628775"/>
          <a:ext cx="10723563" cy="3779520"/>
        </p:xfrm>
        <a:graphic>
          <a:graphicData uri="http://schemas.openxmlformats.org/drawingml/2006/table">
            <a:tbl>
              <a:tblPr firstRow="1" bandRow="1">
                <a:tableStyleId>{F2DE63D5-997A-4646-A377-4702673A728D}</a:tableStyleId>
              </a:tblPr>
              <a:tblGrid>
                <a:gridCol w="3066535">
                  <a:extLst>
                    <a:ext uri="{9D8B030D-6E8A-4147-A177-3AD203B41FA5}">
                      <a16:colId xmlns:a16="http://schemas.microsoft.com/office/drawing/2014/main" val="362688722"/>
                    </a:ext>
                  </a:extLst>
                </a:gridCol>
                <a:gridCol w="3828514">
                  <a:extLst>
                    <a:ext uri="{9D8B030D-6E8A-4147-A177-3AD203B41FA5}">
                      <a16:colId xmlns:a16="http://schemas.microsoft.com/office/drawing/2014/main" val="3001963552"/>
                    </a:ext>
                  </a:extLst>
                </a:gridCol>
                <a:gridCol w="3828514">
                  <a:extLst>
                    <a:ext uri="{9D8B030D-6E8A-4147-A177-3AD203B41FA5}">
                      <a16:colId xmlns:a16="http://schemas.microsoft.com/office/drawing/2014/main" val="702545315"/>
                    </a:ext>
                  </a:extLst>
                </a:gridCol>
              </a:tblGrid>
              <a:tr h="370840">
                <a:tc>
                  <a:txBody>
                    <a:bodyPr/>
                    <a:lstStyle/>
                    <a:p>
                      <a:r>
                        <a:rPr lang="sl-SI" sz="2000" dirty="0"/>
                        <a:t>Type of data</a:t>
                      </a:r>
                      <a:endParaRPr lang="en-SI" sz="2000" dirty="0"/>
                    </a:p>
                  </a:txBody>
                  <a:tcPr/>
                </a:tc>
                <a:tc>
                  <a:txBody>
                    <a:bodyPr/>
                    <a:lstStyle/>
                    <a:p>
                      <a:r>
                        <a:rPr lang="sl-SI" sz="2000" dirty="0"/>
                        <a:t>Recommended formats</a:t>
                      </a:r>
                      <a:endParaRPr lang="en-SI" sz="2000" dirty="0"/>
                    </a:p>
                  </a:txBody>
                  <a:tcPr/>
                </a:tc>
                <a:tc>
                  <a:txBody>
                    <a:bodyPr/>
                    <a:lstStyle/>
                    <a:p>
                      <a:r>
                        <a:rPr lang="sl-SI" sz="2000" dirty="0"/>
                        <a:t>Acceptable formats</a:t>
                      </a:r>
                      <a:endParaRPr lang="en-SI" sz="2000" dirty="0"/>
                    </a:p>
                  </a:txBody>
                  <a:tcPr/>
                </a:tc>
                <a:extLst>
                  <a:ext uri="{0D108BD9-81ED-4DB2-BD59-A6C34878D82A}">
                    <a16:rowId xmlns:a16="http://schemas.microsoft.com/office/drawing/2014/main" val="2243842319"/>
                  </a:ext>
                </a:extLst>
              </a:tr>
              <a:tr h="370840">
                <a:tc>
                  <a:txBody>
                    <a:bodyPr/>
                    <a:lstStyle/>
                    <a:p>
                      <a:r>
                        <a:rPr lang="sl-SI" sz="2000" dirty="0"/>
                        <a:t>Tablular data</a:t>
                      </a:r>
                      <a:endParaRPr lang="en-SI" sz="2000" dirty="0"/>
                    </a:p>
                  </a:txBody>
                  <a:tcPr/>
                </a:tc>
                <a:tc>
                  <a:txBody>
                    <a:bodyPr/>
                    <a:lstStyle/>
                    <a:p>
                      <a:r>
                        <a:rPr lang="sl-SI" sz="2000" dirty="0"/>
                        <a:t>csv, .tab, .por, .xml</a:t>
                      </a:r>
                      <a:endParaRPr lang="en-SI" sz="2000" dirty="0"/>
                    </a:p>
                  </a:txBody>
                  <a:tcPr/>
                </a:tc>
                <a:tc>
                  <a:txBody>
                    <a:bodyPr/>
                    <a:lstStyle/>
                    <a:p>
                      <a:r>
                        <a:rPr lang="sl-SI" sz="2000" dirty="0"/>
                        <a:t>.txt, xls, .dbf, .ods, .sav, .dta, .mdb</a:t>
                      </a:r>
                      <a:endParaRPr lang="en-SI" sz="2000" dirty="0"/>
                    </a:p>
                  </a:txBody>
                  <a:tcPr/>
                </a:tc>
                <a:extLst>
                  <a:ext uri="{0D108BD9-81ED-4DB2-BD59-A6C34878D82A}">
                    <a16:rowId xmlns:a16="http://schemas.microsoft.com/office/drawing/2014/main" val="2723539416"/>
                  </a:ext>
                </a:extLst>
              </a:tr>
              <a:tr h="370840">
                <a:tc>
                  <a:txBody>
                    <a:bodyPr/>
                    <a:lstStyle/>
                    <a:p>
                      <a:r>
                        <a:rPr lang="sl-SI" sz="2000" dirty="0"/>
                        <a:t>Geospatial data</a:t>
                      </a:r>
                      <a:endParaRPr lang="en-SI" sz="2000" dirty="0"/>
                    </a:p>
                  </a:txBody>
                  <a:tcPr/>
                </a:tc>
                <a:tc>
                  <a:txBody>
                    <a:bodyPr/>
                    <a:lstStyle/>
                    <a:p>
                      <a:r>
                        <a:rPr lang="sl-SI" sz="2000" dirty="0"/>
                        <a:t>.shp, .shx, .dbf, .prj, .sbx, .sbn, .tif, .tfw, .dwg, .gml</a:t>
                      </a:r>
                      <a:endParaRPr lang="en-SI" sz="2000" dirty="0"/>
                    </a:p>
                  </a:txBody>
                  <a:tcPr/>
                </a:tc>
                <a:tc>
                  <a:txBody>
                    <a:bodyPr/>
                    <a:lstStyle/>
                    <a:p>
                      <a:r>
                        <a:rPr lang="sl-SI" sz="2000" dirty="0"/>
                        <a:t>.mdb, .mif, .kml, .ai, dxf, .svg</a:t>
                      </a:r>
                      <a:endParaRPr lang="en-SI" sz="2000" dirty="0"/>
                    </a:p>
                  </a:txBody>
                  <a:tcPr/>
                </a:tc>
                <a:extLst>
                  <a:ext uri="{0D108BD9-81ED-4DB2-BD59-A6C34878D82A}">
                    <a16:rowId xmlns:a16="http://schemas.microsoft.com/office/drawing/2014/main" val="3049444411"/>
                  </a:ext>
                </a:extLst>
              </a:tr>
              <a:tr h="370840">
                <a:tc>
                  <a:txBody>
                    <a:bodyPr/>
                    <a:lstStyle/>
                    <a:p>
                      <a:r>
                        <a:rPr lang="sl-SI" sz="2000" dirty="0"/>
                        <a:t>Textual data</a:t>
                      </a:r>
                      <a:endParaRPr lang="en-SI" sz="2000" dirty="0"/>
                    </a:p>
                  </a:txBody>
                  <a:tcPr/>
                </a:tc>
                <a:tc>
                  <a:txBody>
                    <a:bodyPr/>
                    <a:lstStyle/>
                    <a:p>
                      <a:r>
                        <a:rPr lang="sl-SI" sz="2000" dirty="0"/>
                        <a:t>.rtf, .txt, .xml</a:t>
                      </a:r>
                      <a:endParaRPr lang="en-SI" sz="2000" dirty="0"/>
                    </a:p>
                  </a:txBody>
                  <a:tcPr/>
                </a:tc>
                <a:tc>
                  <a:txBody>
                    <a:bodyPr/>
                    <a:lstStyle/>
                    <a:p>
                      <a:r>
                        <a:rPr lang="sl-SI" sz="2000" dirty="0"/>
                        <a:t>.html, .doc</a:t>
                      </a:r>
                      <a:endParaRPr lang="en-SI" sz="2000" dirty="0"/>
                    </a:p>
                  </a:txBody>
                  <a:tcPr/>
                </a:tc>
                <a:extLst>
                  <a:ext uri="{0D108BD9-81ED-4DB2-BD59-A6C34878D82A}">
                    <a16:rowId xmlns:a16="http://schemas.microsoft.com/office/drawing/2014/main" val="2578638669"/>
                  </a:ext>
                </a:extLst>
              </a:tr>
              <a:tr h="370840">
                <a:tc>
                  <a:txBody>
                    <a:bodyPr/>
                    <a:lstStyle/>
                    <a:p>
                      <a:r>
                        <a:rPr lang="sl-SI" sz="2000" dirty="0"/>
                        <a:t>Image data</a:t>
                      </a:r>
                      <a:endParaRPr lang="en-SI" sz="2000" dirty="0"/>
                    </a:p>
                  </a:txBody>
                  <a:tcPr/>
                </a:tc>
                <a:tc>
                  <a:txBody>
                    <a:bodyPr/>
                    <a:lstStyle/>
                    <a:p>
                      <a:r>
                        <a:rPr lang="sl-SI" sz="2000" dirty="0"/>
                        <a:t>.tif</a:t>
                      </a:r>
                      <a:endParaRPr lang="en-SI" sz="2000" dirty="0"/>
                    </a:p>
                  </a:txBody>
                  <a:tcPr/>
                </a:tc>
                <a:tc>
                  <a:txBody>
                    <a:bodyPr/>
                    <a:lstStyle/>
                    <a:p>
                      <a:r>
                        <a:rPr lang="sl-SI" sz="2000" dirty="0"/>
                        <a:t>.jpg, .gif, .tif, .tiff, .raw, .psd, .bmp, .png, .pdf</a:t>
                      </a:r>
                      <a:endParaRPr lang="en-SI" sz="2000" dirty="0"/>
                    </a:p>
                  </a:txBody>
                  <a:tcPr/>
                </a:tc>
                <a:extLst>
                  <a:ext uri="{0D108BD9-81ED-4DB2-BD59-A6C34878D82A}">
                    <a16:rowId xmlns:a16="http://schemas.microsoft.com/office/drawing/2014/main" val="552944082"/>
                  </a:ext>
                </a:extLst>
              </a:tr>
              <a:tr h="370840">
                <a:tc>
                  <a:txBody>
                    <a:bodyPr/>
                    <a:lstStyle/>
                    <a:p>
                      <a:r>
                        <a:rPr lang="sl-SI" sz="2000" dirty="0"/>
                        <a:t>Audio data</a:t>
                      </a:r>
                      <a:endParaRPr lang="en-SI" sz="2000" dirty="0"/>
                    </a:p>
                  </a:txBody>
                  <a:tcPr/>
                </a:tc>
                <a:tc>
                  <a:txBody>
                    <a:bodyPr/>
                    <a:lstStyle/>
                    <a:p>
                      <a:r>
                        <a:rPr lang="sl-SI" sz="2000" dirty="0"/>
                        <a:t>.flac</a:t>
                      </a:r>
                      <a:endParaRPr lang="en-SI" sz="2000" dirty="0"/>
                    </a:p>
                  </a:txBody>
                  <a:tcPr/>
                </a:tc>
                <a:tc>
                  <a:txBody>
                    <a:bodyPr/>
                    <a:lstStyle/>
                    <a:p>
                      <a:r>
                        <a:rPr lang="sl-SI" sz="2000" dirty="0"/>
                        <a:t>.mp3, .aif, .wav</a:t>
                      </a:r>
                      <a:endParaRPr lang="en-SI" sz="2000" dirty="0"/>
                    </a:p>
                  </a:txBody>
                  <a:tcPr/>
                </a:tc>
                <a:extLst>
                  <a:ext uri="{0D108BD9-81ED-4DB2-BD59-A6C34878D82A}">
                    <a16:rowId xmlns:a16="http://schemas.microsoft.com/office/drawing/2014/main" val="412404190"/>
                  </a:ext>
                </a:extLst>
              </a:tr>
              <a:tr h="370840">
                <a:tc>
                  <a:txBody>
                    <a:bodyPr/>
                    <a:lstStyle/>
                    <a:p>
                      <a:r>
                        <a:rPr lang="sl-SI" sz="2000" dirty="0"/>
                        <a:t>Video data</a:t>
                      </a:r>
                      <a:endParaRPr lang="en-SI" sz="2000" dirty="0"/>
                    </a:p>
                  </a:txBody>
                  <a:tcPr/>
                </a:tc>
                <a:tc>
                  <a:txBody>
                    <a:bodyPr/>
                    <a:lstStyle/>
                    <a:p>
                      <a:r>
                        <a:rPr lang="sl-SI" sz="2000" dirty="0"/>
                        <a:t>.mp4, .ogv, .ogg, .mj2</a:t>
                      </a:r>
                      <a:endParaRPr lang="en-SI" sz="2000" dirty="0"/>
                    </a:p>
                  </a:txBody>
                  <a:tcPr/>
                </a:tc>
                <a:tc>
                  <a:txBody>
                    <a:bodyPr/>
                    <a:lstStyle/>
                    <a:p>
                      <a:r>
                        <a:rPr lang="sl-SI" sz="2000" dirty="0"/>
                        <a:t>.avchd</a:t>
                      </a:r>
                      <a:endParaRPr lang="en-SI" sz="2000" dirty="0"/>
                    </a:p>
                  </a:txBody>
                  <a:tcPr/>
                </a:tc>
                <a:extLst>
                  <a:ext uri="{0D108BD9-81ED-4DB2-BD59-A6C34878D82A}">
                    <a16:rowId xmlns:a16="http://schemas.microsoft.com/office/drawing/2014/main" val="2609502446"/>
                  </a:ext>
                </a:extLst>
              </a:tr>
              <a:tr h="370840">
                <a:tc>
                  <a:txBody>
                    <a:bodyPr/>
                    <a:lstStyle/>
                    <a:p>
                      <a:r>
                        <a:rPr lang="sl-SI" sz="2000" dirty="0"/>
                        <a:t>Documentation and scripts</a:t>
                      </a:r>
                      <a:endParaRPr lang="en-SI" sz="2000" dirty="0"/>
                    </a:p>
                  </a:txBody>
                  <a:tcPr/>
                </a:tc>
                <a:tc>
                  <a:txBody>
                    <a:bodyPr/>
                    <a:lstStyle/>
                    <a:p>
                      <a:r>
                        <a:rPr lang="sl-SI" sz="2000" dirty="0"/>
                        <a:t>.rtf, .pdf, .xthml, .htm, .odt</a:t>
                      </a:r>
                      <a:endParaRPr lang="en-SI" sz="2000" dirty="0"/>
                    </a:p>
                  </a:txBody>
                  <a:tcPr/>
                </a:tc>
                <a:tc>
                  <a:txBody>
                    <a:bodyPr/>
                    <a:lstStyle/>
                    <a:p>
                      <a:r>
                        <a:rPr lang="sl-SI" sz="2000" dirty="0"/>
                        <a:t>.txt, .doc, .xls, .xml</a:t>
                      </a:r>
                      <a:endParaRPr lang="en-SI" sz="2000" dirty="0"/>
                    </a:p>
                  </a:txBody>
                  <a:tcPr/>
                </a:tc>
                <a:extLst>
                  <a:ext uri="{0D108BD9-81ED-4DB2-BD59-A6C34878D82A}">
                    <a16:rowId xmlns:a16="http://schemas.microsoft.com/office/drawing/2014/main" val="177334788"/>
                  </a:ext>
                </a:extLst>
              </a:tr>
            </a:tbl>
          </a:graphicData>
        </a:graphic>
      </p:graphicFrame>
      <p:sp>
        <p:nvSpPr>
          <p:cNvPr id="4" name="Date Placeholder 3">
            <a:extLst>
              <a:ext uri="{FF2B5EF4-FFF2-40B4-BE49-F238E27FC236}">
                <a16:creationId xmlns:a16="http://schemas.microsoft.com/office/drawing/2014/main" id="{9D1271C0-B2E6-B148-AD66-8653CADA8EFB}"/>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Jan 2020</a:t>
            </a:r>
            <a:endParaRPr lang="en-GB" dirty="0"/>
          </a:p>
        </p:txBody>
      </p:sp>
      <p:sp>
        <p:nvSpPr>
          <p:cNvPr id="5" name="Slide Number Placeholder 4">
            <a:extLst>
              <a:ext uri="{FF2B5EF4-FFF2-40B4-BE49-F238E27FC236}">
                <a16:creationId xmlns:a16="http://schemas.microsoft.com/office/drawing/2014/main" id="{4BB3E980-2735-3E4B-9973-4B65712C5A00}"/>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12</a:t>
            </a:fld>
            <a:endParaRPr lang="en-GB"/>
          </a:p>
        </p:txBody>
      </p:sp>
      <p:sp>
        <p:nvSpPr>
          <p:cNvPr id="6" name="Footer Placeholder 5">
            <a:extLst>
              <a:ext uri="{FF2B5EF4-FFF2-40B4-BE49-F238E27FC236}">
                <a16:creationId xmlns:a16="http://schemas.microsoft.com/office/drawing/2014/main" id="{2EF270A8-F201-F247-9492-E4641D3AB48E}"/>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rd-alliance.org 		@resdatall | @rda_europe</a:t>
            </a:r>
            <a:endParaRPr lang="en-GB" dirty="0"/>
          </a:p>
        </p:txBody>
      </p:sp>
      <p:sp>
        <p:nvSpPr>
          <p:cNvPr id="10" name="Content Placeholder 2">
            <a:extLst>
              <a:ext uri="{FF2B5EF4-FFF2-40B4-BE49-F238E27FC236}">
                <a16:creationId xmlns:a16="http://schemas.microsoft.com/office/drawing/2014/main" id="{0EDC9911-4519-4FE5-BF8E-57A7D61B484A}"/>
              </a:ext>
            </a:extLst>
          </p:cNvPr>
          <p:cNvSpPr txBox="1">
            <a:spLocks/>
          </p:cNvSpPr>
          <p:nvPr/>
        </p:nvSpPr>
        <p:spPr>
          <a:xfrm>
            <a:off x="838227" y="5551834"/>
            <a:ext cx="10723536" cy="36512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Tx/>
              <a:buBlip>
                <a:blip r:embed="rId2"/>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79B94E"/>
              </a:buClr>
              <a:buFont typeface="Courier New" panose="02070309020205020404" pitchFamily="49" charset="0"/>
              <a:buChar char="o"/>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79B94E"/>
              </a:buClr>
              <a:buFont typeface="Wingdings"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79B94E"/>
              </a:buClr>
              <a:buFont typeface="Wingdings" pitchFamily="2" charset="2"/>
              <a:buChar char="v"/>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79B94E"/>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l-SI" sz="2000" dirty="0"/>
              <a:t>Source: </a:t>
            </a:r>
            <a:r>
              <a:rPr lang="sl-SI" sz="2000" dirty="0">
                <a:solidFill>
                  <a:srgbClr val="67A332"/>
                </a:solidFill>
                <a:hlinkClick r:id="rId3">
                  <a:extLst>
                    <a:ext uri="{A12FA001-AC4F-418D-AE19-62706E023703}">
                      <ahyp:hlinkClr xmlns:ahyp="http://schemas.microsoft.com/office/drawing/2018/hyperlinkcolor" val="tx"/>
                    </a:ext>
                  </a:extLst>
                </a:hlinkClick>
              </a:rPr>
              <a:t>UK Data Service</a:t>
            </a:r>
            <a:endParaRPr lang="en-GB" sz="2000" dirty="0">
              <a:solidFill>
                <a:srgbClr val="67A332"/>
              </a:solidFill>
            </a:endParaRPr>
          </a:p>
        </p:txBody>
      </p:sp>
    </p:spTree>
    <p:extLst>
      <p:ext uri="{BB962C8B-B14F-4D97-AF65-F5344CB8AC3E}">
        <p14:creationId xmlns:p14="http://schemas.microsoft.com/office/powerpoint/2010/main" val="505345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13</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p:txBody>
          <a:bodyPr/>
          <a:lstStyle/>
          <a:p>
            <a:pPr algn="r"/>
            <a:r>
              <a:rPr lang="sl-SI" sz="3600" dirty="0">
                <a:solidFill>
                  <a:srgbClr val="67A332"/>
                </a:solidFill>
              </a:rPr>
              <a:t>2. Documentation and metadata</a:t>
            </a:r>
            <a:endParaRPr lang="en-SI" sz="3600" dirty="0">
              <a:solidFill>
                <a:srgbClr val="67A332"/>
              </a:solidFill>
            </a:endParaRPr>
          </a:p>
        </p:txBody>
      </p:sp>
      <p:sp>
        <p:nvSpPr>
          <p:cNvPr id="6" name="Content Placeholder 5">
            <a:extLst>
              <a:ext uri="{FF2B5EF4-FFF2-40B4-BE49-F238E27FC236}">
                <a16:creationId xmlns:a16="http://schemas.microsoft.com/office/drawing/2014/main" id="{627EC674-44FE-4D31-BF9F-E2E428518E78}"/>
              </a:ext>
            </a:extLst>
          </p:cNvPr>
          <p:cNvSpPr>
            <a:spLocks noGrp="1"/>
          </p:cNvSpPr>
          <p:nvPr>
            <p:ph idx="1"/>
          </p:nvPr>
        </p:nvSpPr>
        <p:spPr>
          <a:xfrm>
            <a:off x="3549112" y="2360259"/>
            <a:ext cx="8033289" cy="3765905"/>
          </a:xfrm>
        </p:spPr>
        <p:txBody>
          <a:bodyPr>
            <a:normAutofit fontScale="92500"/>
          </a:bodyPr>
          <a:lstStyle/>
          <a:p>
            <a:pPr algn="r"/>
            <a:r>
              <a:rPr lang="sl-SI" sz="2400" dirty="0"/>
              <a:t>Metadata is „data about data“ (Examples: persistent identifier such as DOI, pubication date, title, authors, description, keywords, licence, funding, related identifiers, etc.)</a:t>
            </a:r>
          </a:p>
          <a:p>
            <a:pPr algn="r"/>
            <a:r>
              <a:rPr lang="sl-SI" sz="2400" dirty="0"/>
              <a:t>Documentation may also include details on the methodology used, analytical and procedural information, definition of variables, vocabularies, units of measurment, assumptions made, and the format and file type of the data</a:t>
            </a:r>
          </a:p>
          <a:p>
            <a:pPr algn="r"/>
            <a:r>
              <a:rPr lang="sl-SI" sz="2400" dirty="0"/>
              <a:t>Existing community metadata standards: General (e.g. Dublin Core) or discipline specific (e.g. DDI);</a:t>
            </a:r>
            <a:br>
              <a:rPr lang="sl-SI" sz="2400" dirty="0"/>
            </a:br>
            <a:r>
              <a:rPr lang="sl-SI" sz="2400" dirty="0"/>
              <a:t>See </a:t>
            </a:r>
            <a:r>
              <a:rPr lang="sl-SI" sz="2400" dirty="0">
                <a:solidFill>
                  <a:srgbClr val="67A332"/>
                </a:solidFill>
                <a:hlinkClick r:id="rId2">
                  <a:extLst>
                    <a:ext uri="{A12FA001-AC4F-418D-AE19-62706E023703}">
                      <ahyp:hlinkClr xmlns:ahyp="http://schemas.microsoft.com/office/drawing/2018/hyperlinkcolor" val="tx"/>
                    </a:ext>
                  </a:extLst>
                </a:hlinkClick>
              </a:rPr>
              <a:t>RDA Metadata directory</a:t>
            </a:r>
            <a:endParaRPr lang="sl-SI" sz="2400" dirty="0">
              <a:solidFill>
                <a:srgbClr val="67A332"/>
              </a:solidFill>
            </a:endParaRPr>
          </a:p>
        </p:txBody>
      </p:sp>
      <p:pic>
        <p:nvPicPr>
          <p:cNvPr id="3076" name="Picture 4" descr="text">
            <a:extLst>
              <a:ext uri="{FF2B5EF4-FFF2-40B4-BE49-F238E27FC236}">
                <a16:creationId xmlns:a16="http://schemas.microsoft.com/office/drawing/2014/main" id="{94409649-EB95-4D48-8EB9-2BB5AA7F06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599" y="1952785"/>
            <a:ext cx="3083370" cy="4109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0340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a:extLst>
              <a:ext uri="{FF2B5EF4-FFF2-40B4-BE49-F238E27FC236}">
                <a16:creationId xmlns:a16="http://schemas.microsoft.com/office/drawing/2014/main" id="{BE89F509-CAA8-45DA-AF71-7E4D3059DEF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8017" b="23899"/>
          <a:stretch/>
        </p:blipFill>
        <p:spPr bwMode="auto">
          <a:xfrm>
            <a:off x="6273608" y="-202297"/>
            <a:ext cx="5367230" cy="247398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E2389E6-A045-464D-8B8F-00BE2B137B7A}"/>
              </a:ext>
            </a:extLst>
          </p:cNvPr>
          <p:cNvSpPr>
            <a:spLocks noGrp="1"/>
          </p:cNvSpPr>
          <p:nvPr>
            <p:ph type="title"/>
          </p:nvPr>
        </p:nvSpPr>
        <p:spPr/>
        <p:txBody>
          <a:bodyPr/>
          <a:lstStyle/>
          <a:p>
            <a:r>
              <a:rPr lang="sl-SI" sz="3600" dirty="0">
                <a:solidFill>
                  <a:srgbClr val="67A332"/>
                </a:solidFill>
              </a:rPr>
              <a:t>The FAIR data principles</a:t>
            </a:r>
            <a:endParaRPr lang="en-GB" sz="3600" dirty="0">
              <a:solidFill>
                <a:srgbClr val="67A332"/>
              </a:solidFill>
            </a:endParaRPr>
          </a:p>
        </p:txBody>
      </p:sp>
      <p:sp>
        <p:nvSpPr>
          <p:cNvPr id="3" name="Content Placeholder 2">
            <a:extLst>
              <a:ext uri="{FF2B5EF4-FFF2-40B4-BE49-F238E27FC236}">
                <a16:creationId xmlns:a16="http://schemas.microsoft.com/office/drawing/2014/main" id="{75F3989C-F9E0-B14B-8216-233156CCA145}"/>
              </a:ext>
            </a:extLst>
          </p:cNvPr>
          <p:cNvSpPr>
            <a:spLocks noGrp="1"/>
          </p:cNvSpPr>
          <p:nvPr>
            <p:ph idx="1"/>
          </p:nvPr>
        </p:nvSpPr>
        <p:spPr>
          <a:xfrm>
            <a:off x="609600" y="2360259"/>
            <a:ext cx="10972800" cy="3765905"/>
          </a:xfrm>
        </p:spPr>
        <p:txBody>
          <a:bodyPr>
            <a:normAutofit fontScale="92500" lnSpcReduction="10000"/>
          </a:bodyPr>
          <a:lstStyle/>
          <a:p>
            <a:r>
              <a:rPr lang="sl-SI" b="1" dirty="0"/>
              <a:t>Findable: </a:t>
            </a:r>
            <a:r>
              <a:rPr lang="sl-SI" dirty="0"/>
              <a:t>metadata and data easy to find for both humans and computers</a:t>
            </a:r>
          </a:p>
          <a:p>
            <a:r>
              <a:rPr lang="sl-SI" b="1" dirty="0"/>
              <a:t>Accessible</a:t>
            </a:r>
            <a:r>
              <a:rPr lang="sl-SI" dirty="0"/>
              <a:t>: users need to know how can they be accessed, possibly including authentication and authorisation</a:t>
            </a:r>
          </a:p>
          <a:p>
            <a:r>
              <a:rPr lang="sl-SI" b="1" dirty="0"/>
              <a:t>Interoperable</a:t>
            </a:r>
            <a:r>
              <a:rPr lang="sl-SI" dirty="0"/>
              <a:t>: data can be integrated with other data in applications or workflows for analysis, storage, and processing</a:t>
            </a:r>
          </a:p>
          <a:p>
            <a:r>
              <a:rPr lang="sl-SI" b="1" dirty="0"/>
              <a:t>Reusable</a:t>
            </a:r>
            <a:r>
              <a:rPr lang="sl-SI" dirty="0"/>
              <a:t>: metadata and data should be well-described so that they can be used in different settings</a:t>
            </a:r>
            <a:endParaRPr lang="en-GB" dirty="0"/>
          </a:p>
        </p:txBody>
      </p:sp>
      <p:sp>
        <p:nvSpPr>
          <p:cNvPr id="4" name="Date Placeholder 3">
            <a:extLst>
              <a:ext uri="{FF2B5EF4-FFF2-40B4-BE49-F238E27FC236}">
                <a16:creationId xmlns:a16="http://schemas.microsoft.com/office/drawing/2014/main" id="{9D1271C0-B2E6-B148-AD66-8653CADA8EFB}"/>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Jan 2020</a:t>
            </a:r>
            <a:endParaRPr lang="en-GB" dirty="0"/>
          </a:p>
        </p:txBody>
      </p:sp>
      <p:sp>
        <p:nvSpPr>
          <p:cNvPr id="5" name="Slide Number Placeholder 4">
            <a:extLst>
              <a:ext uri="{FF2B5EF4-FFF2-40B4-BE49-F238E27FC236}">
                <a16:creationId xmlns:a16="http://schemas.microsoft.com/office/drawing/2014/main" id="{4BB3E980-2735-3E4B-9973-4B65712C5A00}"/>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14</a:t>
            </a:fld>
            <a:endParaRPr lang="en-GB"/>
          </a:p>
        </p:txBody>
      </p:sp>
      <p:sp>
        <p:nvSpPr>
          <p:cNvPr id="6" name="Footer Placeholder 5">
            <a:extLst>
              <a:ext uri="{FF2B5EF4-FFF2-40B4-BE49-F238E27FC236}">
                <a16:creationId xmlns:a16="http://schemas.microsoft.com/office/drawing/2014/main" id="{2EF270A8-F201-F247-9492-E4641D3AB48E}"/>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t>rd-alliance.org 		@resdatall | @rda_europe</a:t>
            </a:r>
          </a:p>
        </p:txBody>
      </p:sp>
      <p:pic>
        <p:nvPicPr>
          <p:cNvPr id="1026" name="Picture 2">
            <a:extLst>
              <a:ext uri="{FF2B5EF4-FFF2-40B4-BE49-F238E27FC236}">
                <a16:creationId xmlns:a16="http://schemas.microsoft.com/office/drawing/2014/main" id="{48AA4C60-6FC1-4A27-95F9-81BE348347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14671" y="308596"/>
            <a:ext cx="767729" cy="27060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5BDAAB16-C3E7-4197-A9E2-2FF5BAF81BEB}"/>
              </a:ext>
            </a:extLst>
          </p:cNvPr>
          <p:cNvSpPr txBox="1"/>
          <p:nvPr/>
        </p:nvSpPr>
        <p:spPr>
          <a:xfrm>
            <a:off x="6171626" y="297084"/>
            <a:ext cx="2205217" cy="430887"/>
          </a:xfrm>
          <a:prstGeom prst="rect">
            <a:avLst/>
          </a:prstGeom>
          <a:noFill/>
        </p:spPr>
        <p:txBody>
          <a:bodyPr wrap="square">
            <a:spAutoFit/>
          </a:bodyPr>
          <a:lstStyle/>
          <a:p>
            <a:pPr algn="r" fontAlgn="t"/>
            <a:r>
              <a:rPr lang="sl-SI" sz="1050" b="0" i="0" dirty="0">
                <a:solidFill>
                  <a:srgbClr val="696A6B"/>
                </a:solidFill>
                <a:effectLst/>
                <a:latin typeface="Arial" panose="020B0604020202020204" pitchFamily="34" charset="0"/>
              </a:rPr>
              <a:t>Foto</a:t>
            </a:r>
            <a:r>
              <a:rPr lang="en-US" sz="1050" b="0" i="0" dirty="0">
                <a:solidFill>
                  <a:srgbClr val="696A6B"/>
                </a:solidFill>
                <a:effectLst/>
                <a:latin typeface="Arial" panose="020B0604020202020204" pitchFamily="34" charset="0"/>
              </a:rPr>
              <a:t>:</a:t>
            </a:r>
            <a:r>
              <a:rPr lang="sl-SI" sz="1050" dirty="0">
                <a:solidFill>
                  <a:srgbClr val="696A6B"/>
                </a:solidFill>
                <a:latin typeface="Arial" panose="020B0604020202020204" pitchFamily="34" charset="0"/>
              </a:rPr>
              <a:t> </a:t>
            </a:r>
            <a:r>
              <a:rPr lang="sl-SI" sz="1050" b="0" i="0" dirty="0">
                <a:solidFill>
                  <a:srgbClr val="67A332"/>
                </a:solidFill>
                <a:effectLst/>
                <a:latin typeface="Arial" panose="020B0604020202020204" pitchFamily="34" charset="0"/>
                <a:hlinkClick r:id="rId5">
                  <a:extLst>
                    <a:ext uri="{A12FA001-AC4F-418D-AE19-62706E023703}">
                      <ahyp:hlinkClr xmlns:ahyp="http://schemas.microsoft.com/office/drawing/2018/hyperlinkcolor" val="tx"/>
                    </a:ext>
                  </a:extLst>
                </a:hlinkClick>
              </a:rPr>
              <a:t>Marina Noordegraaf (Flickr)</a:t>
            </a:r>
            <a:br>
              <a:rPr lang="en-US" sz="1050" b="0" i="0" dirty="0">
                <a:solidFill>
                  <a:srgbClr val="696A6B"/>
                </a:solidFill>
                <a:effectLst/>
                <a:latin typeface="Arial" panose="020B0604020202020204" pitchFamily="34" charset="0"/>
              </a:rPr>
            </a:br>
            <a:endParaRPr lang="en-SI" sz="1050" dirty="0">
              <a:solidFill>
                <a:srgbClr val="696A6B"/>
              </a:solidFill>
            </a:endParaRPr>
          </a:p>
        </p:txBody>
      </p:sp>
    </p:spTree>
    <p:extLst>
      <p:ext uri="{BB962C8B-B14F-4D97-AF65-F5344CB8AC3E}">
        <p14:creationId xmlns:p14="http://schemas.microsoft.com/office/powerpoint/2010/main" val="2315499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F7C0515A-97F2-42A7-B30C-8BCF93EA0FC4}"/>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18969" t="21178" r="15660" b="6795"/>
          <a:stretch/>
        </p:blipFill>
        <p:spPr bwMode="auto">
          <a:xfrm>
            <a:off x="2384366" y="1379330"/>
            <a:ext cx="5912689" cy="489140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E2389E6-A045-464D-8B8F-00BE2B137B7A}"/>
              </a:ext>
            </a:extLst>
          </p:cNvPr>
          <p:cNvSpPr>
            <a:spLocks noGrp="1"/>
          </p:cNvSpPr>
          <p:nvPr>
            <p:ph type="title"/>
          </p:nvPr>
        </p:nvSpPr>
        <p:spPr/>
        <p:txBody>
          <a:bodyPr/>
          <a:lstStyle/>
          <a:p>
            <a:r>
              <a:rPr lang="sl-SI" dirty="0">
                <a:solidFill>
                  <a:srgbClr val="67A332"/>
                </a:solidFill>
              </a:rPr>
              <a:t>Open vs. FAIR data</a:t>
            </a:r>
            <a:endParaRPr lang="en-GB" dirty="0">
              <a:solidFill>
                <a:srgbClr val="67A332"/>
              </a:solidFill>
            </a:endParaRPr>
          </a:p>
        </p:txBody>
      </p:sp>
      <p:sp>
        <p:nvSpPr>
          <p:cNvPr id="4" name="Date Placeholder 3">
            <a:extLst>
              <a:ext uri="{FF2B5EF4-FFF2-40B4-BE49-F238E27FC236}">
                <a16:creationId xmlns:a16="http://schemas.microsoft.com/office/drawing/2014/main" id="{9D1271C0-B2E6-B148-AD66-8653CADA8EFB}"/>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Jan 2020</a:t>
            </a:r>
            <a:endParaRPr lang="en-GB" dirty="0"/>
          </a:p>
        </p:txBody>
      </p:sp>
      <p:sp>
        <p:nvSpPr>
          <p:cNvPr id="5" name="Slide Number Placeholder 4">
            <a:extLst>
              <a:ext uri="{FF2B5EF4-FFF2-40B4-BE49-F238E27FC236}">
                <a16:creationId xmlns:a16="http://schemas.microsoft.com/office/drawing/2014/main" id="{4BB3E980-2735-3E4B-9973-4B65712C5A00}"/>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15</a:t>
            </a:fld>
            <a:endParaRPr lang="en-GB"/>
          </a:p>
        </p:txBody>
      </p:sp>
      <p:sp>
        <p:nvSpPr>
          <p:cNvPr id="6" name="Footer Placeholder 5">
            <a:extLst>
              <a:ext uri="{FF2B5EF4-FFF2-40B4-BE49-F238E27FC236}">
                <a16:creationId xmlns:a16="http://schemas.microsoft.com/office/drawing/2014/main" id="{2EF270A8-F201-F247-9492-E4641D3AB48E}"/>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rd-alliance.org 		@resdatall | @rda_europe</a:t>
            </a:r>
            <a:endParaRPr lang="en-GB" dirty="0"/>
          </a:p>
        </p:txBody>
      </p:sp>
      <p:sp>
        <p:nvSpPr>
          <p:cNvPr id="9" name="Rectangle 8">
            <a:extLst>
              <a:ext uri="{FF2B5EF4-FFF2-40B4-BE49-F238E27FC236}">
                <a16:creationId xmlns:a16="http://schemas.microsoft.com/office/drawing/2014/main" id="{EDA86411-B9E3-4E15-9ED0-A5CCBCA029D5}"/>
              </a:ext>
            </a:extLst>
          </p:cNvPr>
          <p:cNvSpPr/>
          <p:nvPr/>
        </p:nvSpPr>
        <p:spPr>
          <a:xfrm>
            <a:off x="838200" y="5932182"/>
            <a:ext cx="11264793" cy="338554"/>
          </a:xfrm>
          <a:prstGeom prst="rect">
            <a:avLst/>
          </a:prstGeom>
        </p:spPr>
        <p:txBody>
          <a:bodyPr wrap="square">
            <a:spAutoFit/>
          </a:bodyPr>
          <a:lstStyle/>
          <a:p>
            <a:r>
              <a:rPr lang="sl-SI" sz="1600" dirty="0"/>
              <a:t>Jones, S. 2018. Open data, FAIR data and RDM: the ugly duckling. Available at: </a:t>
            </a:r>
            <a:r>
              <a:rPr lang="sl-SI" sz="1600" dirty="0">
                <a:solidFill>
                  <a:srgbClr val="67A332"/>
                </a:solidFill>
                <a:hlinkClick r:id="rId3">
                  <a:extLst>
                    <a:ext uri="{A12FA001-AC4F-418D-AE19-62706E023703}">
                      <ahyp:hlinkClr xmlns:ahyp="http://schemas.microsoft.com/office/drawing/2018/hyperlinkcolor" val="tx"/>
                    </a:ext>
                  </a:extLst>
                </a:hlinkClick>
              </a:rPr>
              <a:t>Zenodo</a:t>
            </a:r>
            <a:r>
              <a:rPr lang="sl-SI" sz="1600" dirty="0"/>
              <a:t>.</a:t>
            </a:r>
            <a:endParaRPr lang="en-SI" sz="1600" dirty="0">
              <a:solidFill>
                <a:srgbClr val="67A332"/>
              </a:solidFill>
            </a:endParaRPr>
          </a:p>
        </p:txBody>
      </p:sp>
    </p:spTree>
    <p:extLst>
      <p:ext uri="{BB962C8B-B14F-4D97-AF65-F5344CB8AC3E}">
        <p14:creationId xmlns:p14="http://schemas.microsoft.com/office/powerpoint/2010/main" val="14325476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16</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p:txBody>
          <a:bodyPr/>
          <a:lstStyle/>
          <a:p>
            <a:pPr algn="r"/>
            <a:r>
              <a:rPr lang="sl-SI" sz="3600" dirty="0">
                <a:solidFill>
                  <a:srgbClr val="67A332"/>
                </a:solidFill>
              </a:rPr>
              <a:t>3. Ethics and legal compliance</a:t>
            </a:r>
            <a:endParaRPr lang="en-SI" sz="3600" dirty="0">
              <a:solidFill>
                <a:srgbClr val="67A332"/>
              </a:solidFill>
            </a:endParaRPr>
          </a:p>
        </p:txBody>
      </p:sp>
      <p:sp>
        <p:nvSpPr>
          <p:cNvPr id="6" name="Content Placeholder 5">
            <a:extLst>
              <a:ext uri="{FF2B5EF4-FFF2-40B4-BE49-F238E27FC236}">
                <a16:creationId xmlns:a16="http://schemas.microsoft.com/office/drawing/2014/main" id="{627EC674-44FE-4D31-BF9F-E2E428518E78}"/>
              </a:ext>
            </a:extLst>
          </p:cNvPr>
          <p:cNvSpPr>
            <a:spLocks noGrp="1"/>
          </p:cNvSpPr>
          <p:nvPr>
            <p:ph idx="1"/>
          </p:nvPr>
        </p:nvSpPr>
        <p:spPr>
          <a:xfrm>
            <a:off x="4027462" y="2360259"/>
            <a:ext cx="7554939" cy="3765905"/>
          </a:xfrm>
        </p:spPr>
        <p:txBody>
          <a:bodyPr>
            <a:normAutofit fontScale="92500" lnSpcReduction="10000"/>
          </a:bodyPr>
          <a:lstStyle/>
          <a:p>
            <a:pPr algn="r"/>
            <a:r>
              <a:rPr lang="sl-SI" sz="2400" dirty="0"/>
              <a:t>Review of research plans involving sensitive research on human subjects are submitted to the ethical commitee</a:t>
            </a:r>
          </a:p>
          <a:p>
            <a:pPr algn="r"/>
            <a:r>
              <a:rPr lang="sl-SI" sz="2400" dirty="0"/>
              <a:t>Informed consent sought for data collection, processing and long-term preservation</a:t>
            </a:r>
          </a:p>
          <a:p>
            <a:pPr algn="r"/>
            <a:r>
              <a:rPr lang="sl-SI" sz="2400" dirty="0"/>
              <a:t>Removal, aggregation, pseudoanonymisation, or anonymisation of direct and indircet identifiers in data files </a:t>
            </a:r>
          </a:p>
          <a:p>
            <a:pPr algn="r"/>
            <a:r>
              <a:rPr lang="sl-SI" sz="2400" dirty="0"/>
              <a:t>Restriction of access do the data in cases, when anonymisation would hinder the reusability of data</a:t>
            </a:r>
          </a:p>
          <a:p>
            <a:pPr algn="r"/>
            <a:r>
              <a:rPr lang="sl-SI" sz="2400" dirty="0"/>
              <a:t>Compliance with General Data Protection Regulation (GDPR)</a:t>
            </a:r>
          </a:p>
          <a:p>
            <a:pPr algn="r"/>
            <a:r>
              <a:rPr lang="sl-SI" sz="2400" dirty="0"/>
              <a:t>Confidential information and trade secrets</a:t>
            </a:r>
          </a:p>
        </p:txBody>
      </p:sp>
      <p:pic>
        <p:nvPicPr>
          <p:cNvPr id="4100" name="Picture 4" descr="woman in gold dress holding sword figurine">
            <a:extLst>
              <a:ext uri="{FF2B5EF4-FFF2-40B4-BE49-F238E27FC236}">
                <a16:creationId xmlns:a16="http://schemas.microsoft.com/office/drawing/2014/main" id="{C917505F-583E-419C-B2FF-D349019F66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599" y="1343791"/>
            <a:ext cx="3264977" cy="4897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2932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17</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p:txBody>
          <a:bodyPr/>
          <a:lstStyle/>
          <a:p>
            <a:pPr algn="r"/>
            <a:r>
              <a:rPr lang="sl-SI" sz="3600" dirty="0">
                <a:solidFill>
                  <a:srgbClr val="67A332"/>
                </a:solidFill>
              </a:rPr>
              <a:t>4. Storage and backup</a:t>
            </a:r>
            <a:endParaRPr lang="en-SI" sz="3600" dirty="0">
              <a:solidFill>
                <a:srgbClr val="67A332"/>
              </a:solidFill>
            </a:endParaRPr>
          </a:p>
        </p:txBody>
      </p:sp>
      <p:sp>
        <p:nvSpPr>
          <p:cNvPr id="6" name="Content Placeholder 5">
            <a:extLst>
              <a:ext uri="{FF2B5EF4-FFF2-40B4-BE49-F238E27FC236}">
                <a16:creationId xmlns:a16="http://schemas.microsoft.com/office/drawing/2014/main" id="{627EC674-44FE-4D31-BF9F-E2E428518E78}"/>
              </a:ext>
            </a:extLst>
          </p:cNvPr>
          <p:cNvSpPr>
            <a:spLocks noGrp="1"/>
          </p:cNvSpPr>
          <p:nvPr>
            <p:ph idx="1"/>
          </p:nvPr>
        </p:nvSpPr>
        <p:spPr>
          <a:xfrm>
            <a:off x="4027462" y="2360259"/>
            <a:ext cx="7554939" cy="3765905"/>
          </a:xfrm>
        </p:spPr>
        <p:txBody>
          <a:bodyPr>
            <a:normAutofit fontScale="92500"/>
          </a:bodyPr>
          <a:lstStyle/>
          <a:p>
            <a:pPr algn="r"/>
            <a:r>
              <a:rPr lang="sl-SI" dirty="0"/>
              <a:t>Copyrigth and intelectual property rights (Consortium agreements)</a:t>
            </a:r>
          </a:p>
          <a:p>
            <a:pPr algn="r"/>
            <a:r>
              <a:rPr lang="sl-SI" dirty="0"/>
              <a:t>Licences for reuse (e.g. </a:t>
            </a:r>
            <a:r>
              <a:rPr lang="sl-SI" dirty="0">
                <a:solidFill>
                  <a:srgbClr val="79B94E"/>
                </a:solidFill>
                <a:hlinkClick r:id="rId2">
                  <a:extLst>
                    <a:ext uri="{A12FA001-AC4F-418D-AE19-62706E023703}">
                      <ahyp:hlinkClr xmlns:ahyp="http://schemas.microsoft.com/office/drawing/2018/hyperlinkcolor" val="tx"/>
                    </a:ext>
                  </a:extLst>
                </a:hlinkClick>
              </a:rPr>
              <a:t>Creative commons</a:t>
            </a:r>
            <a:r>
              <a:rPr lang="sl-SI" dirty="0"/>
              <a:t>)</a:t>
            </a:r>
          </a:p>
          <a:p>
            <a:pPr algn="r"/>
            <a:r>
              <a:rPr lang="sl-SI" dirty="0"/>
              <a:t>Restriction on reuse of third-party data</a:t>
            </a:r>
          </a:p>
          <a:p>
            <a:pPr algn="r"/>
            <a:r>
              <a:rPr lang="sl-SI" dirty="0"/>
              <a:t>Data sharing restrictions (embargo periods)</a:t>
            </a:r>
          </a:p>
          <a:p>
            <a:pPr algn="r"/>
            <a:r>
              <a:rPr lang="sl-SI" dirty="0"/>
              <a:t>Security measures and standards for confidential data</a:t>
            </a:r>
          </a:p>
        </p:txBody>
      </p:sp>
      <p:pic>
        <p:nvPicPr>
          <p:cNvPr id="5124" name="Picture 4" descr="electronic wire lot">
            <a:extLst>
              <a:ext uri="{FF2B5EF4-FFF2-40B4-BE49-F238E27FC236}">
                <a16:creationId xmlns:a16="http://schemas.microsoft.com/office/drawing/2014/main" id="{2F0BC398-6D98-4D3C-9FFB-97DFE21A37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444" y="1286248"/>
            <a:ext cx="2787193" cy="49550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13462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18</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p:txBody>
          <a:bodyPr/>
          <a:lstStyle/>
          <a:p>
            <a:pPr algn="r"/>
            <a:r>
              <a:rPr lang="sl-SI" sz="3600" dirty="0">
                <a:solidFill>
                  <a:srgbClr val="67A332"/>
                </a:solidFill>
              </a:rPr>
              <a:t>5. Selection and preservation</a:t>
            </a:r>
            <a:endParaRPr lang="en-SI" sz="3600" dirty="0">
              <a:solidFill>
                <a:srgbClr val="67A332"/>
              </a:solidFill>
            </a:endParaRPr>
          </a:p>
        </p:txBody>
      </p:sp>
      <p:sp>
        <p:nvSpPr>
          <p:cNvPr id="6" name="Content Placeholder 5">
            <a:extLst>
              <a:ext uri="{FF2B5EF4-FFF2-40B4-BE49-F238E27FC236}">
                <a16:creationId xmlns:a16="http://schemas.microsoft.com/office/drawing/2014/main" id="{627EC674-44FE-4D31-BF9F-E2E428518E78}"/>
              </a:ext>
            </a:extLst>
          </p:cNvPr>
          <p:cNvSpPr>
            <a:spLocks noGrp="1"/>
          </p:cNvSpPr>
          <p:nvPr>
            <p:ph idx="1"/>
          </p:nvPr>
        </p:nvSpPr>
        <p:spPr>
          <a:xfrm>
            <a:off x="4027462" y="2360259"/>
            <a:ext cx="7554939" cy="3765905"/>
          </a:xfrm>
        </p:spPr>
        <p:txBody>
          <a:bodyPr>
            <a:normAutofit fontScale="92500" lnSpcReduction="20000"/>
          </a:bodyPr>
          <a:lstStyle/>
          <a:p>
            <a:pPr algn="r"/>
            <a:r>
              <a:rPr lang="sl-SI" dirty="0"/>
              <a:t>What data must be retained/destroyed for contractual, legal, or regulatory purposes</a:t>
            </a:r>
          </a:p>
          <a:p>
            <a:pPr algn="r"/>
            <a:r>
              <a:rPr lang="sl-SI" dirty="0"/>
              <a:t>Foreseeable research uses for the data (validation of research findings, conduct of new studies, teaching)</a:t>
            </a:r>
          </a:p>
          <a:p>
            <a:pPr algn="r"/>
            <a:r>
              <a:rPr lang="sl-SI" dirty="0"/>
              <a:t>Length of retention and preservation</a:t>
            </a:r>
          </a:p>
          <a:p>
            <a:pPr algn="r"/>
            <a:r>
              <a:rPr lang="sl-SI" dirty="0"/>
              <a:t>Repository or archive for data to be held</a:t>
            </a:r>
          </a:p>
          <a:p>
            <a:pPr algn="r"/>
            <a:r>
              <a:rPr lang="sl-SI" dirty="0"/>
              <a:t>Costs (repository charges, time and effort to prepare te data for sharing/preservation)</a:t>
            </a:r>
          </a:p>
        </p:txBody>
      </p:sp>
      <p:pic>
        <p:nvPicPr>
          <p:cNvPr id="6146" name="Picture 2" descr="bird'seye view photography of forest">
            <a:extLst>
              <a:ext uri="{FF2B5EF4-FFF2-40B4-BE49-F238E27FC236}">
                <a16:creationId xmlns:a16="http://schemas.microsoft.com/office/drawing/2014/main" id="{941F3F0A-D16A-4BCD-AB99-C0C19CB9499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599" y="1368182"/>
            <a:ext cx="3171987" cy="47579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789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389E6-A045-464D-8B8F-00BE2B137B7A}"/>
              </a:ext>
            </a:extLst>
          </p:cNvPr>
          <p:cNvSpPr>
            <a:spLocks noGrp="1"/>
          </p:cNvSpPr>
          <p:nvPr>
            <p:ph type="title"/>
          </p:nvPr>
        </p:nvSpPr>
        <p:spPr/>
        <p:txBody>
          <a:bodyPr/>
          <a:lstStyle/>
          <a:p>
            <a:r>
              <a:rPr lang="sl-SI" dirty="0">
                <a:solidFill>
                  <a:srgbClr val="67A332"/>
                </a:solidFill>
              </a:rPr>
              <a:t>Research data repositories</a:t>
            </a:r>
            <a:endParaRPr lang="en-GB" dirty="0">
              <a:solidFill>
                <a:srgbClr val="67A332"/>
              </a:solidFill>
            </a:endParaRPr>
          </a:p>
        </p:txBody>
      </p:sp>
      <p:sp>
        <p:nvSpPr>
          <p:cNvPr id="3" name="Content Placeholder 2">
            <a:extLst>
              <a:ext uri="{FF2B5EF4-FFF2-40B4-BE49-F238E27FC236}">
                <a16:creationId xmlns:a16="http://schemas.microsoft.com/office/drawing/2014/main" id="{75F3989C-F9E0-B14B-8216-233156CCA145}"/>
              </a:ext>
            </a:extLst>
          </p:cNvPr>
          <p:cNvSpPr>
            <a:spLocks noGrp="1"/>
          </p:cNvSpPr>
          <p:nvPr>
            <p:ph idx="1"/>
          </p:nvPr>
        </p:nvSpPr>
        <p:spPr/>
        <p:txBody>
          <a:bodyPr>
            <a:normAutofit/>
          </a:bodyPr>
          <a:lstStyle/>
          <a:p>
            <a:r>
              <a:rPr lang="sl-SI" dirty="0"/>
              <a:t> General purpose repositories (e.g. Zenodo, Figshare)</a:t>
            </a:r>
          </a:p>
          <a:p>
            <a:r>
              <a:rPr lang="sl-SI" dirty="0"/>
              <a:t> Institutional data repositories</a:t>
            </a:r>
          </a:p>
          <a:p>
            <a:r>
              <a:rPr lang="sl-SI" dirty="0"/>
              <a:t> Domain specific repositories</a:t>
            </a:r>
          </a:p>
          <a:p>
            <a:endParaRPr lang="sl-SI" dirty="0"/>
          </a:p>
          <a:p>
            <a:r>
              <a:rPr lang="sl-SI" dirty="0">
                <a:solidFill>
                  <a:srgbClr val="67A332"/>
                </a:solidFill>
                <a:hlinkClick r:id="rId2">
                  <a:extLst>
                    <a:ext uri="{A12FA001-AC4F-418D-AE19-62706E023703}">
                      <ahyp:hlinkClr xmlns:ahyp="http://schemas.microsoft.com/office/drawing/2018/hyperlinkcolor" val="tx"/>
                    </a:ext>
                  </a:extLst>
                </a:hlinkClick>
              </a:rPr>
              <a:t>Registry of research data repositories</a:t>
            </a:r>
            <a:r>
              <a:rPr lang="sl-SI" dirty="0"/>
              <a:t>:</a:t>
            </a:r>
            <a:endParaRPr lang="sl-SI" dirty="0">
              <a:solidFill>
                <a:srgbClr val="79B94E"/>
              </a:solidFill>
            </a:endParaRPr>
          </a:p>
        </p:txBody>
      </p:sp>
      <p:sp>
        <p:nvSpPr>
          <p:cNvPr id="4" name="Date Placeholder 3">
            <a:extLst>
              <a:ext uri="{FF2B5EF4-FFF2-40B4-BE49-F238E27FC236}">
                <a16:creationId xmlns:a16="http://schemas.microsoft.com/office/drawing/2014/main" id="{9D1271C0-B2E6-B148-AD66-8653CADA8EFB}"/>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Jan 2020</a:t>
            </a:r>
            <a:endParaRPr lang="en-GB" dirty="0"/>
          </a:p>
        </p:txBody>
      </p:sp>
      <p:sp>
        <p:nvSpPr>
          <p:cNvPr id="5" name="Slide Number Placeholder 4">
            <a:extLst>
              <a:ext uri="{FF2B5EF4-FFF2-40B4-BE49-F238E27FC236}">
                <a16:creationId xmlns:a16="http://schemas.microsoft.com/office/drawing/2014/main" id="{4BB3E980-2735-3E4B-9973-4B65712C5A00}"/>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19</a:t>
            </a:fld>
            <a:endParaRPr lang="en-GB"/>
          </a:p>
        </p:txBody>
      </p:sp>
      <p:sp>
        <p:nvSpPr>
          <p:cNvPr id="6" name="Footer Placeholder 5">
            <a:extLst>
              <a:ext uri="{FF2B5EF4-FFF2-40B4-BE49-F238E27FC236}">
                <a16:creationId xmlns:a16="http://schemas.microsoft.com/office/drawing/2014/main" id="{2EF270A8-F201-F247-9492-E4641D3AB48E}"/>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rd-alliance.org 		@resdatall | @rda_europe</a:t>
            </a:r>
            <a:endParaRPr lang="en-GB" dirty="0"/>
          </a:p>
        </p:txBody>
      </p:sp>
      <p:pic>
        <p:nvPicPr>
          <p:cNvPr id="7" name="Picture 2" descr="re3data logo">
            <a:extLst>
              <a:ext uri="{FF2B5EF4-FFF2-40B4-BE49-F238E27FC236}">
                <a16:creationId xmlns:a16="http://schemas.microsoft.com/office/drawing/2014/main" id="{B94527EE-8FCA-4AAB-9457-2F773AD6E95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34968" y="4818570"/>
            <a:ext cx="3295650" cy="971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4298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C44DB7-F6A7-488A-B6D6-AC33E456492F}"/>
              </a:ext>
            </a:extLst>
          </p:cNvPr>
          <p:cNvSpPr>
            <a:spLocks noGrp="1"/>
          </p:cNvSpPr>
          <p:nvPr>
            <p:ph idx="1"/>
          </p:nvPr>
        </p:nvSpPr>
        <p:spPr>
          <a:xfrm>
            <a:off x="609599" y="2360259"/>
            <a:ext cx="7554940" cy="3765905"/>
          </a:xfrm>
        </p:spPr>
        <p:txBody>
          <a:bodyPr>
            <a:normAutofit/>
          </a:bodyPr>
          <a:lstStyle/>
          <a:p>
            <a:r>
              <a:rPr lang="sl-SI" sz="2600" dirty="0"/>
              <a:t>What is RDM and why should that interest us?</a:t>
            </a:r>
          </a:p>
          <a:p>
            <a:r>
              <a:rPr lang="sl-SI" sz="2600" dirty="0"/>
              <a:t>What are the RDM challenges in engineering?</a:t>
            </a:r>
          </a:p>
          <a:p>
            <a:r>
              <a:rPr lang="sl-SI" sz="2600" dirty="0"/>
              <a:t>How to prepare a Research Data management plan?</a:t>
            </a:r>
          </a:p>
          <a:p>
            <a:r>
              <a:rPr lang="sl-SI" sz="2600" dirty="0"/>
              <a:t>What are the recommended file formats?</a:t>
            </a:r>
          </a:p>
          <a:p>
            <a:r>
              <a:rPr lang="sl-SI" sz="2600" dirty="0"/>
              <a:t>What are the FAIR principles?</a:t>
            </a:r>
          </a:p>
          <a:p>
            <a:r>
              <a:rPr lang="sl-SI" sz="2600" dirty="0"/>
              <a:t>How to select the most appropriate repository?</a:t>
            </a:r>
          </a:p>
          <a:p>
            <a:r>
              <a:rPr lang="sl-SI" sz="2600" dirty="0"/>
              <a:t>Where can I learn more about RDM?</a:t>
            </a:r>
          </a:p>
        </p:txBody>
      </p:sp>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2</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a:xfrm>
            <a:off x="609600" y="1100317"/>
            <a:ext cx="10972800" cy="1143000"/>
          </a:xfrm>
        </p:spPr>
        <p:txBody>
          <a:bodyPr/>
          <a:lstStyle/>
          <a:p>
            <a:r>
              <a:rPr lang="sl-SI" sz="3600" dirty="0">
                <a:solidFill>
                  <a:srgbClr val="67A332"/>
                </a:solidFill>
              </a:rPr>
              <a:t>Outline</a:t>
            </a:r>
            <a:endParaRPr lang="en-SI" sz="3600" dirty="0">
              <a:solidFill>
                <a:srgbClr val="67A332"/>
              </a:solidFill>
            </a:endParaRPr>
          </a:p>
        </p:txBody>
      </p:sp>
      <p:pic>
        <p:nvPicPr>
          <p:cNvPr id="1042" name="Picture 18" descr="turned off laptop computer with near wall">
            <a:extLst>
              <a:ext uri="{FF2B5EF4-FFF2-40B4-BE49-F238E27FC236}">
                <a16:creationId xmlns:a16="http://schemas.microsoft.com/office/drawing/2014/main" id="{C3B9061A-8C24-40E1-A6A6-53EE4D7571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5064" y="1221018"/>
            <a:ext cx="3027336" cy="4486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1614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389E6-A045-464D-8B8F-00BE2B137B7A}"/>
              </a:ext>
            </a:extLst>
          </p:cNvPr>
          <p:cNvSpPr>
            <a:spLocks noGrp="1"/>
          </p:cNvSpPr>
          <p:nvPr>
            <p:ph type="title"/>
          </p:nvPr>
        </p:nvSpPr>
        <p:spPr>
          <a:xfrm>
            <a:off x="716166" y="-371678"/>
            <a:ext cx="5379834" cy="4006536"/>
          </a:xfrm>
        </p:spPr>
        <p:txBody>
          <a:bodyPr>
            <a:noAutofit/>
          </a:bodyPr>
          <a:lstStyle/>
          <a:p>
            <a:r>
              <a:rPr lang="sl-SI" sz="2400" b="0" dirty="0">
                <a:solidFill>
                  <a:srgbClr val="67A332"/>
                </a:solidFill>
                <a:hlinkClick r:id="rId2">
                  <a:extLst>
                    <a:ext uri="{A12FA001-AC4F-418D-AE19-62706E023703}">
                      <ahyp:hlinkClr xmlns:ahyp="http://schemas.microsoft.com/office/drawing/2018/hyperlinkcolor" val="tx"/>
                    </a:ext>
                  </a:extLst>
                </a:hlinkClick>
              </a:rPr>
              <a:t>Example of domain-specific repository</a:t>
            </a:r>
            <a:endParaRPr lang="en-GB" sz="2400" b="0" dirty="0">
              <a:solidFill>
                <a:srgbClr val="67A332"/>
              </a:solidFill>
            </a:endParaRPr>
          </a:p>
        </p:txBody>
      </p:sp>
      <p:sp>
        <p:nvSpPr>
          <p:cNvPr id="4" name="Date Placeholder 3">
            <a:extLst>
              <a:ext uri="{FF2B5EF4-FFF2-40B4-BE49-F238E27FC236}">
                <a16:creationId xmlns:a16="http://schemas.microsoft.com/office/drawing/2014/main" id="{9D1271C0-B2E6-B148-AD66-8653CADA8EFB}"/>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Jan 2020</a:t>
            </a:r>
            <a:endParaRPr lang="en-GB" dirty="0"/>
          </a:p>
        </p:txBody>
      </p:sp>
      <p:sp>
        <p:nvSpPr>
          <p:cNvPr id="5" name="Slide Number Placeholder 4">
            <a:extLst>
              <a:ext uri="{FF2B5EF4-FFF2-40B4-BE49-F238E27FC236}">
                <a16:creationId xmlns:a16="http://schemas.microsoft.com/office/drawing/2014/main" id="{4BB3E980-2735-3E4B-9973-4B65712C5A00}"/>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20</a:t>
            </a:fld>
            <a:endParaRPr lang="en-GB"/>
          </a:p>
        </p:txBody>
      </p:sp>
      <p:sp>
        <p:nvSpPr>
          <p:cNvPr id="6" name="Footer Placeholder 5">
            <a:extLst>
              <a:ext uri="{FF2B5EF4-FFF2-40B4-BE49-F238E27FC236}">
                <a16:creationId xmlns:a16="http://schemas.microsoft.com/office/drawing/2014/main" id="{2EF270A8-F201-F247-9492-E4641D3AB48E}"/>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rd-alliance.org 		@resdatall | @rda_europe</a:t>
            </a:r>
            <a:endParaRPr lang="en-GB" dirty="0"/>
          </a:p>
        </p:txBody>
      </p:sp>
      <p:pic>
        <p:nvPicPr>
          <p:cNvPr id="7" name="Picture 6">
            <a:extLst>
              <a:ext uri="{FF2B5EF4-FFF2-40B4-BE49-F238E27FC236}">
                <a16:creationId xmlns:a16="http://schemas.microsoft.com/office/drawing/2014/main" id="{B30B19DE-5AEF-4481-839C-C739F1F15DD1}"/>
              </a:ext>
            </a:extLst>
          </p:cNvPr>
          <p:cNvPicPr>
            <a:picLocks noChangeAspect="1"/>
          </p:cNvPicPr>
          <p:nvPr/>
        </p:nvPicPr>
        <p:blipFill>
          <a:blip r:embed="rId3"/>
          <a:stretch>
            <a:fillRect/>
          </a:stretch>
        </p:blipFill>
        <p:spPr>
          <a:xfrm>
            <a:off x="3163522" y="2009274"/>
            <a:ext cx="8312312" cy="4223846"/>
          </a:xfrm>
          <a:prstGeom prst="rect">
            <a:avLst/>
          </a:prstGeom>
        </p:spPr>
      </p:pic>
    </p:spTree>
    <p:extLst>
      <p:ext uri="{BB962C8B-B14F-4D97-AF65-F5344CB8AC3E}">
        <p14:creationId xmlns:p14="http://schemas.microsoft.com/office/powerpoint/2010/main" val="25089224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21</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p:txBody>
          <a:bodyPr/>
          <a:lstStyle/>
          <a:p>
            <a:pPr algn="r"/>
            <a:r>
              <a:rPr lang="sl-SI" sz="3600" dirty="0">
                <a:solidFill>
                  <a:srgbClr val="67A332"/>
                </a:solidFill>
              </a:rPr>
              <a:t>6. Data Sharing</a:t>
            </a:r>
            <a:endParaRPr lang="en-SI" sz="3600" dirty="0">
              <a:solidFill>
                <a:srgbClr val="67A332"/>
              </a:solidFill>
            </a:endParaRPr>
          </a:p>
        </p:txBody>
      </p:sp>
      <p:sp>
        <p:nvSpPr>
          <p:cNvPr id="6" name="Content Placeholder 5">
            <a:extLst>
              <a:ext uri="{FF2B5EF4-FFF2-40B4-BE49-F238E27FC236}">
                <a16:creationId xmlns:a16="http://schemas.microsoft.com/office/drawing/2014/main" id="{627EC674-44FE-4D31-BF9F-E2E428518E78}"/>
              </a:ext>
            </a:extLst>
          </p:cNvPr>
          <p:cNvSpPr>
            <a:spLocks noGrp="1"/>
          </p:cNvSpPr>
          <p:nvPr>
            <p:ph idx="1"/>
          </p:nvPr>
        </p:nvSpPr>
        <p:spPr>
          <a:xfrm>
            <a:off x="5346915" y="2360259"/>
            <a:ext cx="6235486" cy="3765905"/>
          </a:xfrm>
        </p:spPr>
        <p:txBody>
          <a:bodyPr>
            <a:normAutofit fontScale="77500" lnSpcReduction="20000"/>
          </a:bodyPr>
          <a:lstStyle/>
          <a:p>
            <a:pPr algn="r"/>
            <a:r>
              <a:rPr lang="sl-SI" dirty="0"/>
              <a:t>Where, how, and to whom?</a:t>
            </a:r>
          </a:p>
          <a:p>
            <a:pPr algn="r"/>
            <a:r>
              <a:rPr lang="sl-SI" dirty="0"/>
              <a:t>Conditions for data sharing (data sharing agreements)</a:t>
            </a:r>
          </a:p>
          <a:p>
            <a:pPr algn="r"/>
            <a:r>
              <a:rPr lang="sl-SI" dirty="0"/>
              <a:t>When will you make data available</a:t>
            </a:r>
          </a:p>
          <a:p>
            <a:pPr algn="r"/>
            <a:r>
              <a:rPr lang="sl-SI" dirty="0"/>
              <a:t>Persistent identifiers</a:t>
            </a:r>
          </a:p>
          <a:p>
            <a:pPr algn="r"/>
            <a:r>
              <a:rPr lang="sl-SI" dirty="0"/>
              <a:t>Outline of expected restrictions due to confidentiality, lack of consent agreements or intelectual property rights</a:t>
            </a:r>
          </a:p>
          <a:p>
            <a:pPr algn="r"/>
            <a:r>
              <a:rPr lang="sl-SI" dirty="0"/>
              <a:t>Non-disclosure agreements for protection of confidential data</a:t>
            </a:r>
          </a:p>
        </p:txBody>
      </p:sp>
      <p:pic>
        <p:nvPicPr>
          <p:cNvPr id="7170" name="Picture 2" descr="bike on grass field">
            <a:extLst>
              <a:ext uri="{FF2B5EF4-FFF2-40B4-BE49-F238E27FC236}">
                <a16:creationId xmlns:a16="http://schemas.microsoft.com/office/drawing/2014/main" id="{CB6D1F9A-6CE7-4D2B-ABBF-BC623F9FC9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034696"/>
            <a:ext cx="3780783" cy="5206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31792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22</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p:txBody>
          <a:bodyPr/>
          <a:lstStyle/>
          <a:p>
            <a:pPr algn="r"/>
            <a:r>
              <a:rPr lang="sl-SI" sz="3600" dirty="0">
                <a:solidFill>
                  <a:srgbClr val="67A332"/>
                </a:solidFill>
              </a:rPr>
              <a:t>7. Responsibilities and resources</a:t>
            </a:r>
            <a:endParaRPr lang="en-SI" sz="3600" dirty="0">
              <a:solidFill>
                <a:srgbClr val="67A332"/>
              </a:solidFill>
            </a:endParaRPr>
          </a:p>
        </p:txBody>
      </p:sp>
      <p:sp>
        <p:nvSpPr>
          <p:cNvPr id="6" name="Content Placeholder 5">
            <a:extLst>
              <a:ext uri="{FF2B5EF4-FFF2-40B4-BE49-F238E27FC236}">
                <a16:creationId xmlns:a16="http://schemas.microsoft.com/office/drawing/2014/main" id="{627EC674-44FE-4D31-BF9F-E2E428518E78}"/>
              </a:ext>
            </a:extLst>
          </p:cNvPr>
          <p:cNvSpPr>
            <a:spLocks noGrp="1"/>
          </p:cNvSpPr>
          <p:nvPr>
            <p:ph idx="1"/>
          </p:nvPr>
        </p:nvSpPr>
        <p:spPr>
          <a:xfrm>
            <a:off x="5346915" y="2360259"/>
            <a:ext cx="6235486" cy="3765905"/>
          </a:xfrm>
        </p:spPr>
        <p:txBody>
          <a:bodyPr>
            <a:normAutofit fontScale="92500" lnSpcReduction="10000"/>
          </a:bodyPr>
          <a:lstStyle/>
          <a:p>
            <a:pPr algn="r"/>
            <a:r>
              <a:rPr lang="sl-SI" dirty="0"/>
              <a:t>Roles and responsibilities for data capture, metadata production, data quality, storarage and back-up, data arcihving and data sharing.</a:t>
            </a:r>
          </a:p>
          <a:p>
            <a:pPr algn="r"/>
            <a:r>
              <a:rPr lang="sl-SI" dirty="0"/>
              <a:t>Determine if specifalist expertise is required (data stewards)</a:t>
            </a:r>
          </a:p>
          <a:p>
            <a:pPr algn="r"/>
            <a:r>
              <a:rPr lang="sl-SI" dirty="0"/>
              <a:t>Determine if additional hardware or software is needed</a:t>
            </a:r>
          </a:p>
        </p:txBody>
      </p:sp>
      <p:pic>
        <p:nvPicPr>
          <p:cNvPr id="10244" name="Picture 4" descr="people sitting on chair with brown wooden table">
            <a:extLst>
              <a:ext uri="{FF2B5EF4-FFF2-40B4-BE49-F238E27FC236}">
                <a16:creationId xmlns:a16="http://schemas.microsoft.com/office/drawing/2014/main" id="{53115D33-A826-4B75-9F60-FF0D54AE7A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249512"/>
            <a:ext cx="3993397" cy="4991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61622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389E6-A045-464D-8B8F-00BE2B137B7A}"/>
              </a:ext>
            </a:extLst>
          </p:cNvPr>
          <p:cNvSpPr>
            <a:spLocks noGrp="1"/>
          </p:cNvSpPr>
          <p:nvPr>
            <p:ph type="title"/>
          </p:nvPr>
        </p:nvSpPr>
        <p:spPr/>
        <p:txBody>
          <a:bodyPr/>
          <a:lstStyle/>
          <a:p>
            <a:r>
              <a:rPr lang="sl-SI" dirty="0">
                <a:solidFill>
                  <a:srgbClr val="67A332"/>
                </a:solidFill>
              </a:rPr>
              <a:t>DMP examples</a:t>
            </a:r>
            <a:endParaRPr lang="en-GB" dirty="0">
              <a:solidFill>
                <a:srgbClr val="67A332"/>
              </a:solidFill>
            </a:endParaRPr>
          </a:p>
        </p:txBody>
      </p:sp>
      <p:sp>
        <p:nvSpPr>
          <p:cNvPr id="3" name="Content Placeholder 2">
            <a:extLst>
              <a:ext uri="{FF2B5EF4-FFF2-40B4-BE49-F238E27FC236}">
                <a16:creationId xmlns:a16="http://schemas.microsoft.com/office/drawing/2014/main" id="{75F3989C-F9E0-B14B-8216-233156CCA145}"/>
              </a:ext>
            </a:extLst>
          </p:cNvPr>
          <p:cNvSpPr>
            <a:spLocks noGrp="1"/>
          </p:cNvSpPr>
          <p:nvPr>
            <p:ph idx="1"/>
          </p:nvPr>
        </p:nvSpPr>
        <p:spPr/>
        <p:txBody>
          <a:bodyPr>
            <a:normAutofit fontScale="85000" lnSpcReduction="20000"/>
          </a:bodyPr>
          <a:lstStyle/>
          <a:p>
            <a:r>
              <a:rPr lang="sl-SI" dirty="0"/>
              <a:t>Material science:</a:t>
            </a:r>
          </a:p>
          <a:p>
            <a:pPr lvl="1"/>
            <a:r>
              <a:rPr lang="sl-SI" dirty="0"/>
              <a:t>Hong, X. 2016. </a:t>
            </a:r>
            <a:r>
              <a:rPr lang="sl-SI" dirty="0">
                <a:solidFill>
                  <a:srgbClr val="67A332"/>
                </a:solidFill>
                <a:hlinkClick r:id="rId3">
                  <a:extLst>
                    <a:ext uri="{A12FA001-AC4F-418D-AE19-62706E023703}">
                      <ahyp:hlinkClr xmlns:ahyp="http://schemas.microsoft.com/office/drawing/2018/hyperlinkcolor" val="tx"/>
                    </a:ext>
                  </a:extLst>
                </a:hlinkClick>
              </a:rPr>
              <a:t>Effects of mine waste materials in the nort-central Mojave dessert</a:t>
            </a:r>
            <a:r>
              <a:rPr lang="sl-SI" dirty="0"/>
              <a:t>.</a:t>
            </a:r>
            <a:endParaRPr lang="sl-SI" dirty="0">
              <a:solidFill>
                <a:srgbClr val="79B94E"/>
              </a:solidFill>
            </a:endParaRPr>
          </a:p>
          <a:p>
            <a:pPr lvl="1"/>
            <a:r>
              <a:rPr lang="sl-SI" dirty="0"/>
              <a:t>Sergan, V. 2014. </a:t>
            </a:r>
            <a:r>
              <a:rPr lang="sl-SI" dirty="0">
                <a:solidFill>
                  <a:srgbClr val="67A332"/>
                </a:solidFill>
                <a:hlinkClick r:id="rId4">
                  <a:extLst>
                    <a:ext uri="{A12FA001-AC4F-418D-AE19-62706E023703}">
                      <ahyp:hlinkClr xmlns:ahyp="http://schemas.microsoft.com/office/drawing/2018/hyperlinkcolor" val="tx"/>
                    </a:ext>
                  </a:extLst>
                </a:hlinkClick>
              </a:rPr>
              <a:t>Orientational order induced by a polymer network in the isotropic phase of liquid crystal</a:t>
            </a:r>
            <a:r>
              <a:rPr lang="sl-SI" dirty="0"/>
              <a:t>.</a:t>
            </a:r>
          </a:p>
          <a:p>
            <a:pPr lvl="1"/>
            <a:r>
              <a:rPr lang="sl-SI" dirty="0">
                <a:solidFill>
                  <a:srgbClr val="373734"/>
                </a:solidFill>
              </a:rPr>
              <a:t>Dahle, S. et. al. 2019. </a:t>
            </a:r>
            <a:r>
              <a:rPr lang="sl-SI" dirty="0">
                <a:solidFill>
                  <a:srgbClr val="67A332"/>
                </a:solidFill>
                <a:hlinkClick r:id="rId5">
                  <a:extLst>
                    <a:ext uri="{A12FA001-AC4F-418D-AE19-62706E023703}">
                      <ahyp:hlinkClr xmlns:ahyp="http://schemas.microsoft.com/office/drawing/2018/hyperlinkcolor" val="tx"/>
                    </a:ext>
                  </a:extLst>
                </a:hlinkClick>
              </a:rPr>
              <a:t>Data Management Plan for the MSCA project PlasmaSolution</a:t>
            </a:r>
            <a:r>
              <a:rPr lang="sl-SI" dirty="0">
                <a:solidFill>
                  <a:srgbClr val="373734"/>
                </a:solidFill>
              </a:rPr>
              <a:t>.</a:t>
            </a:r>
          </a:p>
          <a:p>
            <a:r>
              <a:rPr lang="sl-SI" dirty="0"/>
              <a:t>Social science:</a:t>
            </a:r>
          </a:p>
          <a:p>
            <a:pPr lvl="1"/>
            <a:r>
              <a:rPr lang="sl-SI" dirty="0"/>
              <a:t>Slavec, A. 2019. </a:t>
            </a:r>
            <a:r>
              <a:rPr lang="sl-SI" dirty="0">
                <a:solidFill>
                  <a:srgbClr val="67A332"/>
                </a:solidFill>
                <a:hlinkClick r:id="rId6">
                  <a:extLst>
                    <a:ext uri="{A12FA001-AC4F-418D-AE19-62706E023703}">
                      <ahyp:hlinkClr xmlns:ahyp="http://schemas.microsoft.com/office/drawing/2018/hyperlinkcolor" val="tx"/>
                    </a:ext>
                  </a:extLst>
                </a:hlinkClick>
              </a:rPr>
              <a:t>Using questionnaires to measure attitudes and behaviours of b</a:t>
            </a:r>
            <a:r>
              <a:rPr lang="sl-SI" dirty="0">
                <a:solidFill>
                  <a:srgbClr val="67A332"/>
                </a:solidFill>
                <a:hlinkClick r:id="rId6">
                  <a:extLst>
                    <a:ext uri="{A12FA001-AC4F-418D-AE19-62706E023703}">
                      <ahyp:hlinkClr xmlns:ahyp="http://schemas.microsoft.com/office/drawing/2018/hyperlinkcolor" val="tx"/>
                    </a:ext>
                  </a:extLst>
                </a:hlinkClick>
              </a:rPr>
              <a:t>ulding users: Data Management plan</a:t>
            </a:r>
            <a:r>
              <a:rPr lang="sl-SI" dirty="0"/>
              <a:t>.</a:t>
            </a:r>
            <a:endParaRPr lang="sl-SI" dirty="0">
              <a:solidFill>
                <a:srgbClr val="79B94E"/>
              </a:solidFill>
            </a:endParaRPr>
          </a:p>
        </p:txBody>
      </p:sp>
      <p:sp>
        <p:nvSpPr>
          <p:cNvPr id="4" name="Date Placeholder 3">
            <a:extLst>
              <a:ext uri="{FF2B5EF4-FFF2-40B4-BE49-F238E27FC236}">
                <a16:creationId xmlns:a16="http://schemas.microsoft.com/office/drawing/2014/main" id="{9D1271C0-B2E6-B148-AD66-8653CADA8EFB}"/>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Jan 2020</a:t>
            </a:r>
            <a:endParaRPr lang="en-GB" dirty="0"/>
          </a:p>
        </p:txBody>
      </p:sp>
      <p:sp>
        <p:nvSpPr>
          <p:cNvPr id="5" name="Slide Number Placeholder 4">
            <a:extLst>
              <a:ext uri="{FF2B5EF4-FFF2-40B4-BE49-F238E27FC236}">
                <a16:creationId xmlns:a16="http://schemas.microsoft.com/office/drawing/2014/main" id="{4BB3E980-2735-3E4B-9973-4B65712C5A00}"/>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23</a:t>
            </a:fld>
            <a:endParaRPr lang="en-GB"/>
          </a:p>
        </p:txBody>
      </p:sp>
      <p:sp>
        <p:nvSpPr>
          <p:cNvPr id="6" name="Footer Placeholder 5">
            <a:extLst>
              <a:ext uri="{FF2B5EF4-FFF2-40B4-BE49-F238E27FC236}">
                <a16:creationId xmlns:a16="http://schemas.microsoft.com/office/drawing/2014/main" id="{2EF270A8-F201-F247-9492-E4641D3AB48E}"/>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rd-alliance.org 		@resdatall | @rda_europe</a:t>
            </a:r>
            <a:endParaRPr lang="en-GB" dirty="0"/>
          </a:p>
        </p:txBody>
      </p:sp>
    </p:spTree>
    <p:extLst>
      <p:ext uri="{BB962C8B-B14F-4D97-AF65-F5344CB8AC3E}">
        <p14:creationId xmlns:p14="http://schemas.microsoft.com/office/powerpoint/2010/main" val="425127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C44DB7-F6A7-488A-B6D6-AC33E456492F}"/>
              </a:ext>
            </a:extLst>
          </p:cNvPr>
          <p:cNvSpPr>
            <a:spLocks noGrp="1"/>
          </p:cNvSpPr>
          <p:nvPr>
            <p:ph idx="1"/>
          </p:nvPr>
        </p:nvSpPr>
        <p:spPr>
          <a:xfrm>
            <a:off x="609598" y="4215538"/>
            <a:ext cx="10972799" cy="1996325"/>
          </a:xfrm>
        </p:spPr>
        <p:txBody>
          <a:bodyPr>
            <a:normAutofit lnSpcReduction="10000"/>
          </a:bodyPr>
          <a:lstStyle/>
          <a:p>
            <a:pPr marL="0" marR="0" lvl="0" indent="0" algn="ctr" defTabSz="914400" rtl="0" eaLnBrk="1" fontAlgn="auto" latinLnBrk="0" hangingPunct="1">
              <a:lnSpc>
                <a:spcPct val="100000"/>
              </a:lnSpc>
              <a:spcBef>
                <a:spcPct val="20000"/>
              </a:spcBef>
              <a:spcAft>
                <a:spcPts val="0"/>
              </a:spcAft>
              <a:buClr>
                <a:srgbClr val="37A76F">
                  <a:lumMod val="75000"/>
                </a:srgbClr>
              </a:buClr>
              <a:buSzTx/>
              <a:buFontTx/>
              <a:buNone/>
              <a:tabLst/>
              <a:defRPr/>
            </a:pPr>
            <a:r>
              <a:rPr kumimoji="0" lang="sl-SI" sz="3200" i="1" u="none" strike="noStrike" kern="1200" cap="none" spc="0" normalizeH="0" baseline="0" noProof="0" dirty="0">
                <a:ln>
                  <a:noFill/>
                </a:ln>
                <a:solidFill>
                  <a:prstClr val="black">
                    <a:lumMod val="75000"/>
                    <a:lumOff val="25000"/>
                  </a:prstClr>
                </a:solidFill>
                <a:effectLst/>
                <a:uLnTx/>
                <a:uFillTx/>
                <a:latin typeface="Calibri"/>
                <a:ea typeface="+mn-ea"/>
                <a:cs typeface="+mn-cs"/>
              </a:rPr>
              <a:t>„</a:t>
            </a:r>
            <a:r>
              <a:rPr kumimoji="0" lang="en-GB" sz="3200" i="1" u="none" strike="noStrike" kern="1200" cap="none" spc="0" normalizeH="0" baseline="0" noProof="0" dirty="0">
                <a:ln>
                  <a:noFill/>
                </a:ln>
                <a:solidFill>
                  <a:prstClr val="black">
                    <a:lumMod val="75000"/>
                    <a:lumOff val="25000"/>
                  </a:prstClr>
                </a:solidFill>
                <a:effectLst/>
                <a:uLnTx/>
                <a:uFillTx/>
                <a:latin typeface="Calibri"/>
                <a:ea typeface="+mn-ea"/>
                <a:cs typeface="+mn-cs"/>
              </a:rPr>
              <a:t>RDA is building the social and technical bridges that enable open sharing of data to achieve its vision of researchers and innovators openly sharing data across technologies, disciplines, and countries to address the grand challenges of society.</a:t>
            </a:r>
            <a:r>
              <a:rPr kumimoji="0" lang="sl-SI" sz="3200" i="1" u="none" strike="noStrike" kern="1200" cap="none" spc="0" normalizeH="0" baseline="0" noProof="0" dirty="0">
                <a:ln>
                  <a:noFill/>
                </a:ln>
                <a:solidFill>
                  <a:prstClr val="black">
                    <a:lumMod val="75000"/>
                    <a:lumOff val="25000"/>
                  </a:prstClr>
                </a:solidFill>
                <a:effectLst/>
                <a:uLnTx/>
                <a:uFillTx/>
                <a:latin typeface="Calibri"/>
                <a:ea typeface="+mn-ea"/>
                <a:cs typeface="+mn-cs"/>
              </a:rPr>
              <a:t>“</a:t>
            </a:r>
            <a:endParaRPr kumimoji="0" lang="en-GB" sz="3200" i="1" u="none" strike="noStrike" kern="1200" cap="none" spc="0" normalizeH="0" baseline="0" noProof="0" dirty="0">
              <a:ln>
                <a:noFill/>
              </a:ln>
              <a:solidFill>
                <a:prstClr val="black">
                  <a:lumMod val="75000"/>
                  <a:lumOff val="25000"/>
                </a:prstClr>
              </a:solidFill>
              <a:effectLst/>
              <a:uLnTx/>
              <a:uFillTx/>
              <a:latin typeface="Calibri"/>
              <a:ea typeface="+mn-ea"/>
              <a:cs typeface="+mn-cs"/>
            </a:endParaRPr>
          </a:p>
        </p:txBody>
      </p:sp>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a:t>Horizon 2020 Framework Programme of the European Union; H2020 WIDESPREAD-2-Teaming: #739574</a:t>
            </a:r>
            <a:endParaRPr lang="en-US" dirty="0"/>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24</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a:xfrm>
            <a:off x="609600" y="1100317"/>
            <a:ext cx="10972800" cy="1143000"/>
          </a:xfrm>
        </p:spPr>
        <p:txBody>
          <a:bodyPr/>
          <a:lstStyle/>
          <a:p>
            <a:r>
              <a:rPr lang="sl-SI" sz="3600" dirty="0">
                <a:solidFill>
                  <a:srgbClr val="67A332"/>
                </a:solidFill>
              </a:rPr>
              <a:t>Where to learn more?</a:t>
            </a:r>
            <a:endParaRPr lang="en-SI" sz="3600" dirty="0">
              <a:solidFill>
                <a:srgbClr val="67A332"/>
              </a:solidFill>
            </a:endParaRPr>
          </a:p>
        </p:txBody>
      </p:sp>
      <p:pic>
        <p:nvPicPr>
          <p:cNvPr id="11268" name="Picture 4" descr="RDA | Research Data Sharing without barriers">
            <a:extLst>
              <a:ext uri="{FF2B5EF4-FFF2-40B4-BE49-F238E27FC236}">
                <a16:creationId xmlns:a16="http://schemas.microsoft.com/office/drawing/2014/main" id="{AE167E98-238E-4830-B7E4-0F8A92B125C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0947" y="844594"/>
            <a:ext cx="5251450" cy="34290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D8A25BBD-07CF-46EF-8775-727B43E3A71B}"/>
              </a:ext>
            </a:extLst>
          </p:cNvPr>
          <p:cNvSpPr txBox="1"/>
          <p:nvPr/>
        </p:nvSpPr>
        <p:spPr>
          <a:xfrm>
            <a:off x="842072" y="2693753"/>
            <a:ext cx="6098582" cy="523220"/>
          </a:xfrm>
          <a:prstGeom prst="rect">
            <a:avLst/>
          </a:prstGeom>
          <a:noFill/>
        </p:spPr>
        <p:txBody>
          <a:bodyPr wrap="square">
            <a:spAutoFit/>
          </a:bodyPr>
          <a:lstStyle/>
          <a:p>
            <a:r>
              <a:rPr lang="it-IT" sz="2800" dirty="0">
                <a:solidFill>
                  <a:srgbClr val="67A332"/>
                </a:solidFill>
                <a:hlinkClick r:id="rId4">
                  <a:extLst>
                    <a:ext uri="{A12FA001-AC4F-418D-AE19-62706E023703}">
                      <ahyp:hlinkClr xmlns:ahyp="http://schemas.microsoft.com/office/drawing/2018/hyperlinkcolor" val="tx"/>
                    </a:ext>
                  </a:extLst>
                </a:hlinkClick>
              </a:rPr>
              <a:t>https://rd-alliance.org/</a:t>
            </a:r>
            <a:endParaRPr lang="en-SI" sz="2800" dirty="0">
              <a:solidFill>
                <a:srgbClr val="67A332"/>
              </a:solidFill>
            </a:endParaRPr>
          </a:p>
        </p:txBody>
      </p:sp>
    </p:spTree>
    <p:extLst>
      <p:ext uri="{BB962C8B-B14F-4D97-AF65-F5344CB8AC3E}">
        <p14:creationId xmlns:p14="http://schemas.microsoft.com/office/powerpoint/2010/main" val="28124714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F3989C-F9E0-B14B-8216-233156CCA145}"/>
              </a:ext>
            </a:extLst>
          </p:cNvPr>
          <p:cNvSpPr>
            <a:spLocks noGrp="1"/>
          </p:cNvSpPr>
          <p:nvPr>
            <p:ph idx="1"/>
          </p:nvPr>
        </p:nvSpPr>
        <p:spPr>
          <a:xfrm>
            <a:off x="838200" y="2177696"/>
            <a:ext cx="5486400" cy="3999267"/>
          </a:xfrm>
        </p:spPr>
        <p:txBody>
          <a:bodyPr>
            <a:normAutofit/>
          </a:bodyPr>
          <a:lstStyle/>
          <a:p>
            <a:pPr marL="0" indent="0">
              <a:buNone/>
            </a:pPr>
            <a:r>
              <a:rPr lang="sl-SI" sz="3600" dirty="0">
                <a:solidFill>
                  <a:srgbClr val="67A332"/>
                </a:solidFill>
                <a:hlinkClick r:id="rId2">
                  <a:extLst>
                    <a:ext uri="{A12FA001-AC4F-418D-AE19-62706E023703}">
                      <ahyp:hlinkClr xmlns:ahyp="http://schemas.microsoft.com/office/drawing/2018/hyperlinkcolor" val="tx"/>
                    </a:ext>
                  </a:extLst>
                </a:hlinkClick>
              </a:rPr>
              <a:t>RDA in Czech Republic</a:t>
            </a:r>
            <a:endParaRPr lang="sl-SI" sz="3600" dirty="0">
              <a:solidFill>
                <a:srgbClr val="67A332"/>
              </a:solidFill>
            </a:endParaRPr>
          </a:p>
          <a:p>
            <a:endParaRPr lang="sl-SI" sz="2800" dirty="0"/>
          </a:p>
          <a:p>
            <a:pPr marL="0" indent="0">
              <a:buNone/>
            </a:pPr>
            <a:r>
              <a:rPr lang="sl-SI" sz="2800" dirty="0"/>
              <a:t>Contact persons: </a:t>
            </a:r>
            <a:r>
              <a:rPr lang="sl-SI" sz="2800" b="1" dirty="0"/>
              <a:t>Tomas Mildorf </a:t>
            </a:r>
            <a:r>
              <a:rPr lang="sl-SI" sz="2800" dirty="0"/>
              <a:t>(University of West Bohemia) and </a:t>
            </a:r>
            <a:r>
              <a:rPr lang="sl-SI" sz="2800" b="1" dirty="0"/>
              <a:t>Karel Charvat </a:t>
            </a:r>
            <a:r>
              <a:rPr lang="sl-SI" sz="2800" dirty="0"/>
              <a:t>(Czech Centre for Science and Society)</a:t>
            </a:r>
          </a:p>
        </p:txBody>
      </p:sp>
      <p:sp>
        <p:nvSpPr>
          <p:cNvPr id="4" name="Date Placeholder 3">
            <a:extLst>
              <a:ext uri="{FF2B5EF4-FFF2-40B4-BE49-F238E27FC236}">
                <a16:creationId xmlns:a16="http://schemas.microsoft.com/office/drawing/2014/main" id="{9D1271C0-B2E6-B148-AD66-8653CADA8EFB}"/>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Nov 2019</a:t>
            </a:r>
            <a:endParaRPr lang="en-GB" dirty="0"/>
          </a:p>
        </p:txBody>
      </p:sp>
      <p:sp>
        <p:nvSpPr>
          <p:cNvPr id="5" name="Slide Number Placeholder 4">
            <a:extLst>
              <a:ext uri="{FF2B5EF4-FFF2-40B4-BE49-F238E27FC236}">
                <a16:creationId xmlns:a16="http://schemas.microsoft.com/office/drawing/2014/main" id="{4BB3E980-2735-3E4B-9973-4B65712C5A00}"/>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25</a:t>
            </a:fld>
            <a:endParaRPr lang="en-GB"/>
          </a:p>
        </p:txBody>
      </p:sp>
      <p:sp>
        <p:nvSpPr>
          <p:cNvPr id="6" name="Footer Placeholder 5">
            <a:extLst>
              <a:ext uri="{FF2B5EF4-FFF2-40B4-BE49-F238E27FC236}">
                <a16:creationId xmlns:a16="http://schemas.microsoft.com/office/drawing/2014/main" id="{2EF270A8-F201-F247-9492-E4641D3AB48E}"/>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rd-alliance.org 		@resdatall | @rda_europe</a:t>
            </a:r>
            <a:endParaRPr lang="en-GB" dirty="0"/>
          </a:p>
        </p:txBody>
      </p:sp>
      <p:pic>
        <p:nvPicPr>
          <p:cNvPr id="7" name="Picture 2">
            <a:extLst>
              <a:ext uri="{FF2B5EF4-FFF2-40B4-BE49-F238E27FC236}">
                <a16:creationId xmlns:a16="http://schemas.microsoft.com/office/drawing/2014/main" id="{47019673-C90C-48D8-BECF-A2B41FDE04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92628" y="1096290"/>
            <a:ext cx="5169108" cy="5205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4849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389E6-A045-464D-8B8F-00BE2B137B7A}"/>
              </a:ext>
            </a:extLst>
          </p:cNvPr>
          <p:cNvSpPr>
            <a:spLocks noGrp="1"/>
          </p:cNvSpPr>
          <p:nvPr>
            <p:ph type="title"/>
          </p:nvPr>
        </p:nvSpPr>
        <p:spPr/>
        <p:txBody>
          <a:bodyPr/>
          <a:lstStyle/>
          <a:p>
            <a:r>
              <a:rPr lang="sl-SI" dirty="0">
                <a:solidFill>
                  <a:srgbClr val="67A332"/>
                </a:solidFill>
              </a:rPr>
              <a:t>Questions?</a:t>
            </a:r>
            <a:endParaRPr lang="en-GB" dirty="0">
              <a:solidFill>
                <a:srgbClr val="67A332"/>
              </a:solidFill>
            </a:endParaRPr>
          </a:p>
        </p:txBody>
      </p:sp>
      <p:sp>
        <p:nvSpPr>
          <p:cNvPr id="4" name="Date Placeholder 3">
            <a:extLst>
              <a:ext uri="{FF2B5EF4-FFF2-40B4-BE49-F238E27FC236}">
                <a16:creationId xmlns:a16="http://schemas.microsoft.com/office/drawing/2014/main" id="{9D1271C0-B2E6-B148-AD66-8653CADA8EFB}"/>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Jan 2020</a:t>
            </a:r>
            <a:endParaRPr lang="en-GB" dirty="0"/>
          </a:p>
        </p:txBody>
      </p:sp>
      <p:sp>
        <p:nvSpPr>
          <p:cNvPr id="5" name="Slide Number Placeholder 4">
            <a:extLst>
              <a:ext uri="{FF2B5EF4-FFF2-40B4-BE49-F238E27FC236}">
                <a16:creationId xmlns:a16="http://schemas.microsoft.com/office/drawing/2014/main" id="{4BB3E980-2735-3E4B-9973-4B65712C5A00}"/>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26</a:t>
            </a:fld>
            <a:endParaRPr lang="en-GB"/>
          </a:p>
        </p:txBody>
      </p:sp>
      <p:sp>
        <p:nvSpPr>
          <p:cNvPr id="6" name="Footer Placeholder 5">
            <a:extLst>
              <a:ext uri="{FF2B5EF4-FFF2-40B4-BE49-F238E27FC236}">
                <a16:creationId xmlns:a16="http://schemas.microsoft.com/office/drawing/2014/main" id="{2EF270A8-F201-F247-9492-E4641D3AB48E}"/>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rd-alliance.org 		@resdatall | @rda_europe</a:t>
            </a:r>
            <a:endParaRPr lang="en-GB" dirty="0"/>
          </a:p>
        </p:txBody>
      </p:sp>
      <p:pic>
        <p:nvPicPr>
          <p:cNvPr id="12290" name="Picture 2" descr="forest trees marked with question marks">
            <a:extLst>
              <a:ext uri="{FF2B5EF4-FFF2-40B4-BE49-F238E27FC236}">
                <a16:creationId xmlns:a16="http://schemas.microsoft.com/office/drawing/2014/main" id="{092502D1-8C7B-4334-ADCB-4F49311BD48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73249" y="2360613"/>
            <a:ext cx="5645502" cy="3765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49223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37096FF-4120-3B42-B733-E3DBC5AA22E1}"/>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Jan 2020</a:t>
            </a:r>
            <a:endParaRPr lang="en-GB" dirty="0"/>
          </a:p>
        </p:txBody>
      </p:sp>
      <p:sp>
        <p:nvSpPr>
          <p:cNvPr id="4" name="Slide Number Placeholder 3">
            <a:extLst>
              <a:ext uri="{FF2B5EF4-FFF2-40B4-BE49-F238E27FC236}">
                <a16:creationId xmlns:a16="http://schemas.microsoft.com/office/drawing/2014/main" id="{AF270612-4E05-024B-BDE0-835760E64A56}"/>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27</a:t>
            </a:fld>
            <a:endParaRPr lang="en-GB"/>
          </a:p>
        </p:txBody>
      </p:sp>
      <p:sp>
        <p:nvSpPr>
          <p:cNvPr id="5" name="Footer Placeholder 4">
            <a:extLst>
              <a:ext uri="{FF2B5EF4-FFF2-40B4-BE49-F238E27FC236}">
                <a16:creationId xmlns:a16="http://schemas.microsoft.com/office/drawing/2014/main" id="{CB570972-3A37-AD49-BC94-9EFB0A1E7E4A}"/>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rd-alliance.org 		@resdatall | @rda_europe</a:t>
            </a:r>
            <a:endParaRPr lang="en-GB" dirty="0"/>
          </a:p>
        </p:txBody>
      </p:sp>
      <p:sp>
        <p:nvSpPr>
          <p:cNvPr id="10" name="Content Placeholder 2">
            <a:extLst>
              <a:ext uri="{FF2B5EF4-FFF2-40B4-BE49-F238E27FC236}">
                <a16:creationId xmlns:a16="http://schemas.microsoft.com/office/drawing/2014/main" id="{08182403-3EBB-4A59-9CFC-7A0A305C054A}"/>
              </a:ext>
            </a:extLst>
          </p:cNvPr>
          <p:cNvSpPr txBox="1">
            <a:spLocks/>
          </p:cNvSpPr>
          <p:nvPr/>
        </p:nvSpPr>
        <p:spPr>
          <a:xfrm>
            <a:off x="2854410" y="2635381"/>
            <a:ext cx="8707325" cy="4548971"/>
          </a:xfrm>
          <a:prstGeom prst="rect">
            <a:avLst/>
          </a:prstGeom>
        </p:spPr>
        <p:txBody>
          <a:bodyPr/>
          <a:lstStyle>
            <a:lvl1pPr marL="228600" indent="-228600" algn="l" defTabSz="914400" rtl="0" eaLnBrk="1" latinLnBrk="0" hangingPunct="1">
              <a:lnSpc>
                <a:spcPct val="90000"/>
              </a:lnSpc>
              <a:spcBef>
                <a:spcPts val="1000"/>
              </a:spcBef>
              <a:buFontTx/>
              <a:buBlip>
                <a:blip r:embed="rId2"/>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79B94E"/>
              </a:buClr>
              <a:buFont typeface="Courier New" panose="02070309020205020404" pitchFamily="49" charset="0"/>
              <a:buChar char="o"/>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79B94E"/>
              </a:buClr>
              <a:buFont typeface="Wingdings"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79B94E"/>
              </a:buClr>
              <a:buFont typeface="Wingdings" pitchFamily="2" charset="2"/>
              <a:buChar char="v"/>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79B94E"/>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sl-SI" dirty="0"/>
              <a:t>Ana Slavec</a:t>
            </a:r>
          </a:p>
          <a:p>
            <a:pPr marL="0" indent="0">
              <a:buNone/>
            </a:pPr>
            <a:r>
              <a:rPr lang="sl-SI" dirty="0"/>
              <a:t>InnoRenew CoE</a:t>
            </a:r>
          </a:p>
          <a:p>
            <a:pPr marL="0" indent="0">
              <a:buNone/>
            </a:pPr>
            <a:r>
              <a:rPr lang="sl-SI" dirty="0">
                <a:solidFill>
                  <a:srgbClr val="79B94E"/>
                </a:solidFill>
                <a:hlinkClick r:id="rId3">
                  <a:extLst>
                    <a:ext uri="{A12FA001-AC4F-418D-AE19-62706E023703}">
                      <ahyp:hlinkClr xmlns:ahyp="http://schemas.microsoft.com/office/drawing/2018/hyperlinkcolor" val="tx"/>
                    </a:ext>
                  </a:extLst>
                </a:hlinkClick>
              </a:rPr>
              <a:t>ana.slavec@innorenew.eu</a:t>
            </a:r>
            <a:endParaRPr lang="sl-SI" dirty="0">
              <a:solidFill>
                <a:srgbClr val="79B94E"/>
              </a:solidFill>
            </a:endParaRPr>
          </a:p>
          <a:p>
            <a:pPr marL="0" indent="0">
              <a:buNone/>
            </a:pPr>
            <a:r>
              <a:rPr lang="sl-SI" dirty="0"/>
              <a:t>@aslavec</a:t>
            </a:r>
          </a:p>
        </p:txBody>
      </p:sp>
      <p:pic>
        <p:nvPicPr>
          <p:cNvPr id="12" name="Picture 11">
            <a:extLst>
              <a:ext uri="{FF2B5EF4-FFF2-40B4-BE49-F238E27FC236}">
                <a16:creationId xmlns:a16="http://schemas.microsoft.com/office/drawing/2014/main" id="{11807758-D074-4F6A-97A9-FCFD05FBD9DD}"/>
              </a:ext>
            </a:extLst>
          </p:cNvPr>
          <p:cNvPicPr>
            <a:picLocks noChangeAspect="1"/>
          </p:cNvPicPr>
          <p:nvPr/>
        </p:nvPicPr>
        <p:blipFill>
          <a:blip r:embed="rId4"/>
          <a:stretch>
            <a:fillRect/>
          </a:stretch>
        </p:blipFill>
        <p:spPr>
          <a:xfrm>
            <a:off x="274535" y="2567203"/>
            <a:ext cx="2289380" cy="2289380"/>
          </a:xfrm>
          <a:prstGeom prst="rect">
            <a:avLst/>
          </a:prstGeom>
        </p:spPr>
      </p:pic>
      <p:sp>
        <p:nvSpPr>
          <p:cNvPr id="14" name="Title 1">
            <a:extLst>
              <a:ext uri="{FF2B5EF4-FFF2-40B4-BE49-F238E27FC236}">
                <a16:creationId xmlns:a16="http://schemas.microsoft.com/office/drawing/2014/main" id="{5FFA19F4-E153-4567-B63D-B03199B4C3FB}"/>
              </a:ext>
            </a:extLst>
          </p:cNvPr>
          <p:cNvSpPr>
            <a:spLocks noGrp="1"/>
          </p:cNvSpPr>
          <p:nvPr>
            <p:ph type="title"/>
          </p:nvPr>
        </p:nvSpPr>
        <p:spPr>
          <a:xfrm>
            <a:off x="2209800" y="1183094"/>
            <a:ext cx="9351936" cy="1124018"/>
          </a:xfrm>
        </p:spPr>
        <p:txBody>
          <a:bodyPr/>
          <a:lstStyle/>
          <a:p>
            <a:r>
              <a:rPr lang="sl-SI" dirty="0">
                <a:solidFill>
                  <a:srgbClr val="67A332"/>
                </a:solidFill>
              </a:rPr>
              <a:t>Let‘s stay in contact</a:t>
            </a:r>
            <a:endParaRPr lang="en-GB" dirty="0">
              <a:solidFill>
                <a:srgbClr val="67A332"/>
              </a:solidFill>
            </a:endParaRPr>
          </a:p>
        </p:txBody>
      </p:sp>
    </p:spTree>
    <p:extLst>
      <p:ext uri="{BB962C8B-B14F-4D97-AF65-F5344CB8AC3E}">
        <p14:creationId xmlns:p14="http://schemas.microsoft.com/office/powerpoint/2010/main" val="30327966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389E6-A045-464D-8B8F-00BE2B137B7A}"/>
              </a:ext>
            </a:extLst>
          </p:cNvPr>
          <p:cNvSpPr>
            <a:spLocks noGrp="1"/>
          </p:cNvSpPr>
          <p:nvPr>
            <p:ph type="title"/>
          </p:nvPr>
        </p:nvSpPr>
        <p:spPr/>
        <p:txBody>
          <a:bodyPr>
            <a:noAutofit/>
          </a:bodyPr>
          <a:lstStyle/>
          <a:p>
            <a:r>
              <a:rPr lang="sl-SI" sz="3600" dirty="0">
                <a:solidFill>
                  <a:schemeClr val="tx1"/>
                </a:solidFill>
              </a:rPr>
              <a:t>What type of digital content do you generate in your research? (n=28)</a:t>
            </a:r>
            <a:endParaRPr lang="en-GB" sz="3600" dirty="0">
              <a:solidFill>
                <a:schemeClr val="tx1"/>
              </a:solidFill>
            </a:endParaRPr>
          </a:p>
        </p:txBody>
      </p:sp>
      <p:sp>
        <p:nvSpPr>
          <p:cNvPr id="4" name="Date Placeholder 3">
            <a:extLst>
              <a:ext uri="{FF2B5EF4-FFF2-40B4-BE49-F238E27FC236}">
                <a16:creationId xmlns:a16="http://schemas.microsoft.com/office/drawing/2014/main" id="{9D1271C0-B2E6-B148-AD66-8653CADA8EFB}"/>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Jan 2020</a:t>
            </a:r>
            <a:endParaRPr lang="en-GB" dirty="0"/>
          </a:p>
        </p:txBody>
      </p:sp>
      <p:sp>
        <p:nvSpPr>
          <p:cNvPr id="5" name="Slide Number Placeholder 4">
            <a:extLst>
              <a:ext uri="{FF2B5EF4-FFF2-40B4-BE49-F238E27FC236}">
                <a16:creationId xmlns:a16="http://schemas.microsoft.com/office/drawing/2014/main" id="{4BB3E980-2735-3E4B-9973-4B65712C5A00}"/>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3</a:t>
            </a:fld>
            <a:endParaRPr lang="en-GB" dirty="0"/>
          </a:p>
        </p:txBody>
      </p:sp>
      <p:sp>
        <p:nvSpPr>
          <p:cNvPr id="6" name="Footer Placeholder 5">
            <a:extLst>
              <a:ext uri="{FF2B5EF4-FFF2-40B4-BE49-F238E27FC236}">
                <a16:creationId xmlns:a16="http://schemas.microsoft.com/office/drawing/2014/main" id="{2EF270A8-F201-F247-9492-E4641D3AB48E}"/>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rd-alliance.org 		@resdatall | @rda_europe</a:t>
            </a:r>
            <a:endParaRPr lang="en-GB" dirty="0"/>
          </a:p>
        </p:txBody>
      </p:sp>
      <p:pic>
        <p:nvPicPr>
          <p:cNvPr id="1026" name="Picture 2">
            <a:extLst>
              <a:ext uri="{FF2B5EF4-FFF2-40B4-BE49-F238E27FC236}">
                <a16:creationId xmlns:a16="http://schemas.microsoft.com/office/drawing/2014/main" id="{ADBBD80F-DCD6-401C-BD22-244139E0CDB4}"/>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390457" y="2283821"/>
            <a:ext cx="7619048" cy="3238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2907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389E6-A045-464D-8B8F-00BE2B137B7A}"/>
              </a:ext>
            </a:extLst>
          </p:cNvPr>
          <p:cNvSpPr>
            <a:spLocks noGrp="1"/>
          </p:cNvSpPr>
          <p:nvPr>
            <p:ph type="title"/>
          </p:nvPr>
        </p:nvSpPr>
        <p:spPr/>
        <p:txBody>
          <a:bodyPr>
            <a:noAutofit/>
          </a:bodyPr>
          <a:lstStyle/>
          <a:p>
            <a:r>
              <a:rPr lang="sl-SI" sz="3600" dirty="0">
                <a:solidFill>
                  <a:schemeClr val="tx1"/>
                </a:solidFill>
              </a:rPr>
              <a:t>What formats you use to save your data? (n=28)</a:t>
            </a:r>
            <a:endParaRPr lang="en-GB" sz="3600" dirty="0">
              <a:solidFill>
                <a:schemeClr val="tx1"/>
              </a:solidFill>
            </a:endParaRPr>
          </a:p>
        </p:txBody>
      </p:sp>
      <p:sp>
        <p:nvSpPr>
          <p:cNvPr id="4" name="Date Placeholder 3">
            <a:extLst>
              <a:ext uri="{FF2B5EF4-FFF2-40B4-BE49-F238E27FC236}">
                <a16:creationId xmlns:a16="http://schemas.microsoft.com/office/drawing/2014/main" id="{9D1271C0-B2E6-B148-AD66-8653CADA8EFB}"/>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Jan 2020</a:t>
            </a:r>
            <a:endParaRPr lang="en-GB" dirty="0"/>
          </a:p>
        </p:txBody>
      </p:sp>
      <p:sp>
        <p:nvSpPr>
          <p:cNvPr id="5" name="Slide Number Placeholder 4">
            <a:extLst>
              <a:ext uri="{FF2B5EF4-FFF2-40B4-BE49-F238E27FC236}">
                <a16:creationId xmlns:a16="http://schemas.microsoft.com/office/drawing/2014/main" id="{4BB3E980-2735-3E4B-9973-4B65712C5A00}"/>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4</a:t>
            </a:fld>
            <a:endParaRPr lang="en-GB" dirty="0"/>
          </a:p>
        </p:txBody>
      </p:sp>
      <p:sp>
        <p:nvSpPr>
          <p:cNvPr id="6" name="Footer Placeholder 5">
            <a:extLst>
              <a:ext uri="{FF2B5EF4-FFF2-40B4-BE49-F238E27FC236}">
                <a16:creationId xmlns:a16="http://schemas.microsoft.com/office/drawing/2014/main" id="{2EF270A8-F201-F247-9492-E4641D3AB48E}"/>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rd-alliance.org 		@resdatall | @rda_europe</a:t>
            </a:r>
            <a:endParaRPr lang="en-GB" dirty="0"/>
          </a:p>
        </p:txBody>
      </p:sp>
      <p:pic>
        <p:nvPicPr>
          <p:cNvPr id="2052" name="Picture 4">
            <a:extLst>
              <a:ext uri="{FF2B5EF4-FFF2-40B4-BE49-F238E27FC236}">
                <a16:creationId xmlns:a16="http://schemas.microsoft.com/office/drawing/2014/main" id="{8DAA2B49-C3C5-42B6-8329-9895748A82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222" y="1505450"/>
            <a:ext cx="10895536" cy="49029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8886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2389E6-A045-464D-8B8F-00BE2B137B7A}"/>
              </a:ext>
            </a:extLst>
          </p:cNvPr>
          <p:cNvSpPr>
            <a:spLocks noGrp="1"/>
          </p:cNvSpPr>
          <p:nvPr>
            <p:ph type="title"/>
          </p:nvPr>
        </p:nvSpPr>
        <p:spPr/>
        <p:txBody>
          <a:bodyPr>
            <a:noAutofit/>
          </a:bodyPr>
          <a:lstStyle/>
          <a:p>
            <a:r>
              <a:rPr lang="sl-SI" sz="3600" dirty="0">
                <a:solidFill>
                  <a:schemeClr val="tx1"/>
                </a:solidFill>
              </a:rPr>
              <a:t>Where do you store your research data? (n=28)</a:t>
            </a:r>
            <a:endParaRPr lang="en-GB" sz="3600" dirty="0">
              <a:solidFill>
                <a:schemeClr val="tx1"/>
              </a:solidFill>
            </a:endParaRPr>
          </a:p>
        </p:txBody>
      </p:sp>
      <p:sp>
        <p:nvSpPr>
          <p:cNvPr id="4" name="Date Placeholder 3">
            <a:extLst>
              <a:ext uri="{FF2B5EF4-FFF2-40B4-BE49-F238E27FC236}">
                <a16:creationId xmlns:a16="http://schemas.microsoft.com/office/drawing/2014/main" id="{9D1271C0-B2E6-B148-AD66-8653CADA8EFB}"/>
              </a:ext>
            </a:extLst>
          </p:cNvPr>
          <p:cNvSpPr>
            <a:spLocks noGrp="1"/>
          </p:cNvSpPr>
          <p:nvPr>
            <p:ph type="dt" sz="half" idx="2"/>
          </p:nvPr>
        </p:nvSpPr>
        <p:spPr>
          <a:xfrm>
            <a:off x="838200" y="6425625"/>
            <a:ext cx="1426029" cy="36512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SI"/>
              <a:t>Jan 2020</a:t>
            </a:r>
            <a:endParaRPr lang="en-GB" dirty="0"/>
          </a:p>
        </p:txBody>
      </p:sp>
      <p:sp>
        <p:nvSpPr>
          <p:cNvPr id="5" name="Slide Number Placeholder 4">
            <a:extLst>
              <a:ext uri="{FF2B5EF4-FFF2-40B4-BE49-F238E27FC236}">
                <a16:creationId xmlns:a16="http://schemas.microsoft.com/office/drawing/2014/main" id="{4BB3E980-2735-3E4B-9973-4B65712C5A00}"/>
              </a:ext>
            </a:extLst>
          </p:cNvPr>
          <p:cNvSpPr>
            <a:spLocks noGrp="1"/>
          </p:cNvSpPr>
          <p:nvPr>
            <p:ph type="sldNum" sz="quarter" idx="4"/>
          </p:nvPr>
        </p:nvSpPr>
        <p:spPr>
          <a:xfrm>
            <a:off x="10271342" y="6425625"/>
            <a:ext cx="701458" cy="432375"/>
          </a:xfrm>
          <a:prstGeom prst="rect">
            <a:avLst/>
          </a:prstGeom>
        </p:spPr>
        <p:txBody>
          <a:bodyPr/>
          <a:lstStyle>
            <a:defPPr>
              <a:defRPr lang="it-IT"/>
            </a:defPPr>
            <a:lvl1pPr marL="0" algn="l" defTabSz="914400" rtl="0" eaLnBrk="1" latinLnBrk="0" hangingPunct="1">
              <a:defRPr sz="1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4FA74F0-3561-6E4B-9323-54D0640DAE41}" type="slidenum">
              <a:rPr lang="en-GB" smtClean="0"/>
              <a:pPr/>
              <a:t>5</a:t>
            </a:fld>
            <a:endParaRPr lang="en-GB" dirty="0"/>
          </a:p>
        </p:txBody>
      </p:sp>
      <p:sp>
        <p:nvSpPr>
          <p:cNvPr id="6" name="Footer Placeholder 5">
            <a:extLst>
              <a:ext uri="{FF2B5EF4-FFF2-40B4-BE49-F238E27FC236}">
                <a16:creationId xmlns:a16="http://schemas.microsoft.com/office/drawing/2014/main" id="{2EF270A8-F201-F247-9492-E4641D3AB48E}"/>
              </a:ext>
            </a:extLst>
          </p:cNvPr>
          <p:cNvSpPr>
            <a:spLocks noGrp="1"/>
          </p:cNvSpPr>
          <p:nvPr>
            <p:ph type="ftr" sz="quarter" idx="3"/>
          </p:nvPr>
        </p:nvSpPr>
        <p:spPr>
          <a:xfrm>
            <a:off x="3350549" y="6425625"/>
            <a:ext cx="5490899" cy="365125"/>
          </a:xfrm>
          <a:prstGeom prst="rect">
            <a:avLst/>
          </a:prstGeom>
        </p:spPr>
        <p:txBody>
          <a:bodyPr vert="horz" lIns="91440" tIns="45720" rIns="91440" bIns="45720" rtlCol="0" anchor="ctr"/>
          <a:lstStyle>
            <a:defPPr>
              <a:defRPr lang="it-IT"/>
            </a:defPPr>
            <a:lvl1pPr marL="0" algn="ctr" defTabSz="914400" rtl="0" eaLnBrk="1" latinLnBrk="0" hangingPunct="1">
              <a:defRPr sz="16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t>rd-alliance.org 		@resdatall | @rda_europe</a:t>
            </a:r>
            <a:endParaRPr lang="en-GB" dirty="0"/>
          </a:p>
        </p:txBody>
      </p:sp>
      <p:pic>
        <p:nvPicPr>
          <p:cNvPr id="4100" name="Picture 4">
            <a:extLst>
              <a:ext uri="{FF2B5EF4-FFF2-40B4-BE49-F238E27FC236}">
                <a16:creationId xmlns:a16="http://schemas.microsoft.com/office/drawing/2014/main" id="{66F5F25C-F88E-4631-8795-F1E7B83CF4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4229" y="1972113"/>
            <a:ext cx="7620000" cy="438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096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C44DB7-F6A7-488A-B6D6-AC33E456492F}"/>
              </a:ext>
            </a:extLst>
          </p:cNvPr>
          <p:cNvSpPr>
            <a:spLocks noGrp="1"/>
          </p:cNvSpPr>
          <p:nvPr>
            <p:ph idx="1"/>
          </p:nvPr>
        </p:nvSpPr>
        <p:spPr>
          <a:xfrm>
            <a:off x="609600" y="2360259"/>
            <a:ext cx="5750938" cy="3765905"/>
          </a:xfrm>
        </p:spPr>
        <p:txBody>
          <a:bodyPr>
            <a:normAutofit/>
          </a:bodyPr>
          <a:lstStyle/>
          <a:p>
            <a:r>
              <a:rPr lang="sl-SI" sz="2800" dirty="0"/>
              <a:t>RDM describes the organisation, storage, preservation, and sharing of data collected and used in a research project.</a:t>
            </a:r>
          </a:p>
          <a:p>
            <a:r>
              <a:rPr lang="sl-SI" sz="2800" dirty="0"/>
              <a:t>It involves decision about how data will be preserved and shared after the project is completed.</a:t>
            </a:r>
          </a:p>
          <a:p>
            <a:endParaRPr lang="sl-SI" sz="2800" dirty="0"/>
          </a:p>
        </p:txBody>
      </p:sp>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a:xfrm>
            <a:off x="609600" y="6356351"/>
            <a:ext cx="7554939" cy="365125"/>
          </a:xfrm>
        </p:spPr>
        <p:txBody>
          <a:bodyPr/>
          <a:lstStyle/>
          <a:p>
            <a:r>
              <a:rPr lang="en-US" dirty="0"/>
              <a:t>Horizon 2020 Framework </a:t>
            </a:r>
            <a:r>
              <a:rPr lang="en-US" dirty="0" err="1"/>
              <a:t>Programme</a:t>
            </a:r>
            <a:r>
              <a:rPr lang="en-US" dirty="0"/>
              <a:t> of the European Union; H2020 WIDESPREAD-2-Teaming: #739574</a:t>
            </a:r>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6</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p:txBody>
          <a:bodyPr/>
          <a:lstStyle/>
          <a:p>
            <a:r>
              <a:rPr lang="sl-SI" sz="3600" dirty="0">
                <a:solidFill>
                  <a:srgbClr val="67A332"/>
                </a:solidFill>
              </a:rPr>
              <a:t>What is Research Data Management?</a:t>
            </a:r>
            <a:endParaRPr lang="en-SI" sz="3600" dirty="0">
              <a:solidFill>
                <a:srgbClr val="67A332"/>
              </a:solidFill>
            </a:endParaRPr>
          </a:p>
        </p:txBody>
      </p:sp>
      <p:sp>
        <p:nvSpPr>
          <p:cNvPr id="8" name="Rectangle 7">
            <a:extLst>
              <a:ext uri="{FF2B5EF4-FFF2-40B4-BE49-F238E27FC236}">
                <a16:creationId xmlns:a16="http://schemas.microsoft.com/office/drawing/2014/main" id="{CAC4343E-E2FD-4B7A-915E-899A2509B800}"/>
              </a:ext>
            </a:extLst>
          </p:cNvPr>
          <p:cNvSpPr/>
          <p:nvPr/>
        </p:nvSpPr>
        <p:spPr>
          <a:xfrm>
            <a:off x="5840525" y="5985918"/>
            <a:ext cx="5794150" cy="738664"/>
          </a:xfrm>
          <a:prstGeom prst="rect">
            <a:avLst/>
          </a:prstGeom>
        </p:spPr>
        <p:txBody>
          <a:bodyPr wrap="none">
            <a:spAutoFit/>
          </a:bodyPr>
          <a:lstStyle/>
          <a:p>
            <a:pPr algn="l" fontAlgn="t"/>
            <a:r>
              <a:rPr lang="sl-SI" sz="1400" dirty="0"/>
              <a:t>Source: </a:t>
            </a:r>
            <a:r>
              <a:rPr lang="en-US" sz="1400" b="0" i="0" dirty="0">
                <a:solidFill>
                  <a:srgbClr val="333333"/>
                </a:solidFill>
                <a:effectLst/>
                <a:latin typeface="Arial" panose="020B0604020202020204" pitchFamily="34" charset="0"/>
              </a:rPr>
              <a:t>University of California, Santa Cruz, </a:t>
            </a:r>
            <a:r>
              <a:rPr lang="en-US" sz="1400" b="0" i="0" u="none" strike="noStrike" dirty="0">
                <a:solidFill>
                  <a:srgbClr val="2954D1"/>
                </a:solidFill>
                <a:effectLst/>
                <a:latin typeface="Arial" panose="020B0604020202020204" pitchFamily="34" charset="0"/>
                <a:hlinkClick r:id="rId2"/>
              </a:rPr>
              <a:t>Data </a:t>
            </a:r>
            <a:r>
              <a:rPr lang="en-US" sz="1400" b="0" i="0" u="none" strike="noStrike" dirty="0" err="1">
                <a:solidFill>
                  <a:srgbClr val="2954D1"/>
                </a:solidFill>
                <a:effectLst/>
                <a:latin typeface="Arial" panose="020B0604020202020204" pitchFamily="34" charset="0"/>
                <a:hlinkClick r:id="rId2"/>
              </a:rPr>
              <a:t>Mangement</a:t>
            </a:r>
            <a:r>
              <a:rPr lang="en-US" sz="1400" b="0" i="0" u="none" strike="noStrike" dirty="0">
                <a:solidFill>
                  <a:srgbClr val="2954D1"/>
                </a:solidFill>
                <a:effectLst/>
                <a:latin typeface="Arial" panose="020B0604020202020204" pitchFamily="34" charset="0"/>
                <a:hlinkClick r:id="rId2"/>
              </a:rPr>
              <a:t> </a:t>
            </a:r>
            <a:r>
              <a:rPr lang="en-US" sz="1400" b="0" i="0" u="none" strike="noStrike" dirty="0" err="1">
                <a:solidFill>
                  <a:srgbClr val="2954D1"/>
                </a:solidFill>
                <a:effectLst/>
                <a:latin typeface="Arial" panose="020B0604020202020204" pitchFamily="34" charset="0"/>
                <a:hlinkClick r:id="rId2"/>
              </a:rPr>
              <a:t>LibGuide</a:t>
            </a:r>
            <a:endParaRPr lang="en-US" sz="1400" b="0" i="0" dirty="0">
              <a:solidFill>
                <a:srgbClr val="333333"/>
              </a:solidFill>
              <a:effectLst/>
              <a:latin typeface="Arial" panose="020B0604020202020204" pitchFamily="34" charset="0"/>
            </a:endParaRPr>
          </a:p>
          <a:p>
            <a:br>
              <a:rPr lang="en-US" sz="1400" b="0" i="0" dirty="0">
                <a:solidFill>
                  <a:srgbClr val="333333"/>
                </a:solidFill>
                <a:effectLst/>
                <a:latin typeface="Arial" panose="020B0604020202020204" pitchFamily="34" charset="0"/>
              </a:rPr>
            </a:br>
            <a:endParaRPr lang="en-SI" sz="1400" dirty="0"/>
          </a:p>
        </p:txBody>
      </p:sp>
      <p:pic>
        <p:nvPicPr>
          <p:cNvPr id="9" name="Picture 2">
            <a:extLst>
              <a:ext uri="{FF2B5EF4-FFF2-40B4-BE49-F238E27FC236}">
                <a16:creationId xmlns:a16="http://schemas.microsoft.com/office/drawing/2014/main" id="{8F4770A3-6BCD-44C2-8083-F1242BF2FE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4193" y="1934315"/>
            <a:ext cx="4825139" cy="3936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0003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C44DB7-F6A7-488A-B6D6-AC33E456492F}"/>
              </a:ext>
            </a:extLst>
          </p:cNvPr>
          <p:cNvSpPr>
            <a:spLocks noGrp="1"/>
          </p:cNvSpPr>
          <p:nvPr>
            <p:ph idx="1"/>
          </p:nvPr>
        </p:nvSpPr>
        <p:spPr>
          <a:xfrm>
            <a:off x="609599" y="2360259"/>
            <a:ext cx="7554940" cy="3765905"/>
          </a:xfrm>
        </p:spPr>
        <p:txBody>
          <a:bodyPr>
            <a:normAutofit fontScale="77500" lnSpcReduction="20000"/>
          </a:bodyPr>
          <a:lstStyle/>
          <a:p>
            <a:pPr marL="514350" indent="-514350">
              <a:buFont typeface="+mj-lt"/>
              <a:buAutoNum type="arabicPeriod"/>
            </a:pPr>
            <a:r>
              <a:rPr lang="sl-SI" b="1" dirty="0"/>
              <a:t>Ethics</a:t>
            </a:r>
          </a:p>
          <a:p>
            <a:pPr lvl="1"/>
            <a:r>
              <a:rPr lang="sl-SI" sz="2800" dirty="0"/>
              <a:t> RDM is part of the responsible conduct of research, i.e. the practice of scientific inviestigation with integrity</a:t>
            </a:r>
          </a:p>
          <a:p>
            <a:pPr lvl="1"/>
            <a:r>
              <a:rPr lang="sl-SI" sz="2800" dirty="0"/>
              <a:t> Reproducibility crisis in science (well-managed and accessible data allows others to validate and replicate findings)</a:t>
            </a:r>
          </a:p>
          <a:p>
            <a:pPr marL="514350" indent="-514350">
              <a:buFont typeface="+mj-lt"/>
              <a:buAutoNum type="arabicPeriod"/>
            </a:pPr>
            <a:r>
              <a:rPr lang="sl-SI" b="1" dirty="0"/>
              <a:t>Requirements imposed by funders and publishers</a:t>
            </a:r>
          </a:p>
          <a:p>
            <a:pPr lvl="1"/>
            <a:r>
              <a:rPr lang="sl-SI" sz="2800" dirty="0"/>
              <a:t> Open Science is one of the pillars of the Horizon Europe, the new EU framework programme for research and innovation</a:t>
            </a:r>
          </a:p>
          <a:p>
            <a:pPr marL="514350" indent="-514350">
              <a:buFont typeface="+mj-lt"/>
              <a:buAutoNum type="arabicPeriod"/>
            </a:pPr>
            <a:r>
              <a:rPr lang="sl-SI" b="1" dirty="0"/>
              <a:t>Saves times and resources (in the long run)</a:t>
            </a:r>
          </a:p>
        </p:txBody>
      </p:sp>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a:t>Horizon 2020 Framework Programme of the European Union; H2020 WIDESPREAD-2-Teaming: #739574</a:t>
            </a:r>
            <a:endParaRPr lang="en-US" dirty="0"/>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7</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a:xfrm>
            <a:off x="609600" y="1100317"/>
            <a:ext cx="10972800" cy="1143000"/>
          </a:xfrm>
        </p:spPr>
        <p:txBody>
          <a:bodyPr/>
          <a:lstStyle/>
          <a:p>
            <a:r>
              <a:rPr lang="sl-SI" sz="3600" dirty="0">
                <a:solidFill>
                  <a:srgbClr val="67A332"/>
                </a:solidFill>
              </a:rPr>
              <a:t>Why shoud this interest us?</a:t>
            </a:r>
            <a:endParaRPr lang="en-SI" sz="3600" dirty="0">
              <a:solidFill>
                <a:srgbClr val="67A332"/>
              </a:solidFill>
            </a:endParaRPr>
          </a:p>
        </p:txBody>
      </p:sp>
      <p:pic>
        <p:nvPicPr>
          <p:cNvPr id="2052" name="Picture 4" descr="man in black and white long sleeve shirt">
            <a:extLst>
              <a:ext uri="{FF2B5EF4-FFF2-40B4-BE49-F238E27FC236}">
                <a16:creationId xmlns:a16="http://schemas.microsoft.com/office/drawing/2014/main" id="{5D3FC35B-0DF7-4D87-A7AA-0172E451A1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53586" y="1100379"/>
            <a:ext cx="3228814" cy="4843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6509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C44DB7-F6A7-488A-B6D6-AC33E456492F}"/>
              </a:ext>
            </a:extLst>
          </p:cNvPr>
          <p:cNvSpPr>
            <a:spLocks noGrp="1"/>
          </p:cNvSpPr>
          <p:nvPr>
            <p:ph idx="1"/>
          </p:nvPr>
        </p:nvSpPr>
        <p:spPr>
          <a:xfrm>
            <a:off x="609599" y="2360259"/>
            <a:ext cx="7554940" cy="3765905"/>
          </a:xfrm>
        </p:spPr>
        <p:txBody>
          <a:bodyPr>
            <a:normAutofit fontScale="92500" lnSpcReduction="20000"/>
          </a:bodyPr>
          <a:lstStyle/>
          <a:p>
            <a:r>
              <a:rPr lang="sl-SI" sz="3200" dirty="0"/>
              <a:t> A lot of research is done in collaboration with industry which is reluctant to share data</a:t>
            </a:r>
          </a:p>
          <a:p>
            <a:r>
              <a:rPr lang="sl-SI" sz="3200" dirty="0"/>
              <a:t> Fear of losing competitive advantage</a:t>
            </a:r>
          </a:p>
          <a:p>
            <a:r>
              <a:rPr lang="sl-SI" sz="3200" dirty="0"/>
              <a:t> Fear of data being misused and misinterpreted</a:t>
            </a:r>
          </a:p>
          <a:p>
            <a:r>
              <a:rPr lang="sl-SI" sz="3200" dirty="0"/>
              <a:t> Lack of metadata standards and ontologies (for certain engineering fields)</a:t>
            </a:r>
          </a:p>
          <a:p>
            <a:r>
              <a:rPr lang="sl-SI" sz="3200" dirty="0"/>
              <a:t> Lack of domain-specific repositories (for certain engineering fields)</a:t>
            </a:r>
            <a:endParaRPr lang="en-GB" sz="3200" dirty="0"/>
          </a:p>
        </p:txBody>
      </p:sp>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a:t>Horizon 2020 Framework Programme of the European Union; H2020 WIDESPREAD-2-Teaming: #739574</a:t>
            </a:r>
            <a:endParaRPr lang="en-US" dirty="0"/>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8</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a:xfrm>
            <a:off x="609600" y="1100317"/>
            <a:ext cx="10972800" cy="1143000"/>
          </a:xfrm>
        </p:spPr>
        <p:txBody>
          <a:bodyPr/>
          <a:lstStyle/>
          <a:p>
            <a:r>
              <a:rPr lang="sl-SI" sz="3600" dirty="0">
                <a:solidFill>
                  <a:srgbClr val="67A332"/>
                </a:solidFill>
              </a:rPr>
              <a:t>Key data challenges in engineering</a:t>
            </a:r>
            <a:endParaRPr lang="en-SI" sz="3600" dirty="0">
              <a:solidFill>
                <a:srgbClr val="67A332"/>
              </a:solidFill>
            </a:endParaRPr>
          </a:p>
        </p:txBody>
      </p:sp>
      <p:pic>
        <p:nvPicPr>
          <p:cNvPr id="4098" name="Picture 2" descr="wood slab lot">
            <a:extLst>
              <a:ext uri="{FF2B5EF4-FFF2-40B4-BE49-F238E27FC236}">
                <a16:creationId xmlns:a16="http://schemas.microsoft.com/office/drawing/2014/main" id="{1C3037AF-DAA9-4BC9-8508-803D964D710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31078" y="1185620"/>
            <a:ext cx="3151322" cy="47269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3255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AC44DB7-F6A7-488A-B6D6-AC33E456492F}"/>
              </a:ext>
            </a:extLst>
          </p:cNvPr>
          <p:cNvSpPr>
            <a:spLocks noGrp="1"/>
          </p:cNvSpPr>
          <p:nvPr>
            <p:ph idx="1"/>
          </p:nvPr>
        </p:nvSpPr>
        <p:spPr>
          <a:xfrm>
            <a:off x="609599" y="2360259"/>
            <a:ext cx="7554940" cy="3765905"/>
          </a:xfrm>
        </p:spPr>
        <p:txBody>
          <a:bodyPr>
            <a:normAutofit fontScale="77500" lnSpcReduction="20000"/>
          </a:bodyPr>
          <a:lstStyle/>
          <a:p>
            <a:r>
              <a:rPr lang="sl-SI" dirty="0"/>
              <a:t>A formal document that outlines how data are to be handled during a research project, and after the project is completed</a:t>
            </a:r>
          </a:p>
          <a:p>
            <a:r>
              <a:rPr lang="sl-SI" dirty="0"/>
              <a:t>What should a DMP include?</a:t>
            </a:r>
          </a:p>
          <a:p>
            <a:pPr lvl="1"/>
            <a:r>
              <a:rPr lang="sl-SI" sz="2800" dirty="0"/>
              <a:t> Description of data to be collected/created</a:t>
            </a:r>
          </a:p>
          <a:p>
            <a:pPr lvl="1"/>
            <a:r>
              <a:rPr lang="sl-SI" sz="2800" dirty="0"/>
              <a:t> Standards/methodologies for data collection and management</a:t>
            </a:r>
          </a:p>
          <a:p>
            <a:pPr lvl="1"/>
            <a:r>
              <a:rPr lang="sl-SI" sz="2800" dirty="0"/>
              <a:t> Ethics and intellectual property right</a:t>
            </a:r>
          </a:p>
          <a:p>
            <a:pPr lvl="1"/>
            <a:r>
              <a:rPr lang="sl-SI" sz="2800" dirty="0"/>
              <a:t> Plans for data sharing and access</a:t>
            </a:r>
          </a:p>
          <a:p>
            <a:pPr lvl="1"/>
            <a:r>
              <a:rPr lang="sl-SI" sz="2800" dirty="0"/>
              <a:t> Strategy for long-term preservation</a:t>
            </a:r>
          </a:p>
          <a:p>
            <a:r>
              <a:rPr lang="sl-SI" sz="3200" dirty="0"/>
              <a:t>Useful resources: </a:t>
            </a:r>
            <a:r>
              <a:rPr lang="sl-SI" sz="3200" dirty="0">
                <a:solidFill>
                  <a:srgbClr val="67A332"/>
                </a:solidFill>
                <a:hlinkClick r:id="rId3">
                  <a:extLst>
                    <a:ext uri="{A12FA001-AC4F-418D-AE19-62706E023703}">
                      <ahyp:hlinkClr xmlns:ahyp="http://schemas.microsoft.com/office/drawing/2018/hyperlinkcolor" val="tx"/>
                    </a:ext>
                  </a:extLst>
                </a:hlinkClick>
              </a:rPr>
              <a:t>Digital Curation Centre</a:t>
            </a:r>
            <a:endParaRPr lang="sl-SI" sz="3200" dirty="0">
              <a:solidFill>
                <a:srgbClr val="67A332"/>
              </a:solidFill>
            </a:endParaRPr>
          </a:p>
        </p:txBody>
      </p:sp>
      <p:sp>
        <p:nvSpPr>
          <p:cNvPr id="4" name="Footer Placeholder 3">
            <a:extLst>
              <a:ext uri="{FF2B5EF4-FFF2-40B4-BE49-F238E27FC236}">
                <a16:creationId xmlns:a16="http://schemas.microsoft.com/office/drawing/2014/main" id="{64FFD674-48AE-4EA3-B00B-938B50E3D021}"/>
              </a:ext>
            </a:extLst>
          </p:cNvPr>
          <p:cNvSpPr>
            <a:spLocks noGrp="1"/>
          </p:cNvSpPr>
          <p:nvPr>
            <p:ph type="ftr" sz="quarter" idx="11"/>
          </p:nvPr>
        </p:nvSpPr>
        <p:spPr/>
        <p:txBody>
          <a:bodyPr/>
          <a:lstStyle/>
          <a:p>
            <a:r>
              <a:rPr lang="en-US"/>
              <a:t>Horizon 2020 Framework Programme of the European Union; H2020 WIDESPREAD-2-Teaming: #739574</a:t>
            </a:r>
            <a:endParaRPr lang="en-US" dirty="0"/>
          </a:p>
        </p:txBody>
      </p:sp>
      <p:sp>
        <p:nvSpPr>
          <p:cNvPr id="5" name="Slide Number Placeholder 4">
            <a:extLst>
              <a:ext uri="{FF2B5EF4-FFF2-40B4-BE49-F238E27FC236}">
                <a16:creationId xmlns:a16="http://schemas.microsoft.com/office/drawing/2014/main" id="{D9D1E760-B2DE-4950-A744-5EF55DB7F85E}"/>
              </a:ext>
            </a:extLst>
          </p:cNvPr>
          <p:cNvSpPr>
            <a:spLocks noGrp="1"/>
          </p:cNvSpPr>
          <p:nvPr>
            <p:ph type="sldNum" sz="quarter" idx="12"/>
          </p:nvPr>
        </p:nvSpPr>
        <p:spPr/>
        <p:txBody>
          <a:bodyPr/>
          <a:lstStyle/>
          <a:p>
            <a:fld id="{D9FBC134-5898-1041-A112-29B275E19148}" type="slidenum">
              <a:rPr lang="en-US" smtClean="0"/>
              <a:t>9</a:t>
            </a:fld>
            <a:endParaRPr lang="en-US"/>
          </a:p>
        </p:txBody>
      </p:sp>
      <p:sp>
        <p:nvSpPr>
          <p:cNvPr id="2" name="Title 1">
            <a:extLst>
              <a:ext uri="{FF2B5EF4-FFF2-40B4-BE49-F238E27FC236}">
                <a16:creationId xmlns:a16="http://schemas.microsoft.com/office/drawing/2014/main" id="{A0161AB8-FCD4-496F-B305-A65C1344FBC0}"/>
              </a:ext>
            </a:extLst>
          </p:cNvPr>
          <p:cNvSpPr>
            <a:spLocks noGrp="1"/>
          </p:cNvSpPr>
          <p:nvPr>
            <p:ph type="title"/>
          </p:nvPr>
        </p:nvSpPr>
        <p:spPr>
          <a:xfrm>
            <a:off x="609600" y="1100317"/>
            <a:ext cx="10972800" cy="1143000"/>
          </a:xfrm>
        </p:spPr>
        <p:txBody>
          <a:bodyPr/>
          <a:lstStyle/>
          <a:p>
            <a:r>
              <a:rPr lang="sl-SI" sz="3600" dirty="0">
                <a:solidFill>
                  <a:srgbClr val="67A332"/>
                </a:solidFill>
              </a:rPr>
              <a:t>Data management plan (DMP)</a:t>
            </a:r>
            <a:endParaRPr lang="en-SI" sz="3600" dirty="0">
              <a:solidFill>
                <a:srgbClr val="67A332"/>
              </a:solidFill>
            </a:endParaRPr>
          </a:p>
        </p:txBody>
      </p:sp>
      <p:pic>
        <p:nvPicPr>
          <p:cNvPr id="5124" name="Picture 4" descr="woman writing using pen">
            <a:extLst>
              <a:ext uri="{FF2B5EF4-FFF2-40B4-BE49-F238E27FC236}">
                <a16:creationId xmlns:a16="http://schemas.microsoft.com/office/drawing/2014/main" id="{4A087DDF-299F-4DEE-B3F1-B62D997ED9B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37600" y="1522059"/>
            <a:ext cx="2844800" cy="426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7071251"/>
      </p:ext>
    </p:extLst>
  </p:cSld>
  <p:clrMapOvr>
    <a:masterClrMapping/>
  </p:clrMapOvr>
</p:sld>
</file>

<file path=ppt/theme/theme1.xml><?xml version="1.0" encoding="utf-8"?>
<a:theme xmlns:a="http://schemas.openxmlformats.org/drawingml/2006/main" name="PPTtemplateSystemFo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8D8231A1-38D3-3643-9A61-56D2C93EA705}" vid="{A9F1DC50-B1E9-D74B-8575-1F5602A43EF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D6631B8DCFDF8949BD6FF1C64206746C" ma:contentTypeVersion="11" ma:contentTypeDescription="Ustvari nov dokument." ma:contentTypeScope="" ma:versionID="a6f8481462ce26fb435bbcebcd3fa0a0">
  <xsd:schema xmlns:xsd="http://www.w3.org/2001/XMLSchema" xmlns:xs="http://www.w3.org/2001/XMLSchema" xmlns:p="http://schemas.microsoft.com/office/2006/metadata/properties" xmlns:ns3="9d13c916-9573-4e0e-ba2f-8da3615cf801" xmlns:ns4="09dcc16a-2762-4692-beac-41e4ac474915" targetNamespace="http://schemas.microsoft.com/office/2006/metadata/properties" ma:root="true" ma:fieldsID="94560714c21423269d01d562327d549a" ns3:_="" ns4:_="">
    <xsd:import namespace="9d13c916-9573-4e0e-ba2f-8da3615cf801"/>
    <xsd:import namespace="09dcc16a-2762-4692-beac-41e4ac474915"/>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13c916-9573-4e0e-ba2f-8da3615cf801"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dcc16a-2762-4692-beac-41e4ac474915" elementFormDefault="qualified">
    <xsd:import namespace="http://schemas.microsoft.com/office/2006/documentManagement/types"/>
    <xsd:import namespace="http://schemas.microsoft.com/office/infopath/2007/PartnerControls"/>
    <xsd:element name="SharedWithUsers" ma:index="14" nillable="true" ma:displayName="V skupni rabi z"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V skupni rabi s podrobnostmi" ma:internalName="SharedWithDetails" ma:readOnly="true">
      <xsd:simpleType>
        <xsd:restriction base="dms:Note">
          <xsd:maxLength value="255"/>
        </xsd:restriction>
      </xsd:simpleType>
    </xsd:element>
    <xsd:element name="SharingHintHash" ma:index="16" nillable="true" ma:displayName="Razprševanje namiga za skupno rabo"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Vrsta vsebine"/>
        <xsd:element ref="dc:title" minOccurs="0" maxOccurs="1" ma:index="4" ma:displayName="Naslov"/>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B756F85-B2DF-43E9-95C7-D3604C2C1826}">
  <ds:schemaRefs>
    <ds:schemaRef ds:uri="http://schemas.microsoft.com/sharepoint/v3/contenttype/forms"/>
  </ds:schemaRefs>
</ds:datastoreItem>
</file>

<file path=customXml/itemProps2.xml><?xml version="1.0" encoding="utf-8"?>
<ds:datastoreItem xmlns:ds="http://schemas.openxmlformats.org/officeDocument/2006/customXml" ds:itemID="{8B673221-6FD2-4171-AB39-459F242C9E4E}">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BFBA854B-5395-40DB-A1C4-4B5DAF426D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13c916-9573-4e0e-ba2f-8da3615cf801"/>
    <ds:schemaRef ds:uri="09dcc16a-2762-4692-beac-41e4ac4749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Wide-PPTtemplateSystemFont</Template>
  <TotalTime>2045</TotalTime>
  <Words>1852</Words>
  <Application>Microsoft Office PowerPoint</Application>
  <PresentationFormat>Widescreen</PresentationFormat>
  <Paragraphs>226</Paragraphs>
  <Slides>27</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Hind</vt:lpstr>
      <vt:lpstr>PPTtemplateSystemFont</vt:lpstr>
      <vt:lpstr>Research Data Management (RDM)</vt:lpstr>
      <vt:lpstr>Outline</vt:lpstr>
      <vt:lpstr>What type of digital content do you generate in your research? (n=28)</vt:lpstr>
      <vt:lpstr>What formats you use to save your data? (n=28)</vt:lpstr>
      <vt:lpstr>Where do you store your research data? (n=28)</vt:lpstr>
      <vt:lpstr>What is Research Data Management?</vt:lpstr>
      <vt:lpstr>Why shoud this interest us?</vt:lpstr>
      <vt:lpstr>Key data challenges in engineering</vt:lpstr>
      <vt:lpstr>Data management plan (DMP)</vt:lpstr>
      <vt:lpstr>DMP template – questions to respond</vt:lpstr>
      <vt:lpstr>1. Data collection</vt:lpstr>
      <vt:lpstr>PowerPoint Presentation</vt:lpstr>
      <vt:lpstr>2. Documentation and metadata</vt:lpstr>
      <vt:lpstr>The FAIR data principles</vt:lpstr>
      <vt:lpstr>Open vs. FAIR data</vt:lpstr>
      <vt:lpstr>3. Ethics and legal compliance</vt:lpstr>
      <vt:lpstr>4. Storage and backup</vt:lpstr>
      <vt:lpstr>5. Selection and preservation</vt:lpstr>
      <vt:lpstr>Research data repositories</vt:lpstr>
      <vt:lpstr>Example of domain-specific repository</vt:lpstr>
      <vt:lpstr>6. Data Sharing</vt:lpstr>
      <vt:lpstr>7. Responsibilities and resources</vt:lpstr>
      <vt:lpstr>DMP examples</vt:lpstr>
      <vt:lpstr>Where to learn more?</vt:lpstr>
      <vt:lpstr>PowerPoint Presentation</vt:lpstr>
      <vt:lpstr>Questions?</vt:lpstr>
      <vt:lpstr>Let‘s stay in contact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Ana Slavec</dc:creator>
  <cp:lastModifiedBy>Ana Slavec</cp:lastModifiedBy>
  <cp:revision>109</cp:revision>
  <dcterms:created xsi:type="dcterms:W3CDTF">2019-09-16T17:23:25Z</dcterms:created>
  <dcterms:modified xsi:type="dcterms:W3CDTF">2021-04-23T10:06:07Z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0x010100D6631B8DCFDF8949BD6FF1C64206746C</vt:lpwstr>
  </property>
</Properties>
</file>