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70" r:id="rId3"/>
    <p:sldId id="274" r:id="rId4"/>
    <p:sldId id="280" r:id="rId5"/>
    <p:sldId id="281" r:id="rId6"/>
    <p:sldId id="282" r:id="rId7"/>
    <p:sldId id="283" r:id="rId8"/>
    <p:sldId id="276" r:id="rId9"/>
    <p:sldId id="277" r:id="rId10"/>
    <p:sldId id="278" r:id="rId11"/>
    <p:sldId id="261" r:id="rId12"/>
    <p:sldId id="262" r:id="rId13"/>
    <p:sldId id="263" r:id="rId14"/>
    <p:sldId id="264" r:id="rId15"/>
    <p:sldId id="279" r:id="rId16"/>
    <p:sldId id="265" r:id="rId17"/>
    <p:sldId id="266" r:id="rId18"/>
    <p:sldId id="267" r:id="rId19"/>
    <p:sldId id="275" r:id="rId20"/>
    <p:sldId id="271" r:id="rId21"/>
    <p:sldId id="272" r:id="rId22"/>
    <p:sldId id="273" r:id="rId23"/>
    <p:sldId id="26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76"/>
    <p:restoredTop sz="94558"/>
  </p:normalViewPr>
  <p:slideViewPr>
    <p:cSldViewPr snapToGrid="0" snapToObjects="1">
      <p:cViewPr varScale="1">
        <p:scale>
          <a:sx n="121" d="100"/>
          <a:sy n="121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10F62-1D3A-B744-A0AE-B80EE33B25D5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9821A-BCA9-DE4E-8C7F-28DD8D0DB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87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67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77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717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83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4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60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43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1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5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40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45339-AE4A-E243-A11C-E552086E173D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9C984-D75E-8646-B428-E9173E7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LAMP Clinician Guide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Prepared December 14, 2020</a:t>
            </a:r>
          </a:p>
        </p:txBody>
      </p:sp>
    </p:spTree>
    <p:extLst>
      <p:ext uri="{BB962C8B-B14F-4D97-AF65-F5344CB8AC3E}">
        <p14:creationId xmlns:p14="http://schemas.microsoft.com/office/powerpoint/2010/main" val="513445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Then, click the box next to the Patient ID and select “Rename”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/>
          <a:stretch/>
        </p:blipFill>
        <p:spPr>
          <a:xfrm>
            <a:off x="2614930" y="2027583"/>
            <a:ext cx="6962140" cy="4149380"/>
          </a:xfrm>
        </p:spPr>
      </p:pic>
    </p:spTree>
    <p:extLst>
      <p:ext uri="{BB962C8B-B14F-4D97-AF65-F5344CB8AC3E}">
        <p14:creationId xmlns:p14="http://schemas.microsoft.com/office/powerpoint/2010/main" val="1689003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 find a patient already in LAMP, use the hotkey CTRL + F on a PC or command + F on a mac, then type in the box highlighted to search the patient’s name within the page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16" y="2353053"/>
            <a:ext cx="6118253" cy="3823909"/>
          </a:xfrm>
        </p:spPr>
      </p:pic>
    </p:spTree>
    <p:extLst>
      <p:ext uri="{BB962C8B-B14F-4D97-AF65-F5344CB8AC3E}">
        <p14:creationId xmlns:p14="http://schemas.microsoft.com/office/powerpoint/2010/main" val="2004746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name of patient to proceed to assessments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94037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You will be sent to the ”Prevent” tab, which shows previous data. Select the “Assess” tab, highlighted here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593008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54" y="716817"/>
            <a:ext cx="10706100" cy="434975"/>
          </a:xfrm>
        </p:spPr>
        <p:txBody>
          <a:bodyPr>
            <a:normAutofit fontScale="90000"/>
          </a:bodyPr>
          <a:lstStyle/>
          <a:p>
            <a:r>
              <a:rPr lang="en-US" dirty="0"/>
              <a:t>Here you will find all assessments. You can choose to share your screen with the client and read aloud or allow them to read quietly to themselves 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443785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836" y="365125"/>
            <a:ext cx="3955774" cy="5677866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There are some assessments that you will complete without client feedback. These assessments should be kept private and NOT shown in </a:t>
            </a:r>
            <a:r>
              <a:rPr lang="en-US" sz="3600" dirty="0" err="1"/>
              <a:t>screenshare</a:t>
            </a:r>
            <a:r>
              <a:rPr lang="en-US" sz="3600" dirty="0"/>
              <a:t> with the client. These include: “Global Functioning,” “Symptom Severity” “Modified Overt Aggression Scale,” and “FEP Engagement”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863" y="1212574"/>
            <a:ext cx="7656112" cy="4785071"/>
          </a:xfrm>
        </p:spPr>
      </p:pic>
    </p:spTree>
    <p:extLst>
      <p:ext uri="{BB962C8B-B14F-4D97-AF65-F5344CB8AC3E}">
        <p14:creationId xmlns:p14="http://schemas.microsoft.com/office/powerpoint/2010/main" val="292006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en-US" dirty="0"/>
              <a:t>You may administer surveys in any order you wish over the course of one or multiple sessions. To begin, select “Start Survey”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984651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1806560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Complete the survey and then select “Submit.” At least one answer per survey is required to submit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1993883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”X” out of this to continue with the other assessments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484882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6739" y="2333073"/>
            <a:ext cx="10515600" cy="1325563"/>
          </a:xfrm>
        </p:spPr>
        <p:txBody>
          <a:bodyPr/>
          <a:lstStyle/>
          <a:p>
            <a:r>
              <a:rPr lang="en-US" dirty="0"/>
              <a:t>Stop here if you DO NOT want to review previous data</a:t>
            </a:r>
          </a:p>
        </p:txBody>
      </p:sp>
    </p:spTree>
    <p:extLst>
      <p:ext uri="{BB962C8B-B14F-4D97-AF65-F5344CB8AC3E}">
        <p14:creationId xmlns:p14="http://schemas.microsoft.com/office/powerpoint/2010/main" val="2145996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Open a browser or your LAMP application and input the username and password you created for yourself. The domain is “</a:t>
            </a:r>
            <a:r>
              <a:rPr lang="en-US" dirty="0" err="1"/>
              <a:t>lamp.mapnet.io</a:t>
            </a:r>
            <a:r>
              <a:rPr lang="en-US" dirty="0"/>
              <a:t>”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46" y="2084042"/>
            <a:ext cx="5979107" cy="4351338"/>
          </a:xfrm>
        </p:spPr>
      </p:pic>
    </p:spTree>
    <p:extLst>
      <p:ext uri="{BB962C8B-B14F-4D97-AF65-F5344CB8AC3E}">
        <p14:creationId xmlns:p14="http://schemas.microsoft.com/office/powerpoint/2010/main" val="1689104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review previous assessments, select the ”Prevent” tab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631042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For this example, only one assessment has been completed. There may be more or fewer assessments in an actual patient’s “Prevent” tab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2506662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528508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the assessment you would like to review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89972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Here, you will find the completed assessment data over time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91370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will see a list of patients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668003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 add a new clinician or researcher to your LAMP Team, click the icon at the top right of the screen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640" y="1825625"/>
            <a:ext cx="7376719" cy="4351338"/>
          </a:xfrm>
        </p:spPr>
      </p:pic>
    </p:spTree>
    <p:extLst>
      <p:ext uri="{BB962C8B-B14F-4D97-AF65-F5344CB8AC3E}">
        <p14:creationId xmlns:p14="http://schemas.microsoft.com/office/powerpoint/2010/main" val="789426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Then, click “Manage credentials”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029" y="1825625"/>
            <a:ext cx="7299942" cy="4351338"/>
          </a:xfrm>
        </p:spPr>
      </p:pic>
    </p:spTree>
    <p:extLst>
      <p:ext uri="{BB962C8B-B14F-4D97-AF65-F5344CB8AC3E}">
        <p14:creationId xmlns:p14="http://schemas.microsoft.com/office/powerpoint/2010/main" val="82754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the + icon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693" y="1825625"/>
            <a:ext cx="8110613" cy="4351338"/>
          </a:xfrm>
        </p:spPr>
      </p:pic>
    </p:spTree>
    <p:extLst>
      <p:ext uri="{BB962C8B-B14F-4D97-AF65-F5344CB8AC3E}">
        <p14:creationId xmlns:p14="http://schemas.microsoft.com/office/powerpoint/2010/main" val="1097155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Enter the team member’s name and email. You will need to create a temporary password that can be changed once the team member accesses their account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828" y="2243068"/>
            <a:ext cx="6736344" cy="4351338"/>
          </a:xfrm>
        </p:spPr>
      </p:pic>
    </p:spTree>
    <p:extLst>
      <p:ext uri="{BB962C8B-B14F-4D97-AF65-F5344CB8AC3E}">
        <p14:creationId xmlns:p14="http://schemas.microsoft.com/office/powerpoint/2010/main" val="76072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create a new patient, select “Add,” then “Patient”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/>
          <a:stretch/>
        </p:blipFill>
        <p:spPr>
          <a:xfrm>
            <a:off x="2272712" y="2027582"/>
            <a:ext cx="7304358" cy="4353339"/>
          </a:xfrm>
        </p:spPr>
      </p:pic>
    </p:spTree>
    <p:extLst>
      <p:ext uri="{BB962C8B-B14F-4D97-AF65-F5344CB8AC3E}">
        <p14:creationId xmlns:p14="http://schemas.microsoft.com/office/powerpoint/2010/main" val="1633493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change the name of a patient, first find the name that matches the randomly assigned ID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8"/>
          <a:stretch/>
        </p:blipFill>
        <p:spPr>
          <a:xfrm>
            <a:off x="2614929" y="2047461"/>
            <a:ext cx="7238977" cy="4293704"/>
          </a:xfrm>
        </p:spPr>
      </p:pic>
    </p:spTree>
    <p:extLst>
      <p:ext uri="{BB962C8B-B14F-4D97-AF65-F5344CB8AC3E}">
        <p14:creationId xmlns:p14="http://schemas.microsoft.com/office/powerpoint/2010/main" val="967461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423</Words>
  <Application>Microsoft Macintosh PowerPoint</Application>
  <PresentationFormat>Widescreen</PresentationFormat>
  <Paragraphs>24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LAMP Clinician Guide</vt:lpstr>
      <vt:lpstr>Open a browser or your LAMP application and input the username and password you created for yourself. The domain is “lamp.mapnet.io”</vt:lpstr>
      <vt:lpstr>You will see a list of patients </vt:lpstr>
      <vt:lpstr>To add a new clinician or researcher to your LAMP Team, click the icon at the top right of the screen</vt:lpstr>
      <vt:lpstr>Then, click “Manage credentials” </vt:lpstr>
      <vt:lpstr>Click the + icon</vt:lpstr>
      <vt:lpstr>Enter the team member’s name and email. You will need to create a temporary password that can be changed once the team member accesses their account</vt:lpstr>
      <vt:lpstr>To create a new patient, select “Add,” then “Patient” </vt:lpstr>
      <vt:lpstr>To change the name of a patient, first find the name that matches the randomly assigned ID </vt:lpstr>
      <vt:lpstr>Then, click the box next to the Patient ID and select “Rename” </vt:lpstr>
      <vt:lpstr>To find a patient already in LAMP, use the hotkey CTRL + F on a PC or command + F on a mac, then type in the box highlighted to search the patient’s name within the page</vt:lpstr>
      <vt:lpstr>Click name of patient to proceed to assessments</vt:lpstr>
      <vt:lpstr>You will be sent to the ”Prevent” tab, which shows previous data. Select the “Assess” tab, highlighted here</vt:lpstr>
      <vt:lpstr>Here you will find all assessments. You can choose to share your screen with the client and read aloud or allow them to read quietly to themselves  </vt:lpstr>
      <vt:lpstr>There are some assessments that you will complete without client feedback. These assessments should be kept private and NOT shown in screenshare with the client. These include: “Global Functioning,” “Symptom Severity” “Modified Overt Aggression Scale,” and “FEP Engagement” </vt:lpstr>
      <vt:lpstr>You may administer surveys in any order you wish over the course of one or multiple sessions. To begin, select “Start Survey”</vt:lpstr>
      <vt:lpstr>Complete the survey and then select “Submit.” At least one answer per survey is required to submit</vt:lpstr>
      <vt:lpstr>”X” out of this to continue with the other assessments</vt:lpstr>
      <vt:lpstr>Stop here if you DO NOT want to review previous data</vt:lpstr>
      <vt:lpstr>To review previous assessments, select the ”Prevent” tab</vt:lpstr>
      <vt:lpstr>For this example, only one assessment has been completed. There may be more or fewer assessments in an actual patient’s “Prevent” tab</vt:lpstr>
      <vt:lpstr>Select the assessment you would like to review</vt:lpstr>
      <vt:lpstr>Here, you will find the completed assessment data over time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LAMP Clinician Guide</dc:title>
  <dc:creator>Peter Durning</dc:creator>
  <cp:lastModifiedBy>Rebecca Bilden</cp:lastModifiedBy>
  <cp:revision>27</cp:revision>
  <dcterms:created xsi:type="dcterms:W3CDTF">2020-11-03T14:12:11Z</dcterms:created>
  <dcterms:modified xsi:type="dcterms:W3CDTF">2020-12-14T19:59:36Z</dcterms:modified>
</cp:coreProperties>
</file>