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5" autoAdjust="0"/>
    <p:restoredTop sz="94660"/>
  </p:normalViewPr>
  <p:slideViewPr>
    <p:cSldViewPr>
      <p:cViewPr varScale="1">
        <p:scale>
          <a:sx n="84" d="100"/>
          <a:sy n="84" d="100"/>
        </p:scale>
        <p:origin x="490" y="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7B9F0-F43C-4E6C-B6F7-D1234BAF510A}" type="datetimeFigureOut">
              <a:rPr lang="en-CA" smtClean="0"/>
              <a:t>2021-03-23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FC84-782C-4DCA-A94E-0202549D15C6}" type="slidenum">
              <a:rPr lang="en-CA" smtClean="0"/>
              <a:t>‹N°›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734766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7B9F0-F43C-4E6C-B6F7-D1234BAF510A}" type="datetimeFigureOut">
              <a:rPr lang="en-CA" smtClean="0"/>
              <a:t>2021-03-23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FC84-782C-4DCA-A94E-0202549D15C6}" type="slidenum">
              <a:rPr lang="en-CA" smtClean="0"/>
              <a:t>‹N°›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68092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7B9F0-F43C-4E6C-B6F7-D1234BAF510A}" type="datetimeFigureOut">
              <a:rPr lang="en-CA" smtClean="0"/>
              <a:t>2021-03-23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FC84-782C-4DCA-A94E-0202549D15C6}" type="slidenum">
              <a:rPr lang="en-CA" smtClean="0"/>
              <a:t>‹N°›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20490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7B9F0-F43C-4E6C-B6F7-D1234BAF510A}" type="datetimeFigureOut">
              <a:rPr lang="en-CA" smtClean="0"/>
              <a:t>2021-03-23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FC84-782C-4DCA-A94E-0202549D15C6}" type="slidenum">
              <a:rPr lang="en-CA" smtClean="0"/>
              <a:t>‹N°›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99382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7B9F0-F43C-4E6C-B6F7-D1234BAF510A}" type="datetimeFigureOut">
              <a:rPr lang="en-CA" smtClean="0"/>
              <a:t>2021-03-23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FC84-782C-4DCA-A94E-0202549D15C6}" type="slidenum">
              <a:rPr lang="en-CA" smtClean="0"/>
              <a:t>‹N°›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04954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7B9F0-F43C-4E6C-B6F7-D1234BAF510A}" type="datetimeFigureOut">
              <a:rPr lang="en-CA" smtClean="0"/>
              <a:t>2021-03-23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FC84-782C-4DCA-A94E-0202549D15C6}" type="slidenum">
              <a:rPr lang="en-CA" smtClean="0"/>
              <a:t>‹N°›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837240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7B9F0-F43C-4E6C-B6F7-D1234BAF510A}" type="datetimeFigureOut">
              <a:rPr lang="en-CA" smtClean="0"/>
              <a:t>2021-03-23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FC84-782C-4DCA-A94E-0202549D15C6}" type="slidenum">
              <a:rPr lang="en-CA" smtClean="0"/>
              <a:t>‹N°›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298047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7B9F0-F43C-4E6C-B6F7-D1234BAF510A}" type="datetimeFigureOut">
              <a:rPr lang="en-CA" smtClean="0"/>
              <a:t>2021-03-23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FC84-782C-4DCA-A94E-0202549D15C6}" type="slidenum">
              <a:rPr lang="en-CA" smtClean="0"/>
              <a:t>‹N°›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13140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7B9F0-F43C-4E6C-B6F7-D1234BAF510A}" type="datetimeFigureOut">
              <a:rPr lang="en-CA" smtClean="0"/>
              <a:t>2021-03-23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FC84-782C-4DCA-A94E-0202549D15C6}" type="slidenum">
              <a:rPr lang="en-CA" smtClean="0"/>
              <a:t>‹N°›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789439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7B9F0-F43C-4E6C-B6F7-D1234BAF510A}" type="datetimeFigureOut">
              <a:rPr lang="en-CA" smtClean="0"/>
              <a:t>2021-03-23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FC84-782C-4DCA-A94E-0202549D15C6}" type="slidenum">
              <a:rPr lang="en-CA" smtClean="0"/>
              <a:t>‹N°›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58312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7B9F0-F43C-4E6C-B6F7-D1234BAF510A}" type="datetimeFigureOut">
              <a:rPr lang="en-CA" smtClean="0"/>
              <a:t>2021-03-23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FC84-782C-4DCA-A94E-0202549D15C6}" type="slidenum">
              <a:rPr lang="en-CA" smtClean="0"/>
              <a:t>‹N°›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82989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57B9F0-F43C-4E6C-B6F7-D1234BAF510A}" type="datetimeFigureOut">
              <a:rPr lang="en-CA" smtClean="0"/>
              <a:t>2021-03-23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8DFC84-782C-4DCA-A94E-0202549D15C6}" type="slidenum">
              <a:rPr lang="en-CA" smtClean="0"/>
              <a:t>‹N°›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5982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7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507589" y="1845000"/>
            <a:ext cx="3168000" cy="3168000"/>
          </a:xfrm>
          <a:prstGeom prst="ellipse">
            <a:avLst/>
          </a:prstGeom>
          <a:solidFill>
            <a:schemeClr val="tx1">
              <a:alpha val="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6" name="Oval 5"/>
          <p:cNvSpPr/>
          <p:nvPr/>
        </p:nvSpPr>
        <p:spPr>
          <a:xfrm>
            <a:off x="5372413" y="2990000"/>
            <a:ext cx="1188000" cy="1188000"/>
          </a:xfrm>
          <a:prstGeom prst="ellipse">
            <a:avLst/>
          </a:prstGeom>
          <a:solidFill>
            <a:srgbClr val="FF0000">
              <a:alpha val="10196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096000" y="1719000"/>
            <a:ext cx="0" cy="3420000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4"/>
          <p:cNvSpPr>
            <a:spLocks/>
          </p:cNvSpPr>
          <p:nvPr/>
        </p:nvSpPr>
        <p:spPr>
          <a:xfrm>
            <a:off x="5830721" y="3163979"/>
            <a:ext cx="540000" cy="540000"/>
          </a:xfrm>
          <a:prstGeom prst="ellipse">
            <a:avLst/>
          </a:prstGeom>
          <a:solidFill>
            <a:schemeClr val="tx1">
              <a:alpha val="1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10" name="Straight Connector 9"/>
          <p:cNvCxnSpPr/>
          <p:nvPr/>
        </p:nvCxnSpPr>
        <p:spPr>
          <a:xfrm flipH="1" flipV="1">
            <a:off x="4386000" y="3430067"/>
            <a:ext cx="3420000" cy="4320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709288" y="2386871"/>
            <a:ext cx="7056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dirty="0" smtClean="0">
                <a:latin typeface="Modern No. 20" panose="02070704070505020303" pitchFamily="18" charset="0"/>
              </a:rPr>
              <a:t>Telescope </a:t>
            </a:r>
          </a:p>
          <a:p>
            <a:r>
              <a:rPr lang="en-CA" sz="1000" dirty="0" smtClean="0">
                <a:latin typeface="Modern No. 20" panose="02070704070505020303" pitchFamily="18" charset="0"/>
              </a:rPr>
              <a:t>    FOV </a:t>
            </a:r>
            <a:endParaRPr lang="en-CA" sz="1000" dirty="0">
              <a:latin typeface="Modern No. 20" panose="02070704070505020303" pitchFamily="18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5698111" y="3317398"/>
            <a:ext cx="540000" cy="540000"/>
            <a:chOff x="8823587" y="2067405"/>
            <a:chExt cx="809589" cy="792000"/>
          </a:xfrm>
        </p:grpSpPr>
        <p:sp>
          <p:nvSpPr>
            <p:cNvPr id="26" name="Oval 25"/>
            <p:cNvSpPr>
              <a:spLocks noChangeAspect="1"/>
            </p:cNvSpPr>
            <p:nvPr/>
          </p:nvSpPr>
          <p:spPr>
            <a:xfrm>
              <a:off x="8823587" y="2067405"/>
              <a:ext cx="809589" cy="792000"/>
            </a:xfrm>
            <a:prstGeom prst="ellipse">
              <a:avLst/>
            </a:prstGeom>
            <a:solidFill>
              <a:srgbClr val="FF0000">
                <a:alpha val="10196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cxnSp>
          <p:nvCxnSpPr>
            <p:cNvPr id="17" name="Straight Arrow Connector 16"/>
            <p:cNvCxnSpPr>
              <a:stCxn id="47" idx="6"/>
              <a:endCxn id="26" idx="2"/>
            </p:cNvCxnSpPr>
            <p:nvPr/>
          </p:nvCxnSpPr>
          <p:spPr>
            <a:xfrm flipH="1">
              <a:off x="8823587" y="2455426"/>
              <a:ext cx="461439" cy="7979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 w="lg" len="lg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4" name="Straight Arrow Connector 43"/>
          <p:cNvCxnSpPr>
            <a:stCxn id="23" idx="0"/>
            <a:endCxn id="4" idx="7"/>
          </p:cNvCxnSpPr>
          <p:nvPr/>
        </p:nvCxnSpPr>
        <p:spPr>
          <a:xfrm flipV="1">
            <a:off x="7062109" y="2308943"/>
            <a:ext cx="149537" cy="77928"/>
          </a:xfrm>
          <a:prstGeom prst="straightConnector1">
            <a:avLst/>
          </a:prstGeom>
          <a:ln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Oval 45"/>
          <p:cNvSpPr/>
          <p:nvPr/>
        </p:nvSpPr>
        <p:spPr>
          <a:xfrm>
            <a:off x="6051712" y="3385795"/>
            <a:ext cx="88576" cy="90745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7" name="Oval 46"/>
          <p:cNvSpPr/>
          <p:nvPr/>
        </p:nvSpPr>
        <p:spPr>
          <a:xfrm>
            <a:off x="5917317" y="3536585"/>
            <a:ext cx="88576" cy="9074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30"/>
              <p:cNvSpPr/>
              <p:nvPr/>
            </p:nvSpPr>
            <p:spPr>
              <a:xfrm>
                <a:off x="6010611" y="3105691"/>
                <a:ext cx="250371" cy="24622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fr-FR" sz="1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lang="fr-FR" sz="1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1" name="Rectangle 3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0611" y="3105691"/>
                <a:ext cx="250371" cy="24622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21"/>
              <p:cNvSpPr txBox="1"/>
              <p:nvPr/>
            </p:nvSpPr>
            <p:spPr>
              <a:xfrm>
                <a:off x="4679873" y="2509982"/>
                <a:ext cx="1169490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A" sz="1000" dirty="0" smtClean="0">
                    <a:solidFill>
                      <a:srgbClr val="FF0000"/>
                    </a:solidFill>
                    <a:latin typeface="Modern No. 20" panose="02070704070505020303" pitchFamily="18" charset="0"/>
                  </a:rPr>
                  <a:t>Short-exposure</a:t>
                </a:r>
              </a:p>
              <a:p>
                <a:pPr algn="ctr"/>
                <a:r>
                  <a:rPr lang="en-CA" sz="1000" dirty="0" smtClean="0">
                    <a:solidFill>
                      <a:srgbClr val="FF0000"/>
                    </a:solidFill>
                    <a:latin typeface="Modern No. 20" panose="02070704070505020303" pitchFamily="18" charset="0"/>
                  </a:rPr>
                  <a:t>star-spot </a:t>
                </a:r>
              </a:p>
              <a:p>
                <a:pPr algn="ctr"/>
                <a:r>
                  <a:rPr lang="en-CA" sz="1000" dirty="0" smtClean="0">
                    <a:solidFill>
                      <a:srgbClr val="FF0000"/>
                    </a:solidFill>
                    <a:latin typeface="Modern No. 20" panose="02070704070505020303" pitchFamily="18" charset="0"/>
                  </a:rPr>
                  <a:t>(FWHM </a:t>
                </a:r>
                <a:r>
                  <a:rPr lang="en-CA" sz="1000" dirty="0" smtClean="0">
                    <a:solidFill>
                      <a:srgbClr val="FF0000"/>
                    </a:solidFill>
                    <a:latin typeface="Modern No. 20" panose="02070704070505020303" pitchFamily="18" charset="0"/>
                    <a:sym typeface="Symbol" panose="05050102010706020507" pitchFamily="18" charset="2"/>
                  </a:rPr>
                  <a:t>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CA" sz="1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CA" sz="1000" dirty="0" smtClean="0">
                    <a:solidFill>
                      <a:srgbClr val="FF0000"/>
                    </a:solidFill>
                    <a:latin typeface="Modern No. 20" panose="02070704070505020303" pitchFamily="18" charset="0"/>
                    <a:sym typeface="Symbol" panose="05050102010706020507" pitchFamily="18" charset="2"/>
                  </a:rPr>
                  <a:t>)</a:t>
                </a:r>
                <a:endParaRPr lang="en-CA" sz="1000" dirty="0">
                  <a:solidFill>
                    <a:srgbClr val="FF0000"/>
                  </a:solidFill>
                  <a:latin typeface="Modern No. 20" panose="02070704070505020303" pitchFamily="18" charset="0"/>
                </a:endParaRPr>
              </a:p>
            </p:txBody>
          </p:sp>
        </mc:Choice>
        <mc:Fallback xmlns="">
          <p:sp>
            <p:nvSpPr>
              <p:cNvPr id="5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9873" y="2509982"/>
                <a:ext cx="1169490" cy="553998"/>
              </a:xfrm>
              <a:prstGeom prst="rect">
                <a:avLst/>
              </a:prstGeom>
              <a:blipFill>
                <a:blip r:embed="rId3"/>
                <a:stretch>
                  <a:fillRect b="-439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0" name="Straight Arrow Connector 40"/>
          <p:cNvCxnSpPr>
            <a:stCxn id="52" idx="2"/>
            <a:endCxn id="6" idx="1"/>
          </p:cNvCxnSpPr>
          <p:nvPr/>
        </p:nvCxnSpPr>
        <p:spPr>
          <a:xfrm>
            <a:off x="5264618" y="3063980"/>
            <a:ext cx="281774" cy="99999"/>
          </a:xfrm>
          <a:prstGeom prst="straightConnector1">
            <a:avLst/>
          </a:prstGeom>
          <a:ln>
            <a:solidFill>
              <a:srgbClr val="FF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necteur droit 70"/>
          <p:cNvCxnSpPr>
            <a:endCxn id="46" idx="5"/>
          </p:cNvCxnSpPr>
          <p:nvPr/>
        </p:nvCxnSpPr>
        <p:spPr>
          <a:xfrm flipH="1" flipV="1">
            <a:off x="6127316" y="3463251"/>
            <a:ext cx="548225" cy="598999"/>
          </a:xfrm>
          <a:prstGeom prst="line">
            <a:avLst/>
          </a:prstGeom>
          <a:ln w="63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necteur droit 72"/>
          <p:cNvCxnSpPr/>
          <p:nvPr/>
        </p:nvCxnSpPr>
        <p:spPr>
          <a:xfrm flipV="1">
            <a:off x="6476116" y="4007027"/>
            <a:ext cx="146911" cy="132972"/>
          </a:xfrm>
          <a:prstGeom prst="line">
            <a:avLst/>
          </a:prstGeom>
          <a:ln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ZoneTexte 75"/>
          <p:cNvSpPr txBox="1"/>
          <p:nvPr/>
        </p:nvSpPr>
        <p:spPr>
          <a:xfrm>
            <a:off x="6423132" y="4089059"/>
            <a:ext cx="6832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000" dirty="0" smtClean="0">
                <a:latin typeface="Modern No. 20" panose="02070704070505020303" pitchFamily="18" charset="0"/>
              </a:rPr>
              <a:t>Centering</a:t>
            </a:r>
          </a:p>
          <a:p>
            <a:pPr algn="ctr"/>
            <a:r>
              <a:rPr lang="en-CA" sz="1000" dirty="0" smtClean="0">
                <a:latin typeface="Modern No. 20" panose="02070704070505020303" pitchFamily="18" charset="0"/>
              </a:rPr>
              <a:t>error</a:t>
            </a:r>
            <a:endParaRPr lang="fr-FR" sz="1000" dirty="0">
              <a:latin typeface="Modern No. 20" panose="02070704070505020303" pitchFamily="18" charset="0"/>
            </a:endParaRPr>
          </a:p>
        </p:txBody>
      </p:sp>
      <p:cxnSp>
        <p:nvCxnSpPr>
          <p:cNvPr id="50" name="Connecteur droit 49"/>
          <p:cNvCxnSpPr/>
          <p:nvPr/>
        </p:nvCxnSpPr>
        <p:spPr>
          <a:xfrm flipH="1" flipV="1">
            <a:off x="5964984" y="3584000"/>
            <a:ext cx="538695" cy="585710"/>
          </a:xfrm>
          <a:prstGeom prst="line">
            <a:avLst/>
          </a:prstGeom>
          <a:ln w="63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46" idx="7"/>
            <a:endCxn id="5" idx="7"/>
          </p:cNvCxnSpPr>
          <p:nvPr/>
        </p:nvCxnSpPr>
        <p:spPr>
          <a:xfrm flipV="1">
            <a:off x="6127316" y="3243060"/>
            <a:ext cx="164324" cy="156024"/>
          </a:xfrm>
          <a:prstGeom prst="straightConnector1">
            <a:avLst/>
          </a:prstGeom>
          <a:ln>
            <a:solidFill>
              <a:schemeClr val="tx1"/>
            </a:solidFill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5652084" y="3525790"/>
                <a:ext cx="407804" cy="25949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0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sSub>
                            <m:sSubPr>
                              <m:ctrlPr>
                                <a:rPr lang="fr-FR" sz="1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fr-FR" sz="1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lang="fr-FR" sz="1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2084" y="3525790"/>
                <a:ext cx="407804" cy="25949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42900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F04A8D134D7AC4782D1353DB2587851" ma:contentTypeVersion="13" ma:contentTypeDescription="Crée un document." ma:contentTypeScope="" ma:versionID="06dd870d30493710173989dde4c593b1">
  <xsd:schema xmlns:xsd="http://www.w3.org/2001/XMLSchema" xmlns:xs="http://www.w3.org/2001/XMLSchema" xmlns:p="http://schemas.microsoft.com/office/2006/metadata/properties" xmlns:ns3="be037cee-2c1a-46a9-b54a-1a37683a8125" xmlns:ns4="50870555-8359-44c0-8b98-008a9a481a96" targetNamespace="http://schemas.microsoft.com/office/2006/metadata/properties" ma:root="true" ma:fieldsID="f04dd346bf8b7d0b8e2621c99128e06c" ns3:_="" ns4:_="">
    <xsd:import namespace="be037cee-2c1a-46a9-b54a-1a37683a8125"/>
    <xsd:import namespace="50870555-8359-44c0-8b98-008a9a481a9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EventHashCode" minOccurs="0"/>
                <xsd:element ref="ns3:MediaServiceGenerationTime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e037cee-2c1a-46a9-b54a-1a37683a812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0870555-8359-44c0-8b98-008a9a481a96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Partage du hachage d’indicateur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B9A0F56-9702-4004-A9CA-D34DFBD7062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205738C-1C20-4698-856B-CA3FC412925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e037cee-2c1a-46a9-b54a-1a37683a8125"/>
    <ds:schemaRef ds:uri="50870555-8359-44c0-8b98-008a9a481a9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C3C4FAB-16B6-493D-9E14-EA5A84371A95}">
  <ds:schemaRefs>
    <ds:schemaRef ds:uri="http://purl.org/dc/dcmitype/"/>
    <ds:schemaRef ds:uri="http://schemas.microsoft.com/office/2006/metadata/properties"/>
    <ds:schemaRef ds:uri="http://schemas.microsoft.com/office/2006/documentManagement/types"/>
    <ds:schemaRef ds:uri="http://www.w3.org/XML/1998/namespace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50870555-8359-44c0-8b98-008a9a481a96"/>
    <ds:schemaRef ds:uri="be037cee-2c1a-46a9-b54a-1a37683a8125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2147</TotalTime>
  <Words>30</Words>
  <Application>Microsoft Office PowerPoint</Application>
  <PresentationFormat>Grand écran</PresentationFormat>
  <Paragraphs>9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Cambria Math</vt:lpstr>
      <vt:lpstr>Modern No. 20</vt:lpstr>
      <vt:lpstr>Symbol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Norman T. O'Neill</dc:creator>
  <cp:lastModifiedBy>Liviu Ivanescu</cp:lastModifiedBy>
  <cp:revision>42</cp:revision>
  <dcterms:created xsi:type="dcterms:W3CDTF">2021-01-19T11:07:25Z</dcterms:created>
  <dcterms:modified xsi:type="dcterms:W3CDTF">2021-03-24T03:26:02Z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0x0101001F04A8D134D7AC4782D1353DB2587851</vt:lpwstr>
  </property>
</Properties>
</file>