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56" r:id="rId2"/>
  </p:sldIdLst>
  <p:sldSz cx="12060238" cy="70199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7551"/>
  </p:normalViewPr>
  <p:slideViewPr>
    <p:cSldViewPr snapToGrid="0" snapToObjects="1">
      <p:cViewPr varScale="1">
        <p:scale>
          <a:sx n="91" d="100"/>
          <a:sy n="91" d="100"/>
        </p:scale>
        <p:origin x="18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4C949-249D-3A46-89D6-A0CC4E449C97}" type="datetimeFigureOut">
              <a:rPr lang="en-US" smtClean="0"/>
              <a:t>3/12/21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143000"/>
            <a:ext cx="5302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E3056-A605-7440-86B3-108437579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14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7875" y="1143000"/>
            <a:ext cx="53022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Upper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row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shows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devices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Polar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OH1 (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attached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goggles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</a:t>
            </a:r>
            <a:r>
              <a:rPr lang="lt-L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lt-LT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Polar</a:t>
            </a:r>
            <a:r>
              <a:rPr lang="lt-L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OH1 (</a:t>
            </a:r>
            <a:r>
              <a:rPr lang="lt-LT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attached</a:t>
            </a:r>
            <a:r>
              <a:rPr lang="lt-L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lt-LT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armband</a:t>
            </a:r>
            <a:r>
              <a:rPr lang="lt-L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lt-L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Withings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ScanWatch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Samsung Galaxy Watch Active 2</a:t>
            </a:r>
            <a:r>
              <a:rPr lang="lt-L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lt-L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Fossil Gen 5 Smartwatch.</a:t>
            </a:r>
            <a:endParaRPr lang="lt-LT" dirty="0"/>
          </a:p>
          <a:p>
            <a:r>
              <a:rPr lang="lt-LT" dirty="0" err="1"/>
              <a:t>Lower</a:t>
            </a:r>
            <a:r>
              <a:rPr lang="lt-LT" baseline="0" dirty="0"/>
              <a:t> </a:t>
            </a:r>
            <a:r>
              <a:rPr lang="lt-LT" baseline="0" dirty="0" err="1"/>
              <a:t>row</a:t>
            </a:r>
            <a:r>
              <a:rPr lang="lt-LT" baseline="0" dirty="0"/>
              <a:t> </a:t>
            </a:r>
            <a:r>
              <a:rPr lang="lt-LT" baseline="0" dirty="0" err="1"/>
              <a:t>shows</a:t>
            </a:r>
            <a:r>
              <a:rPr lang="lt-LT" baseline="0" dirty="0"/>
              <a:t> </a:t>
            </a:r>
            <a:r>
              <a:rPr lang="lt-LT" baseline="0" dirty="0" err="1"/>
              <a:t>the</a:t>
            </a:r>
            <a:r>
              <a:rPr lang="lt-LT" baseline="0" dirty="0"/>
              <a:t> </a:t>
            </a:r>
            <a:r>
              <a:rPr lang="lt-LT" baseline="0" dirty="0" err="1"/>
              <a:t>devices</a:t>
            </a:r>
            <a:r>
              <a:rPr lang="lt-LT" baseline="0" dirty="0"/>
              <a:t> </a:t>
            </a:r>
            <a:r>
              <a:rPr lang="lt-LT" baseline="0" dirty="0" err="1"/>
              <a:t>from</a:t>
            </a:r>
            <a:r>
              <a:rPr lang="lt-LT" baseline="0" dirty="0"/>
              <a:t> PPG </a:t>
            </a:r>
            <a:r>
              <a:rPr lang="lt-LT" baseline="0" dirty="0" err="1"/>
              <a:t>sensor</a:t>
            </a:r>
            <a:r>
              <a:rPr lang="lt-LT" baseline="0" dirty="0"/>
              <a:t> </a:t>
            </a:r>
            <a:r>
              <a:rPr lang="lt-LT" baseline="0" dirty="0" err="1"/>
              <a:t>side</a:t>
            </a:r>
            <a:r>
              <a:rPr lang="lt-LT" baseline="0" dirty="0"/>
              <a:t>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AE3056-A605-7440-86B3-108437579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115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530" y="1148863"/>
            <a:ext cx="9045179" cy="2443974"/>
          </a:xfrm>
        </p:spPr>
        <p:txBody>
          <a:bodyPr anchor="b"/>
          <a:lstStyle>
            <a:lvl1pPr algn="ctr">
              <a:defRPr sz="59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530" y="3687086"/>
            <a:ext cx="9045179" cy="1694856"/>
          </a:xfrm>
        </p:spPr>
        <p:txBody>
          <a:bodyPr/>
          <a:lstStyle>
            <a:lvl1pPr marL="0" indent="0" algn="ctr">
              <a:buNone/>
              <a:defRPr sz="2374"/>
            </a:lvl1pPr>
            <a:lvl2pPr marL="452262" indent="0" algn="ctr">
              <a:buNone/>
              <a:defRPr sz="1978"/>
            </a:lvl2pPr>
            <a:lvl3pPr marL="904524" indent="0" algn="ctr">
              <a:buNone/>
              <a:defRPr sz="1781"/>
            </a:lvl3pPr>
            <a:lvl4pPr marL="1356787" indent="0" algn="ctr">
              <a:buNone/>
              <a:defRPr sz="1583"/>
            </a:lvl4pPr>
            <a:lvl5pPr marL="1809049" indent="0" algn="ctr">
              <a:buNone/>
              <a:defRPr sz="1583"/>
            </a:lvl5pPr>
            <a:lvl6pPr marL="2261311" indent="0" algn="ctr">
              <a:buNone/>
              <a:defRPr sz="1583"/>
            </a:lvl6pPr>
            <a:lvl7pPr marL="2713573" indent="0" algn="ctr">
              <a:buNone/>
              <a:defRPr sz="1583"/>
            </a:lvl7pPr>
            <a:lvl8pPr marL="3165836" indent="0" algn="ctr">
              <a:buNone/>
              <a:defRPr sz="1583"/>
            </a:lvl8pPr>
            <a:lvl9pPr marL="3618098" indent="0" algn="ctr">
              <a:buNone/>
              <a:defRPr sz="158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4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523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30608" y="373746"/>
            <a:ext cx="2600489" cy="594906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9142" y="373746"/>
            <a:ext cx="7650713" cy="594906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6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71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860" y="1750107"/>
            <a:ext cx="10401955" cy="2920093"/>
          </a:xfrm>
        </p:spPr>
        <p:txBody>
          <a:bodyPr anchor="b"/>
          <a:lstStyle>
            <a:lvl1pPr>
              <a:defRPr sz="59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860" y="4697826"/>
            <a:ext cx="10401955" cy="1535608"/>
          </a:xfrm>
        </p:spPr>
        <p:txBody>
          <a:bodyPr/>
          <a:lstStyle>
            <a:lvl1pPr marL="0" indent="0">
              <a:buNone/>
              <a:defRPr sz="2374">
                <a:solidFill>
                  <a:schemeClr val="tx1">
                    <a:tint val="75000"/>
                  </a:schemeClr>
                </a:solidFill>
              </a:defRPr>
            </a:lvl1pPr>
            <a:lvl2pPr marL="452262" indent="0">
              <a:buNone/>
              <a:defRPr sz="1978">
                <a:solidFill>
                  <a:schemeClr val="tx1">
                    <a:tint val="75000"/>
                  </a:schemeClr>
                </a:solidFill>
              </a:defRPr>
            </a:lvl2pPr>
            <a:lvl3pPr marL="904524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3pPr>
            <a:lvl4pPr marL="1356787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4pPr>
            <a:lvl5pPr marL="1809049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5pPr>
            <a:lvl6pPr marL="2261311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6pPr>
            <a:lvl7pPr marL="2713573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7pPr>
            <a:lvl8pPr marL="3165836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8pPr>
            <a:lvl9pPr marL="3618098" indent="0">
              <a:buNone/>
              <a:defRPr sz="158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62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9141" y="1868730"/>
            <a:ext cx="5125601" cy="44540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5496" y="1868730"/>
            <a:ext cx="5125601" cy="445407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7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712" y="373747"/>
            <a:ext cx="10401955" cy="135686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0712" y="1720857"/>
            <a:ext cx="5102046" cy="843365"/>
          </a:xfrm>
        </p:spPr>
        <p:txBody>
          <a:bodyPr anchor="b"/>
          <a:lstStyle>
            <a:lvl1pPr marL="0" indent="0">
              <a:buNone/>
              <a:defRPr sz="2374" b="1"/>
            </a:lvl1pPr>
            <a:lvl2pPr marL="452262" indent="0">
              <a:buNone/>
              <a:defRPr sz="1978" b="1"/>
            </a:lvl2pPr>
            <a:lvl3pPr marL="904524" indent="0">
              <a:buNone/>
              <a:defRPr sz="1781" b="1"/>
            </a:lvl3pPr>
            <a:lvl4pPr marL="1356787" indent="0">
              <a:buNone/>
              <a:defRPr sz="1583" b="1"/>
            </a:lvl4pPr>
            <a:lvl5pPr marL="1809049" indent="0">
              <a:buNone/>
              <a:defRPr sz="1583" b="1"/>
            </a:lvl5pPr>
            <a:lvl6pPr marL="2261311" indent="0">
              <a:buNone/>
              <a:defRPr sz="1583" b="1"/>
            </a:lvl6pPr>
            <a:lvl7pPr marL="2713573" indent="0">
              <a:buNone/>
              <a:defRPr sz="1583" b="1"/>
            </a:lvl7pPr>
            <a:lvl8pPr marL="3165836" indent="0">
              <a:buNone/>
              <a:defRPr sz="1583" b="1"/>
            </a:lvl8pPr>
            <a:lvl9pPr marL="3618098" indent="0">
              <a:buNone/>
              <a:defRPr sz="158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0712" y="2564223"/>
            <a:ext cx="5102046" cy="37715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5495" y="1720857"/>
            <a:ext cx="5127172" cy="843365"/>
          </a:xfrm>
        </p:spPr>
        <p:txBody>
          <a:bodyPr anchor="b"/>
          <a:lstStyle>
            <a:lvl1pPr marL="0" indent="0">
              <a:buNone/>
              <a:defRPr sz="2374" b="1"/>
            </a:lvl1pPr>
            <a:lvl2pPr marL="452262" indent="0">
              <a:buNone/>
              <a:defRPr sz="1978" b="1"/>
            </a:lvl2pPr>
            <a:lvl3pPr marL="904524" indent="0">
              <a:buNone/>
              <a:defRPr sz="1781" b="1"/>
            </a:lvl3pPr>
            <a:lvl4pPr marL="1356787" indent="0">
              <a:buNone/>
              <a:defRPr sz="1583" b="1"/>
            </a:lvl4pPr>
            <a:lvl5pPr marL="1809049" indent="0">
              <a:buNone/>
              <a:defRPr sz="1583" b="1"/>
            </a:lvl5pPr>
            <a:lvl6pPr marL="2261311" indent="0">
              <a:buNone/>
              <a:defRPr sz="1583" b="1"/>
            </a:lvl6pPr>
            <a:lvl7pPr marL="2713573" indent="0">
              <a:buNone/>
              <a:defRPr sz="1583" b="1"/>
            </a:lvl7pPr>
            <a:lvl8pPr marL="3165836" indent="0">
              <a:buNone/>
              <a:defRPr sz="1583" b="1"/>
            </a:lvl8pPr>
            <a:lvl9pPr marL="3618098" indent="0">
              <a:buNone/>
              <a:defRPr sz="158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5495" y="2564223"/>
            <a:ext cx="5127172" cy="37715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0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04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889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713" y="467995"/>
            <a:ext cx="3889740" cy="1637983"/>
          </a:xfrm>
        </p:spPr>
        <p:txBody>
          <a:bodyPr anchor="b"/>
          <a:lstStyle>
            <a:lvl1pPr>
              <a:defRPr sz="31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7172" y="1010740"/>
            <a:ext cx="6105495" cy="4988697"/>
          </a:xfrm>
        </p:spPr>
        <p:txBody>
          <a:bodyPr/>
          <a:lstStyle>
            <a:lvl1pPr>
              <a:defRPr sz="3165"/>
            </a:lvl1pPr>
            <a:lvl2pPr>
              <a:defRPr sz="2770"/>
            </a:lvl2pPr>
            <a:lvl3pPr>
              <a:defRPr sz="2374"/>
            </a:lvl3pPr>
            <a:lvl4pPr>
              <a:defRPr sz="1978"/>
            </a:lvl4pPr>
            <a:lvl5pPr>
              <a:defRPr sz="1978"/>
            </a:lvl5pPr>
            <a:lvl6pPr>
              <a:defRPr sz="1978"/>
            </a:lvl6pPr>
            <a:lvl7pPr>
              <a:defRPr sz="1978"/>
            </a:lvl7pPr>
            <a:lvl8pPr>
              <a:defRPr sz="1978"/>
            </a:lvl8pPr>
            <a:lvl9pPr>
              <a:defRPr sz="197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713" y="2105977"/>
            <a:ext cx="3889740" cy="3901584"/>
          </a:xfrm>
        </p:spPr>
        <p:txBody>
          <a:bodyPr/>
          <a:lstStyle>
            <a:lvl1pPr marL="0" indent="0">
              <a:buNone/>
              <a:defRPr sz="1583"/>
            </a:lvl1pPr>
            <a:lvl2pPr marL="452262" indent="0">
              <a:buNone/>
              <a:defRPr sz="1385"/>
            </a:lvl2pPr>
            <a:lvl3pPr marL="904524" indent="0">
              <a:buNone/>
              <a:defRPr sz="1187"/>
            </a:lvl3pPr>
            <a:lvl4pPr marL="1356787" indent="0">
              <a:buNone/>
              <a:defRPr sz="989"/>
            </a:lvl4pPr>
            <a:lvl5pPr marL="1809049" indent="0">
              <a:buNone/>
              <a:defRPr sz="989"/>
            </a:lvl5pPr>
            <a:lvl6pPr marL="2261311" indent="0">
              <a:buNone/>
              <a:defRPr sz="989"/>
            </a:lvl6pPr>
            <a:lvl7pPr marL="2713573" indent="0">
              <a:buNone/>
              <a:defRPr sz="989"/>
            </a:lvl7pPr>
            <a:lvl8pPr marL="3165836" indent="0">
              <a:buNone/>
              <a:defRPr sz="989"/>
            </a:lvl8pPr>
            <a:lvl9pPr marL="3618098" indent="0">
              <a:buNone/>
              <a:defRPr sz="9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34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713" y="467995"/>
            <a:ext cx="3889740" cy="1637983"/>
          </a:xfrm>
        </p:spPr>
        <p:txBody>
          <a:bodyPr anchor="b"/>
          <a:lstStyle>
            <a:lvl1pPr>
              <a:defRPr sz="31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27172" y="1010740"/>
            <a:ext cx="6105495" cy="4988697"/>
          </a:xfrm>
        </p:spPr>
        <p:txBody>
          <a:bodyPr anchor="t"/>
          <a:lstStyle>
            <a:lvl1pPr marL="0" indent="0">
              <a:buNone/>
              <a:defRPr sz="3165"/>
            </a:lvl1pPr>
            <a:lvl2pPr marL="452262" indent="0">
              <a:buNone/>
              <a:defRPr sz="2770"/>
            </a:lvl2pPr>
            <a:lvl3pPr marL="904524" indent="0">
              <a:buNone/>
              <a:defRPr sz="2374"/>
            </a:lvl3pPr>
            <a:lvl4pPr marL="1356787" indent="0">
              <a:buNone/>
              <a:defRPr sz="1978"/>
            </a:lvl4pPr>
            <a:lvl5pPr marL="1809049" indent="0">
              <a:buNone/>
              <a:defRPr sz="1978"/>
            </a:lvl5pPr>
            <a:lvl6pPr marL="2261311" indent="0">
              <a:buNone/>
              <a:defRPr sz="1978"/>
            </a:lvl6pPr>
            <a:lvl7pPr marL="2713573" indent="0">
              <a:buNone/>
              <a:defRPr sz="1978"/>
            </a:lvl7pPr>
            <a:lvl8pPr marL="3165836" indent="0">
              <a:buNone/>
              <a:defRPr sz="1978"/>
            </a:lvl8pPr>
            <a:lvl9pPr marL="3618098" indent="0">
              <a:buNone/>
              <a:defRPr sz="197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0713" y="2105977"/>
            <a:ext cx="3889740" cy="3901584"/>
          </a:xfrm>
        </p:spPr>
        <p:txBody>
          <a:bodyPr/>
          <a:lstStyle>
            <a:lvl1pPr marL="0" indent="0">
              <a:buNone/>
              <a:defRPr sz="1583"/>
            </a:lvl1pPr>
            <a:lvl2pPr marL="452262" indent="0">
              <a:buNone/>
              <a:defRPr sz="1385"/>
            </a:lvl2pPr>
            <a:lvl3pPr marL="904524" indent="0">
              <a:buNone/>
              <a:defRPr sz="1187"/>
            </a:lvl3pPr>
            <a:lvl4pPr marL="1356787" indent="0">
              <a:buNone/>
              <a:defRPr sz="989"/>
            </a:lvl4pPr>
            <a:lvl5pPr marL="1809049" indent="0">
              <a:buNone/>
              <a:defRPr sz="989"/>
            </a:lvl5pPr>
            <a:lvl6pPr marL="2261311" indent="0">
              <a:buNone/>
              <a:defRPr sz="989"/>
            </a:lvl6pPr>
            <a:lvl7pPr marL="2713573" indent="0">
              <a:buNone/>
              <a:defRPr sz="989"/>
            </a:lvl7pPr>
            <a:lvl8pPr marL="3165836" indent="0">
              <a:buNone/>
              <a:defRPr sz="989"/>
            </a:lvl8pPr>
            <a:lvl9pPr marL="3618098" indent="0">
              <a:buNone/>
              <a:defRPr sz="98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88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9142" y="373747"/>
            <a:ext cx="10401955" cy="13568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142" y="1868730"/>
            <a:ext cx="10401955" cy="4454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9141" y="6506431"/>
            <a:ext cx="2713554" cy="3737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6C7AF-8466-0645-9AD7-9E9D88090494}" type="datetimeFigureOut">
              <a:rPr lang="en-US" smtClean="0"/>
              <a:t>3/12/21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94954" y="6506431"/>
            <a:ext cx="4070330" cy="3737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17543" y="6506431"/>
            <a:ext cx="2713554" cy="3737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0A550-69BF-7C42-915D-DA4D193AE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2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04524" rtl="0" eaLnBrk="1" latinLnBrk="0" hangingPunct="1">
        <a:lnSpc>
          <a:spcPct val="90000"/>
        </a:lnSpc>
        <a:spcBef>
          <a:spcPct val="0"/>
        </a:spcBef>
        <a:buNone/>
        <a:defRPr sz="43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6131" indent="-226131" algn="l" defTabSz="904524" rtl="0" eaLnBrk="1" latinLnBrk="0" hangingPunct="1">
        <a:lnSpc>
          <a:spcPct val="90000"/>
        </a:lnSpc>
        <a:spcBef>
          <a:spcPts val="989"/>
        </a:spcBef>
        <a:buFont typeface="Arial" panose="020B0604020202020204" pitchFamily="34" charset="0"/>
        <a:buChar char="•"/>
        <a:defRPr sz="2770" kern="1200">
          <a:solidFill>
            <a:schemeClr val="tx1"/>
          </a:solidFill>
          <a:latin typeface="+mn-lt"/>
          <a:ea typeface="+mn-ea"/>
          <a:cs typeface="+mn-cs"/>
        </a:defRPr>
      </a:lvl1pPr>
      <a:lvl2pPr marL="678393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2374" kern="1200">
          <a:solidFill>
            <a:schemeClr val="tx1"/>
          </a:solidFill>
          <a:latin typeface="+mn-lt"/>
          <a:ea typeface="+mn-ea"/>
          <a:cs typeface="+mn-cs"/>
        </a:defRPr>
      </a:lvl2pPr>
      <a:lvl3pPr marL="1130656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3pPr>
      <a:lvl4pPr marL="1582918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4pPr>
      <a:lvl5pPr marL="2035180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5pPr>
      <a:lvl6pPr marL="2487442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6pPr>
      <a:lvl7pPr marL="2939705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7pPr>
      <a:lvl8pPr marL="3391967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8pPr>
      <a:lvl9pPr marL="3844229" indent="-226131" algn="l" defTabSz="904524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1pPr>
      <a:lvl2pPr marL="452262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2pPr>
      <a:lvl3pPr marL="904524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3pPr>
      <a:lvl4pPr marL="1356787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4pPr>
      <a:lvl5pPr marL="1809049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5pPr>
      <a:lvl6pPr marL="2261311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6pPr>
      <a:lvl7pPr marL="2713573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7pPr>
      <a:lvl8pPr marL="3165836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8pPr>
      <a:lvl9pPr marL="3618098" algn="l" defTabSz="904524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microsoft.com/office/2007/relationships/hdphoto" Target="../media/hdphoto5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DAEF2DDE-84CA-2240-A5EC-4300C81EA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5751822" y="-2587362"/>
            <a:ext cx="3645030" cy="883896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9CD837F-679A-F34A-AE2C-B667F86A83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1223" y="4986567"/>
            <a:ext cx="2279351" cy="202409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3ECB76A-2542-A643-935D-F4EDF0F662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6092" y="4986567"/>
            <a:ext cx="1800008" cy="202409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9801F8D-45FE-6641-8CFF-DBA4D96C9D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16094" y="4986568"/>
            <a:ext cx="1874451" cy="202409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A1D1904-DBA6-F44A-817A-461D6FC6FE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09136" y="4986568"/>
            <a:ext cx="1683860" cy="202409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B6AD876-4548-C54B-B248-64340E3B35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461" y="9603"/>
            <a:ext cx="2726759" cy="364503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2A49477-78B4-CB48-BC4A-366CA80DD4D0}"/>
              </a:ext>
            </a:extLst>
          </p:cNvPr>
          <p:cNvSpPr txBox="1"/>
          <p:nvPr/>
        </p:nvSpPr>
        <p:spPr>
          <a:xfrm>
            <a:off x="2079778" y="4222357"/>
            <a:ext cx="1444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Polar OH1</a:t>
            </a:r>
          </a:p>
          <a:p>
            <a:pPr algn="ctr"/>
            <a:r>
              <a:rPr lang="en-US" sz="2000" dirty="0"/>
              <a:t>sensor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EEC4BC-62DD-CF4C-B370-8732D8A7B891}"/>
              </a:ext>
            </a:extLst>
          </p:cNvPr>
          <p:cNvSpPr txBox="1"/>
          <p:nvPr/>
        </p:nvSpPr>
        <p:spPr>
          <a:xfrm>
            <a:off x="4750312" y="4222357"/>
            <a:ext cx="15115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/>
              <a:t>Withings</a:t>
            </a:r>
            <a:endParaRPr lang="en-US" sz="2000" dirty="0"/>
          </a:p>
          <a:p>
            <a:pPr algn="ctr"/>
            <a:r>
              <a:rPr lang="en-US" sz="2000" dirty="0" err="1"/>
              <a:t>Scanwatch</a:t>
            </a:r>
            <a:endParaRPr lang="en-US" sz="2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85A941F-D38B-6948-B73A-9FA22CB15A91}"/>
              </a:ext>
            </a:extLst>
          </p:cNvPr>
          <p:cNvSpPr txBox="1"/>
          <p:nvPr/>
        </p:nvSpPr>
        <p:spPr>
          <a:xfrm>
            <a:off x="6915136" y="4222357"/>
            <a:ext cx="18718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Samsung Galaxy</a:t>
            </a:r>
          </a:p>
          <a:p>
            <a:pPr algn="ctr"/>
            <a:r>
              <a:rPr lang="en-US" sz="2000" dirty="0"/>
              <a:t>Watch Active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D4B390-E9CD-7042-BB99-532C802A3BB5}"/>
              </a:ext>
            </a:extLst>
          </p:cNvPr>
          <p:cNvSpPr txBox="1"/>
          <p:nvPr/>
        </p:nvSpPr>
        <p:spPr>
          <a:xfrm>
            <a:off x="9635206" y="4222356"/>
            <a:ext cx="1436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Fossil Gen 5</a:t>
            </a:r>
          </a:p>
          <a:p>
            <a:pPr algn="ctr"/>
            <a:r>
              <a:rPr lang="en-US" sz="2000" dirty="0"/>
              <a:t>Smartwatch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E93A5F1-52F1-F34D-9973-90BFEF13E3BF}"/>
              </a:ext>
            </a:extLst>
          </p:cNvPr>
          <p:cNvCxnSpPr>
            <a:cxnSpLocks/>
          </p:cNvCxnSpPr>
          <p:nvPr/>
        </p:nvCxnSpPr>
        <p:spPr>
          <a:xfrm>
            <a:off x="1802949" y="3807128"/>
            <a:ext cx="384779" cy="4152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6A0056E-49EC-FD42-A4DD-6EAB712454DB}"/>
              </a:ext>
            </a:extLst>
          </p:cNvPr>
          <p:cNvCxnSpPr>
            <a:cxnSpLocks/>
          </p:cNvCxnSpPr>
          <p:nvPr/>
        </p:nvCxnSpPr>
        <p:spPr>
          <a:xfrm flipH="1">
            <a:off x="3402016" y="3807128"/>
            <a:ext cx="385200" cy="410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42D1CDB-77AE-834D-9141-B913125AEFB6}"/>
              </a:ext>
            </a:extLst>
          </p:cNvPr>
          <p:cNvCxnSpPr>
            <a:cxnSpLocks/>
          </p:cNvCxnSpPr>
          <p:nvPr/>
        </p:nvCxnSpPr>
        <p:spPr>
          <a:xfrm flipH="1">
            <a:off x="5648688" y="3807128"/>
            <a:ext cx="385200" cy="410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C2075AB-D0EA-EE4F-BF16-4AEA629A9A1C}"/>
              </a:ext>
            </a:extLst>
          </p:cNvPr>
          <p:cNvCxnSpPr>
            <a:cxnSpLocks/>
          </p:cNvCxnSpPr>
          <p:nvPr/>
        </p:nvCxnSpPr>
        <p:spPr>
          <a:xfrm flipH="1">
            <a:off x="7851066" y="3807128"/>
            <a:ext cx="0" cy="410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42417C6-13B0-944B-829C-1591AB377A6C}"/>
              </a:ext>
            </a:extLst>
          </p:cNvPr>
          <p:cNvCxnSpPr>
            <a:cxnSpLocks/>
          </p:cNvCxnSpPr>
          <p:nvPr/>
        </p:nvCxnSpPr>
        <p:spPr>
          <a:xfrm>
            <a:off x="9624511" y="3807128"/>
            <a:ext cx="384779" cy="4152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291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59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Charlton, Peter</dc:creator>
  <cp:lastModifiedBy>Charlton, Peter</cp:lastModifiedBy>
  <cp:revision>5</cp:revision>
  <dcterms:created xsi:type="dcterms:W3CDTF">2021-03-01T13:12:26Z</dcterms:created>
  <dcterms:modified xsi:type="dcterms:W3CDTF">2021-03-12T16:09:10Z</dcterms:modified>
</cp:coreProperties>
</file>